
<file path=[Content_Types].xml><?xml version="1.0" encoding="utf-8"?>
<Types xmlns="http://schemas.openxmlformats.org/package/2006/content-types">
  <Default Extension="jpg" ContentType="image/jpeg"/>
  <Default Extension="emf" ContentType="image/x-emf"/>
  <Default Extension="xlsx" ContentType="application/vnd.openxmlformats-officedocument.spreadsheetml.sheet"/>
  <Default Extension="jpeg" ContentType="image/jpeg"/>
  <Default Extension="xml" ContentType="application/xml"/>
  <Default Extension="vml" ContentType="application/vnd.openxmlformats-officedocument.vmlDrawing"/>
  <Default Extension="bin" ContentType="application/vnd.openxmlformats-officedocument.presentationml.printerSettings"/>
  <Default Extension="wdp" ContentType="image/vnd.ms-photo"/>
  <Default Extension="png" ContentType="image/png"/>
  <Default Extension="wav" ContentType="audio/wav"/>
  <Default Extension="wmf" ContentType="image/x-w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embeddings/oleObject1.bin" ContentType="application/vnd.openxmlformats-officedocument.oleObject"/>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3.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4.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embeddings/oleObject2.bin" ContentType="application/vnd.openxmlformats-officedocument.oleObject"/>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5.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2.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embeddings/oleObject3.bin" ContentType="application/vnd.openxmlformats-officedocument.oleObject"/>
  <Override PartName="/ppt/notesSlides/notesSlide27.xml" ContentType="application/vnd.openxmlformats-officedocument.presentationml.notesSlide+xml"/>
  <Override PartName="/ppt/embeddings/oleObject4.bin" ContentType="application/vnd.openxmlformats-officedocument.oleObject"/>
  <Override PartName="/ppt/embeddings/oleObject5.bin" ContentType="application/vnd.openxmlformats-officedocument.oleObject"/>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5.xml" ContentType="application/vnd.openxmlformats-officedocument.drawingml.chart+xml"/>
  <Override PartName="/ppt/theme/themeOverride1.xml" ContentType="application/vnd.openxmlformats-officedocument.themeOverr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embeddings/oleObject10.bin" ContentType="application/vnd.openxmlformats-officedocument.oleObject"/>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701" r:id="rId3"/>
    <p:sldMasterId id="2147483722" r:id="rId4"/>
    <p:sldMasterId id="2147483789" r:id="rId5"/>
    <p:sldMasterId id="2147483801" r:id="rId6"/>
  </p:sldMasterIdLst>
  <p:notesMasterIdLst>
    <p:notesMasterId r:id="rId74"/>
  </p:notesMasterIdLst>
  <p:sldIdLst>
    <p:sldId id="772" r:id="rId7"/>
    <p:sldId id="774" r:id="rId8"/>
    <p:sldId id="785" r:id="rId9"/>
    <p:sldId id="790" r:id="rId10"/>
    <p:sldId id="791" r:id="rId11"/>
    <p:sldId id="792" r:id="rId12"/>
    <p:sldId id="654" r:id="rId13"/>
    <p:sldId id="798" r:id="rId14"/>
    <p:sldId id="770" r:id="rId15"/>
    <p:sldId id="786" r:id="rId16"/>
    <p:sldId id="663" r:id="rId17"/>
    <p:sldId id="825" r:id="rId18"/>
    <p:sldId id="827" r:id="rId19"/>
    <p:sldId id="826" r:id="rId20"/>
    <p:sldId id="793" r:id="rId21"/>
    <p:sldId id="794" r:id="rId22"/>
    <p:sldId id="805" r:id="rId23"/>
    <p:sldId id="800" r:id="rId24"/>
    <p:sldId id="828" r:id="rId25"/>
    <p:sldId id="813" r:id="rId26"/>
    <p:sldId id="809" r:id="rId27"/>
    <p:sldId id="812" r:id="rId28"/>
    <p:sldId id="820" r:id="rId29"/>
    <p:sldId id="822" r:id="rId30"/>
    <p:sldId id="811" r:id="rId31"/>
    <p:sldId id="818" r:id="rId32"/>
    <p:sldId id="839" r:id="rId33"/>
    <p:sldId id="876" r:id="rId34"/>
    <p:sldId id="840" r:id="rId35"/>
    <p:sldId id="841" r:id="rId36"/>
    <p:sldId id="842" r:id="rId37"/>
    <p:sldId id="843" r:id="rId38"/>
    <p:sldId id="844" r:id="rId39"/>
    <p:sldId id="845" r:id="rId40"/>
    <p:sldId id="846" r:id="rId41"/>
    <p:sldId id="847" r:id="rId42"/>
    <p:sldId id="848" r:id="rId43"/>
    <p:sldId id="849" r:id="rId44"/>
    <p:sldId id="850" r:id="rId45"/>
    <p:sldId id="851" r:id="rId46"/>
    <p:sldId id="852" r:id="rId47"/>
    <p:sldId id="853" r:id="rId48"/>
    <p:sldId id="854" r:id="rId49"/>
    <p:sldId id="855" r:id="rId50"/>
    <p:sldId id="856" r:id="rId51"/>
    <p:sldId id="857" r:id="rId52"/>
    <p:sldId id="858" r:id="rId53"/>
    <p:sldId id="859" r:id="rId54"/>
    <p:sldId id="860" r:id="rId55"/>
    <p:sldId id="861" r:id="rId56"/>
    <p:sldId id="862" r:id="rId57"/>
    <p:sldId id="863" r:id="rId58"/>
    <p:sldId id="864" r:id="rId59"/>
    <p:sldId id="865" r:id="rId60"/>
    <p:sldId id="866" r:id="rId61"/>
    <p:sldId id="867" r:id="rId62"/>
    <p:sldId id="868" r:id="rId63"/>
    <p:sldId id="869" r:id="rId64"/>
    <p:sldId id="870" r:id="rId65"/>
    <p:sldId id="871" r:id="rId66"/>
    <p:sldId id="872" r:id="rId67"/>
    <p:sldId id="873" r:id="rId68"/>
    <p:sldId id="874" r:id="rId69"/>
    <p:sldId id="875" r:id="rId70"/>
    <p:sldId id="824" r:id="rId71"/>
    <p:sldId id="475" r:id="rId72"/>
    <p:sldId id="804" r:id="rId73"/>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2903" userDrawn="1">
          <p15:clr>
            <a:srgbClr val="A4A3A4"/>
          </p15:clr>
        </p15:guide>
        <p15:guide id="3" pos="5579" userDrawn="1">
          <p15:clr>
            <a:srgbClr val="A4A3A4"/>
          </p15:clr>
        </p15:guide>
        <p15:guide id="4" pos="1769" userDrawn="1">
          <p15:clr>
            <a:srgbClr val="A4A3A4"/>
          </p15:clr>
        </p15:guide>
        <p15:guide id="5" orient="horz" pos="2863"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33"/>
    <a:srgbClr val="66FF66"/>
    <a:srgbClr val="8735F6"/>
    <a:srgbClr val="954BF7"/>
    <a:srgbClr val="626262"/>
    <a:srgbClr val="E9E9E9"/>
    <a:srgbClr val="D7D7D7"/>
    <a:srgbClr val="A0ED01"/>
    <a:srgbClr val="99CC00"/>
    <a:srgbClr val="5C5C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1727" autoAdjust="0"/>
  </p:normalViewPr>
  <p:slideViewPr>
    <p:cSldViewPr snapToGrid="0">
      <p:cViewPr>
        <p:scale>
          <a:sx n="75" d="100"/>
          <a:sy n="75" d="100"/>
        </p:scale>
        <p:origin x="-1992" y="-608"/>
      </p:cViewPr>
      <p:guideLst>
        <p:guide orient="horz" pos="2128"/>
        <p:guide orient="horz" pos="2863"/>
        <p:guide pos="1282"/>
        <p:guide pos="5579"/>
        <p:guide pos="2022"/>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71" d="100"/>
          <a:sy n="71" d="100"/>
        </p:scale>
        <p:origin x="3029" y="6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73" Type="http://schemas.openxmlformats.org/officeDocument/2006/relationships/slide" Target="slides/slide67.xml"/><Relationship Id="rId74" Type="http://schemas.openxmlformats.org/officeDocument/2006/relationships/notesMaster" Target="notesMasters/notesMaster1.xml"/><Relationship Id="rId75" Type="http://schemas.openxmlformats.org/officeDocument/2006/relationships/printerSettings" Target="printerSettings/printerSettings1.bin"/><Relationship Id="rId76" Type="http://schemas.openxmlformats.org/officeDocument/2006/relationships/presProps" Target="presProps.xml"/><Relationship Id="rId77" Type="http://schemas.openxmlformats.org/officeDocument/2006/relationships/viewProps" Target="viewProps.xml"/><Relationship Id="rId78" Type="http://schemas.openxmlformats.org/officeDocument/2006/relationships/theme" Target="theme/theme1.xml"/><Relationship Id="rId79" Type="http://schemas.openxmlformats.org/officeDocument/2006/relationships/tableStyles" Target="tableStyles.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oleObject" Target="file:///E:\SE_iFlyAEC\Trunk\Project\04.Requirement\&#20135;&#21697;&#25991;&#26723;\&#21442;&#32771;&#25991;&#26723;\&#24037;&#20316;&#31807;1.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E:\SE_iFlyAEC\Trunk\Project\04.Requirement\&#20135;&#21697;&#25991;&#26723;\&#24037;&#20316;&#31807;1.xlsx" TargetMode="External"/></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用户数</c:v>
                </c:pt>
              </c:strCache>
            </c:strRef>
          </c:tx>
          <c:spPr>
            <a:effectLst>
              <a:outerShdw blurRad="50800" dist="38100" dir="2700000" algn="tl" rotWithShape="0">
                <a:prstClr val="black">
                  <a:alpha val="40000"/>
                </a:prstClr>
              </a:outerShdw>
            </a:effectLst>
          </c:spPr>
          <c:invertIfNegative val="0"/>
          <c:dPt>
            <c:idx val="7"/>
            <c:invertIfNegative val="0"/>
            <c:bubble3D val="0"/>
            <c:spPr>
              <a:solidFill>
                <a:srgbClr val="04FC10"/>
              </a:solidFill>
              <a:effectLst>
                <a:outerShdw blurRad="50800" dist="38100" dir="2700000" algn="tl" rotWithShape="0">
                  <a:prstClr val="black">
                    <a:alpha val="40000"/>
                  </a:prstClr>
                </a:outerShdw>
              </a:effectLst>
            </c:spPr>
          </c:dPt>
          <c:dPt>
            <c:idx val="8"/>
            <c:invertIfNegative val="0"/>
            <c:bubble3D val="0"/>
            <c:spPr>
              <a:solidFill>
                <a:srgbClr val="FFC000"/>
              </a:solidFill>
              <a:effectLst>
                <a:outerShdw blurRad="50800" dist="38100" dir="2700000" algn="tl" rotWithShape="0">
                  <a:prstClr val="black">
                    <a:alpha val="40000"/>
                  </a:prstClr>
                </a:outerShdw>
              </a:effectLst>
            </c:spPr>
          </c:dPt>
          <c:dPt>
            <c:idx val="9"/>
            <c:invertIfNegative val="0"/>
            <c:bubble3D val="0"/>
            <c:spPr>
              <a:solidFill>
                <a:srgbClr val="FFC000"/>
              </a:solidFill>
              <a:effectLst>
                <a:outerShdw blurRad="50800" dist="38100" dir="2700000" algn="tl" rotWithShape="0">
                  <a:prstClr val="black">
                    <a:alpha val="40000"/>
                  </a:prstClr>
                </a:outerShdw>
              </a:effectLst>
            </c:spPr>
          </c:dPt>
          <c:dPt>
            <c:idx val="10"/>
            <c:invertIfNegative val="0"/>
            <c:bubble3D val="0"/>
            <c:spPr>
              <a:solidFill>
                <a:srgbClr val="FFC000"/>
              </a:solidFill>
              <a:effectLst>
                <a:outerShdw blurRad="50800" dist="38100" dir="2700000" algn="tl" rotWithShape="0">
                  <a:prstClr val="black">
                    <a:alpha val="40000"/>
                  </a:prstClr>
                </a:outerShdw>
              </a:effectLst>
            </c:spPr>
          </c:dPt>
          <c:dPt>
            <c:idx val="11"/>
            <c:invertIfNegative val="0"/>
            <c:bubble3D val="0"/>
            <c:spPr>
              <a:solidFill>
                <a:srgbClr val="FFC000"/>
              </a:solidFill>
              <a:effectLst>
                <a:outerShdw blurRad="50800" dist="38100" dir="2700000" algn="tl" rotWithShape="0">
                  <a:prstClr val="black">
                    <a:alpha val="40000"/>
                  </a:prstClr>
                </a:outerShdw>
              </a:effectLst>
            </c:spPr>
          </c:dPt>
          <c:dPt>
            <c:idx val="12"/>
            <c:invertIfNegative val="0"/>
            <c:bubble3D val="0"/>
            <c:spPr>
              <a:solidFill>
                <a:srgbClr val="66FF33"/>
              </a:solidFill>
              <a:effectLst>
                <a:outerShdw blurRad="50800" dist="38100" dir="2700000" algn="tl" rotWithShape="0">
                  <a:prstClr val="black">
                    <a:alpha val="40000"/>
                  </a:prstClr>
                </a:outerShdw>
              </a:effectLst>
            </c:spPr>
          </c:dPt>
          <c:dPt>
            <c:idx val="13"/>
            <c:invertIfNegative val="0"/>
            <c:bubble3D val="0"/>
            <c:spPr>
              <a:solidFill>
                <a:srgbClr val="00B0F0"/>
              </a:solidFill>
              <a:effectLst>
                <a:outerShdw blurRad="50800" dist="38100" dir="2700000" algn="tl" rotWithShape="0">
                  <a:prstClr val="black">
                    <a:alpha val="40000"/>
                  </a:prstClr>
                </a:outerShdw>
              </a:effectLst>
            </c:spPr>
          </c:dPt>
          <c:dPt>
            <c:idx val="14"/>
            <c:invertIfNegative val="0"/>
            <c:bubble3D val="0"/>
            <c:spPr>
              <a:solidFill>
                <a:srgbClr val="00B0F0"/>
              </a:solidFill>
              <a:effectLst>
                <a:outerShdw blurRad="50800" dist="38100" dir="2700000" algn="tl" rotWithShape="0">
                  <a:prstClr val="black">
                    <a:alpha val="40000"/>
                  </a:prstClr>
                </a:outerShdw>
              </a:effectLst>
            </c:spPr>
          </c:dPt>
          <c:dPt>
            <c:idx val="15"/>
            <c:invertIfNegative val="0"/>
            <c:bubble3D val="0"/>
            <c:spPr>
              <a:solidFill>
                <a:srgbClr val="00B0F0"/>
              </a:solidFill>
              <a:effectLst>
                <a:outerShdw blurRad="50800" dist="38100" dir="2700000" algn="tl" rotWithShape="0">
                  <a:prstClr val="black">
                    <a:alpha val="40000"/>
                  </a:prstClr>
                </a:outerShdw>
              </a:effectLst>
            </c:spPr>
          </c:dPt>
          <c:dPt>
            <c:idx val="18"/>
            <c:invertIfNegative val="0"/>
            <c:bubble3D val="0"/>
            <c:spPr>
              <a:solidFill>
                <a:srgbClr val="FF0000"/>
              </a:solidFill>
              <a:effectLst>
                <a:outerShdw blurRad="50800" dist="38100" dir="2700000" algn="tl" rotWithShape="0">
                  <a:prstClr val="black">
                    <a:alpha val="40000"/>
                  </a:prstClr>
                </a:outerShdw>
              </a:effectLst>
            </c:spPr>
          </c:dPt>
          <c:dPt>
            <c:idx val="19"/>
            <c:invertIfNegative val="0"/>
            <c:bubble3D val="0"/>
            <c:spPr>
              <a:solidFill>
                <a:srgbClr val="76B531"/>
              </a:solidFill>
              <a:effectLst>
                <a:outerShdw blurRad="50800" dist="38100" dir="2700000" algn="tl" rotWithShape="0">
                  <a:prstClr val="black">
                    <a:alpha val="40000"/>
                  </a:prstClr>
                </a:outerShdw>
              </a:effectLst>
            </c:spPr>
          </c:dPt>
          <c:dPt>
            <c:idx val="20"/>
            <c:invertIfNegative val="0"/>
            <c:bubble3D val="0"/>
            <c:spPr>
              <a:solidFill>
                <a:srgbClr val="76B531"/>
              </a:solidFill>
              <a:effectLst>
                <a:outerShdw blurRad="50800" dist="38100" dir="2700000" algn="tl" rotWithShape="0">
                  <a:prstClr val="black">
                    <a:alpha val="40000"/>
                  </a:prstClr>
                </a:outerShdw>
              </a:effectLst>
            </c:spPr>
          </c:dPt>
          <c:dPt>
            <c:idx val="21"/>
            <c:invertIfNegative val="0"/>
            <c:bubble3D val="0"/>
            <c:spPr>
              <a:solidFill>
                <a:srgbClr val="76B531"/>
              </a:solidFill>
              <a:effectLst>
                <a:outerShdw blurRad="50800" dist="38100" dir="2700000" algn="tl" rotWithShape="0">
                  <a:prstClr val="black">
                    <a:alpha val="40000"/>
                  </a:prstClr>
                </a:outerShdw>
              </a:effectLst>
            </c:spPr>
          </c:dPt>
          <c:dPt>
            <c:idx val="22"/>
            <c:invertIfNegative val="0"/>
            <c:bubble3D val="0"/>
            <c:spPr>
              <a:solidFill>
                <a:srgbClr val="76B531"/>
              </a:solidFill>
              <a:effectLst>
                <a:outerShdw blurRad="50800" dist="38100" dir="2700000" algn="tl" rotWithShape="0">
                  <a:prstClr val="black">
                    <a:alpha val="40000"/>
                  </a:prstClr>
                </a:outerShdw>
              </a:effectLst>
            </c:spPr>
          </c:dPt>
          <c:dPt>
            <c:idx val="23"/>
            <c:invertIfNegative val="0"/>
            <c:bubble3D val="0"/>
            <c:spPr>
              <a:solidFill>
                <a:srgbClr val="76B531"/>
              </a:solidFill>
              <a:effectLst>
                <a:outerShdw blurRad="50800" dist="38100" dir="2700000" algn="tl" rotWithShape="0">
                  <a:prstClr val="black">
                    <a:alpha val="40000"/>
                  </a:prstClr>
                </a:outerShdw>
              </a:effectLst>
            </c:spPr>
          </c:dPt>
          <c:cat>
            <c:numRef>
              <c:f>Sheet1!$A$2:$A$28</c:f>
              <c:numCache>
                <c:formatCode>m"MM"d"DD"yy"YY"</c:formatCode>
                <c:ptCount val="27"/>
                <c:pt idx="0">
                  <c:v>40513.0</c:v>
                </c:pt>
                <c:pt idx="1">
                  <c:v>40544.0</c:v>
                </c:pt>
                <c:pt idx="2">
                  <c:v>40575.0</c:v>
                </c:pt>
                <c:pt idx="3">
                  <c:v>40603.0</c:v>
                </c:pt>
                <c:pt idx="4">
                  <c:v>40634.0</c:v>
                </c:pt>
                <c:pt idx="5">
                  <c:v>40664.0</c:v>
                </c:pt>
                <c:pt idx="6">
                  <c:v>40695.0</c:v>
                </c:pt>
                <c:pt idx="7">
                  <c:v>40725.0</c:v>
                </c:pt>
                <c:pt idx="8">
                  <c:v>40756.0</c:v>
                </c:pt>
                <c:pt idx="9">
                  <c:v>40787.0</c:v>
                </c:pt>
                <c:pt idx="10">
                  <c:v>40817.0</c:v>
                </c:pt>
                <c:pt idx="11">
                  <c:v>40848.0</c:v>
                </c:pt>
                <c:pt idx="12">
                  <c:v>40878.0</c:v>
                </c:pt>
                <c:pt idx="13">
                  <c:v>40909.0</c:v>
                </c:pt>
                <c:pt idx="14">
                  <c:v>40940.0</c:v>
                </c:pt>
                <c:pt idx="15">
                  <c:v>40969.0</c:v>
                </c:pt>
                <c:pt idx="16">
                  <c:v>41000.0</c:v>
                </c:pt>
                <c:pt idx="17">
                  <c:v>41030.0</c:v>
                </c:pt>
                <c:pt idx="18">
                  <c:v>41061.0</c:v>
                </c:pt>
                <c:pt idx="19">
                  <c:v>41091.0</c:v>
                </c:pt>
                <c:pt idx="20">
                  <c:v>41122.0</c:v>
                </c:pt>
                <c:pt idx="21">
                  <c:v>41153.0</c:v>
                </c:pt>
                <c:pt idx="22">
                  <c:v>41183.0</c:v>
                </c:pt>
                <c:pt idx="23">
                  <c:v>41214.0</c:v>
                </c:pt>
              </c:numCache>
            </c:numRef>
          </c:cat>
          <c:val>
            <c:numRef>
              <c:f>Sheet1!$B$2:$B$28</c:f>
              <c:numCache>
                <c:formatCode>General</c:formatCode>
                <c:ptCount val="27"/>
                <c:pt idx="0">
                  <c:v>0.08</c:v>
                </c:pt>
                <c:pt idx="1">
                  <c:v>0.8</c:v>
                </c:pt>
                <c:pt idx="2">
                  <c:v>2.4</c:v>
                </c:pt>
                <c:pt idx="3">
                  <c:v>6.4</c:v>
                </c:pt>
                <c:pt idx="4">
                  <c:v>9.600000000000001</c:v>
                </c:pt>
                <c:pt idx="5">
                  <c:v>28.8</c:v>
                </c:pt>
                <c:pt idx="6">
                  <c:v>58.40000000000001</c:v>
                </c:pt>
                <c:pt idx="7">
                  <c:v>108.0</c:v>
                </c:pt>
                <c:pt idx="8">
                  <c:v>221.6</c:v>
                </c:pt>
                <c:pt idx="9">
                  <c:v>292.0</c:v>
                </c:pt>
                <c:pt idx="10">
                  <c:v>396.0</c:v>
                </c:pt>
                <c:pt idx="11" formatCode="0_ ">
                  <c:v>543.2</c:v>
                </c:pt>
                <c:pt idx="12" formatCode="0_ ">
                  <c:v>795.2</c:v>
                </c:pt>
                <c:pt idx="13" formatCode="0_ ">
                  <c:v>1179.2</c:v>
                </c:pt>
                <c:pt idx="14" formatCode="0_ ">
                  <c:v>1639.2</c:v>
                </c:pt>
                <c:pt idx="15" formatCode="0_ ">
                  <c:v>2255.2</c:v>
                </c:pt>
                <c:pt idx="16" formatCode="0_ ">
                  <c:v>3062.4</c:v>
                </c:pt>
                <c:pt idx="17" formatCode="0_ ">
                  <c:v>4130.400000000001</c:v>
                </c:pt>
                <c:pt idx="18" formatCode="0_ ">
                  <c:v>5296.8</c:v>
                </c:pt>
                <c:pt idx="19" formatCode="0_ ">
                  <c:v>6667.200000000001</c:v>
                </c:pt>
                <c:pt idx="20" formatCode="0_ ">
                  <c:v>9292.799999999987</c:v>
                </c:pt>
                <c:pt idx="21">
                  <c:v>13000.0</c:v>
                </c:pt>
                <c:pt idx="22">
                  <c:v>16000.0</c:v>
                </c:pt>
                <c:pt idx="23">
                  <c:v>22000.0</c:v>
                </c:pt>
                <c:pt idx="24">
                  <c:v>13000.0</c:v>
                </c:pt>
                <c:pt idx="25">
                  <c:v>15000.0</c:v>
                </c:pt>
              </c:numCache>
            </c:numRef>
          </c:val>
        </c:ser>
        <c:dLbls>
          <c:showLegendKey val="0"/>
          <c:showVal val="0"/>
          <c:showCatName val="0"/>
          <c:showSerName val="0"/>
          <c:showPercent val="0"/>
          <c:showBubbleSize val="0"/>
        </c:dLbls>
        <c:gapWidth val="150"/>
        <c:axId val="2123886760"/>
        <c:axId val="2123889848"/>
      </c:barChart>
      <c:dateAx>
        <c:axId val="2123886760"/>
        <c:scaling>
          <c:orientation val="minMax"/>
        </c:scaling>
        <c:delete val="1"/>
        <c:axPos val="b"/>
        <c:numFmt formatCode="m&quot;MM&quot;d&quot;DD&quot;yy&quot;YY&quot;" sourceLinked="1"/>
        <c:majorTickMark val="in"/>
        <c:minorTickMark val="none"/>
        <c:tickLblPos val="none"/>
        <c:crossAx val="2123889848"/>
        <c:crosses val="autoZero"/>
        <c:auto val="1"/>
        <c:lblOffset val="100"/>
        <c:baseTimeUnit val="months"/>
      </c:dateAx>
      <c:valAx>
        <c:axId val="2123889848"/>
        <c:scaling>
          <c:orientation val="minMax"/>
        </c:scaling>
        <c:delete val="1"/>
        <c:axPos val="l"/>
        <c:majorGridlines>
          <c:spPr>
            <a:ln>
              <a:noFill/>
            </a:ln>
          </c:spPr>
        </c:majorGridlines>
        <c:numFmt formatCode="General" sourceLinked="1"/>
        <c:majorTickMark val="out"/>
        <c:minorTickMark val="none"/>
        <c:tickLblPos val="none"/>
        <c:crossAx val="2123886760"/>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同信道</c:v>
                </c:pt>
              </c:strCache>
            </c:strRef>
          </c:tx>
          <c:spPr>
            <a:solidFill>
              <a:srgbClr val="3699EC"/>
            </a:solidFill>
          </c:spPr>
          <c:invertIfNegative val="0"/>
          <c:dLbls>
            <c:spPr>
              <a:noFill/>
              <a:ln>
                <a:noFill/>
              </a:ln>
              <a:effectLst/>
            </c:spPr>
            <c:txPr>
              <a:bodyPr/>
              <a:lstStyle/>
              <a:p>
                <a:pPr>
                  <a:defRPr sz="1400">
                    <a:solidFill>
                      <a:schemeClr val="bg1"/>
                    </a:solidFill>
                    <a:latin typeface="微软雅黑" pitchFamily="34" charset="-122"/>
                    <a:ea typeface="微软雅黑" pitchFamily="34" charset="-122"/>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云端声纹</c:v>
                </c:pt>
                <c:pt idx="1">
                  <c:v>本地声纹</c:v>
                </c:pt>
              </c:strCache>
            </c:strRef>
          </c:cat>
          <c:val>
            <c:numRef>
              <c:f>Sheet1!$B$2:$B$3</c:f>
              <c:numCache>
                <c:formatCode>0.0%</c:formatCode>
                <c:ptCount val="2"/>
                <c:pt idx="0">
                  <c:v>0.973</c:v>
                </c:pt>
                <c:pt idx="1">
                  <c:v>0.954</c:v>
                </c:pt>
              </c:numCache>
            </c:numRef>
          </c:val>
        </c:ser>
        <c:ser>
          <c:idx val="1"/>
          <c:order val="1"/>
          <c:tx>
            <c:strRef>
              <c:f>Sheet1!$C$1</c:f>
              <c:strCache>
                <c:ptCount val="1"/>
                <c:pt idx="0">
                  <c:v>跨信道</c:v>
                </c:pt>
              </c:strCache>
            </c:strRef>
          </c:tx>
          <c:spPr>
            <a:solidFill>
              <a:schemeClr val="accent4"/>
            </a:solidFill>
          </c:spPr>
          <c:invertIfNegative val="0"/>
          <c:dLbls>
            <c:spPr>
              <a:noFill/>
              <a:ln>
                <a:noFill/>
              </a:ln>
              <a:effectLst/>
            </c:spPr>
            <c:txPr>
              <a:bodyPr/>
              <a:lstStyle/>
              <a:p>
                <a:pPr>
                  <a:defRPr sz="1400">
                    <a:solidFill>
                      <a:schemeClr val="bg1"/>
                    </a:solidFill>
                    <a:latin typeface="微软雅黑" pitchFamily="34" charset="-122"/>
                    <a:ea typeface="微软雅黑" pitchFamily="34" charset="-122"/>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云端声纹</c:v>
                </c:pt>
                <c:pt idx="1">
                  <c:v>本地声纹</c:v>
                </c:pt>
              </c:strCache>
            </c:strRef>
          </c:cat>
          <c:val>
            <c:numRef>
              <c:f>Sheet1!$C$2:$C$3</c:f>
              <c:numCache>
                <c:formatCode>0.0%</c:formatCode>
                <c:ptCount val="2"/>
                <c:pt idx="0">
                  <c:v>0.965</c:v>
                </c:pt>
                <c:pt idx="1">
                  <c:v>0.932</c:v>
                </c:pt>
              </c:numCache>
            </c:numRef>
          </c:val>
        </c:ser>
        <c:dLbls>
          <c:showLegendKey val="0"/>
          <c:showVal val="0"/>
          <c:showCatName val="0"/>
          <c:showSerName val="0"/>
          <c:showPercent val="0"/>
          <c:showBubbleSize val="0"/>
        </c:dLbls>
        <c:gapWidth val="150"/>
        <c:axId val="2128005224"/>
        <c:axId val="2128008392"/>
      </c:barChart>
      <c:catAx>
        <c:axId val="2128005224"/>
        <c:scaling>
          <c:orientation val="minMax"/>
        </c:scaling>
        <c:delete val="0"/>
        <c:axPos val="b"/>
        <c:numFmt formatCode="g/&quot;通&quot;&quot;用&quot;&quot;格&quot;&quot;式&quot;" sourceLinked="0"/>
        <c:majorTickMark val="out"/>
        <c:minorTickMark val="none"/>
        <c:tickLblPos val="nextTo"/>
        <c:txPr>
          <a:bodyPr/>
          <a:lstStyle/>
          <a:p>
            <a:pPr>
              <a:defRPr sz="1400">
                <a:solidFill>
                  <a:schemeClr val="bg1"/>
                </a:solidFill>
                <a:latin typeface="微软雅黑" pitchFamily="34" charset="-122"/>
                <a:ea typeface="微软雅黑" pitchFamily="34" charset="-122"/>
              </a:defRPr>
            </a:pPr>
            <a:endParaRPr lang="zh-CN"/>
          </a:p>
        </c:txPr>
        <c:crossAx val="2128008392"/>
        <c:crosses val="autoZero"/>
        <c:auto val="1"/>
        <c:lblAlgn val="ctr"/>
        <c:lblOffset val="100"/>
        <c:noMultiLvlLbl val="0"/>
      </c:catAx>
      <c:valAx>
        <c:axId val="2128008392"/>
        <c:scaling>
          <c:orientation val="minMax"/>
          <c:min val="0.6"/>
        </c:scaling>
        <c:delete val="0"/>
        <c:axPos val="l"/>
        <c:majorGridlines/>
        <c:numFmt formatCode="0.0%" sourceLinked="1"/>
        <c:majorTickMark val="out"/>
        <c:minorTickMark val="none"/>
        <c:tickLblPos val="nextTo"/>
        <c:txPr>
          <a:bodyPr/>
          <a:lstStyle/>
          <a:p>
            <a:pPr>
              <a:defRPr sz="1400">
                <a:solidFill>
                  <a:schemeClr val="bg1"/>
                </a:solidFill>
                <a:latin typeface="微软雅黑" pitchFamily="34" charset="-122"/>
                <a:ea typeface="微软雅黑" pitchFamily="34" charset="-122"/>
              </a:defRPr>
            </a:pPr>
            <a:endParaRPr lang="zh-CN"/>
          </a:p>
        </c:txPr>
        <c:crossAx val="2128005224"/>
        <c:crosses val="autoZero"/>
        <c:crossBetween val="between"/>
      </c:valAx>
    </c:plotArea>
    <c:legend>
      <c:legendPos val="r"/>
      <c:layout>
        <c:manualLayout>
          <c:xMode val="edge"/>
          <c:yMode val="edge"/>
          <c:x val="0.83679655780003"/>
          <c:y val="0.400640245355468"/>
          <c:w val="0.14325518549959"/>
          <c:h val="0.198719509289064"/>
        </c:manualLayout>
      </c:layout>
      <c:overlay val="0"/>
      <c:txPr>
        <a:bodyPr/>
        <a:lstStyle/>
        <a:p>
          <a:pPr>
            <a:defRPr sz="1400">
              <a:solidFill>
                <a:schemeClr val="bg1"/>
              </a:solidFill>
              <a:latin typeface="微软雅黑" pitchFamily="34" charset="-122"/>
              <a:ea typeface="微软雅黑" pitchFamily="34" charset="-122"/>
            </a:defRPr>
          </a:pPr>
          <a:endParaRPr lang="zh-CN"/>
        </a:p>
      </c:txPr>
    </c:legend>
    <c:plotVisOnly val="1"/>
    <c:dispBlanksAs val="gap"/>
    <c:showDLblsOverMax val="0"/>
  </c:chart>
  <c:txPr>
    <a:bodyPr/>
    <a:lstStyle/>
    <a:p>
      <a:pPr>
        <a:defRPr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4285027085855"/>
          <c:y val="0.122786596152882"/>
          <c:w val="0.788341323926773"/>
          <c:h val="0.480296840487941"/>
        </c:manualLayout>
      </c:layout>
      <c:lineChart>
        <c:grouping val="standard"/>
        <c:varyColors val="0"/>
        <c:ser>
          <c:idx val="0"/>
          <c:order val="0"/>
          <c:tx>
            <c:strRef>
              <c:f>Sheet1!$E$11</c:f>
              <c:strCache>
                <c:ptCount val="1"/>
                <c:pt idx="0">
                  <c:v>MIC Array</c:v>
                </c:pt>
              </c:strCache>
            </c:strRef>
          </c:tx>
          <c:cat>
            <c:strRef>
              <c:f>Sheet1!$F$10:$M$10</c:f>
              <c:strCache>
                <c:ptCount val="8"/>
                <c:pt idx="0">
                  <c:v>Scene1</c:v>
                </c:pt>
                <c:pt idx="1">
                  <c:v>Scene2</c:v>
                </c:pt>
                <c:pt idx="2">
                  <c:v>Scene3</c:v>
                </c:pt>
                <c:pt idx="3">
                  <c:v>Scene4</c:v>
                </c:pt>
                <c:pt idx="4">
                  <c:v>Scene5</c:v>
                </c:pt>
                <c:pt idx="5">
                  <c:v>Scene6</c:v>
                </c:pt>
                <c:pt idx="6">
                  <c:v>Scene7</c:v>
                </c:pt>
                <c:pt idx="7">
                  <c:v>Scene8</c:v>
                </c:pt>
              </c:strCache>
            </c:strRef>
          </c:cat>
          <c:val>
            <c:numRef>
              <c:f>Sheet1!$F$11:$M$11</c:f>
              <c:numCache>
                <c:formatCode>General</c:formatCode>
                <c:ptCount val="8"/>
                <c:pt idx="0">
                  <c:v>93.28</c:v>
                </c:pt>
                <c:pt idx="1">
                  <c:v>91.37</c:v>
                </c:pt>
                <c:pt idx="2">
                  <c:v>90.14</c:v>
                </c:pt>
                <c:pt idx="3">
                  <c:v>89.24</c:v>
                </c:pt>
                <c:pt idx="4">
                  <c:v>86.74</c:v>
                </c:pt>
                <c:pt idx="5">
                  <c:v>80.38</c:v>
                </c:pt>
                <c:pt idx="6">
                  <c:v>71.71</c:v>
                </c:pt>
                <c:pt idx="7">
                  <c:v>70.64</c:v>
                </c:pt>
              </c:numCache>
            </c:numRef>
          </c:val>
          <c:smooth val="0"/>
        </c:ser>
        <c:ser>
          <c:idx val="1"/>
          <c:order val="1"/>
          <c:tx>
            <c:strRef>
              <c:f>Sheet1!$E$12</c:f>
              <c:strCache>
                <c:ptCount val="1"/>
                <c:pt idx="0">
                  <c:v>Single MIC</c:v>
                </c:pt>
              </c:strCache>
            </c:strRef>
          </c:tx>
          <c:cat>
            <c:strRef>
              <c:f>Sheet1!$F$10:$M$10</c:f>
              <c:strCache>
                <c:ptCount val="8"/>
                <c:pt idx="0">
                  <c:v>Scene1</c:v>
                </c:pt>
                <c:pt idx="1">
                  <c:v>Scene2</c:v>
                </c:pt>
                <c:pt idx="2">
                  <c:v>Scene3</c:v>
                </c:pt>
                <c:pt idx="3">
                  <c:v>Scene4</c:v>
                </c:pt>
                <c:pt idx="4">
                  <c:v>Scene5</c:v>
                </c:pt>
                <c:pt idx="5">
                  <c:v>Scene6</c:v>
                </c:pt>
                <c:pt idx="6">
                  <c:v>Scene7</c:v>
                </c:pt>
                <c:pt idx="7">
                  <c:v>Scene8</c:v>
                </c:pt>
              </c:strCache>
            </c:strRef>
          </c:cat>
          <c:val>
            <c:numRef>
              <c:f>Sheet1!$F$12:$M$12</c:f>
              <c:numCache>
                <c:formatCode>General</c:formatCode>
                <c:ptCount val="8"/>
                <c:pt idx="0">
                  <c:v>93.0</c:v>
                </c:pt>
                <c:pt idx="1">
                  <c:v>90.0</c:v>
                </c:pt>
                <c:pt idx="2">
                  <c:v>80.96</c:v>
                </c:pt>
                <c:pt idx="3">
                  <c:v>73.26</c:v>
                </c:pt>
                <c:pt idx="4">
                  <c:v>69.32</c:v>
                </c:pt>
                <c:pt idx="5">
                  <c:v>43.77</c:v>
                </c:pt>
                <c:pt idx="6">
                  <c:v>29.52</c:v>
                </c:pt>
                <c:pt idx="7">
                  <c:v>17.54</c:v>
                </c:pt>
              </c:numCache>
            </c:numRef>
          </c:val>
          <c:smooth val="0"/>
        </c:ser>
        <c:dLbls>
          <c:showLegendKey val="0"/>
          <c:showVal val="0"/>
          <c:showCatName val="0"/>
          <c:showSerName val="0"/>
          <c:showPercent val="0"/>
          <c:showBubbleSize val="0"/>
        </c:dLbls>
        <c:marker val="1"/>
        <c:smooth val="0"/>
        <c:axId val="2130451784"/>
        <c:axId val="2130452168"/>
      </c:lineChart>
      <c:catAx>
        <c:axId val="2130451784"/>
        <c:scaling>
          <c:orientation val="minMax"/>
        </c:scaling>
        <c:delete val="0"/>
        <c:axPos val="b"/>
        <c:numFmt formatCode="General" sourceLinked="0"/>
        <c:majorTickMark val="none"/>
        <c:minorTickMark val="none"/>
        <c:tickLblPos val="nextTo"/>
        <c:crossAx val="2130452168"/>
        <c:crosses val="autoZero"/>
        <c:auto val="1"/>
        <c:lblAlgn val="ctr"/>
        <c:lblOffset val="100"/>
        <c:noMultiLvlLbl val="0"/>
      </c:catAx>
      <c:valAx>
        <c:axId val="2130452168"/>
        <c:scaling>
          <c:orientation val="minMax"/>
        </c:scaling>
        <c:delete val="0"/>
        <c:axPos val="l"/>
        <c:majorGridlines/>
        <c:title>
          <c:tx>
            <c:rich>
              <a:bodyPr/>
              <a:lstStyle/>
              <a:p>
                <a:pPr>
                  <a:defRPr>
                    <a:latin typeface="微软雅黑" panose="020B0503020204020204" pitchFamily="34" charset="-122"/>
                    <a:ea typeface="微软雅黑" panose="020B0503020204020204" pitchFamily="34" charset="-122"/>
                  </a:defRPr>
                </a:pPr>
                <a:r>
                  <a:rPr lang="zh-CN" altLang="en-US" dirty="0" smtClean="0">
                    <a:solidFill>
                      <a:schemeClr val="bg1"/>
                    </a:solidFill>
                    <a:latin typeface="微软雅黑" panose="020B0503020204020204" pitchFamily="34" charset="-122"/>
                    <a:ea typeface="微软雅黑" panose="020B0503020204020204" pitchFamily="34" charset="-122"/>
                  </a:rPr>
                  <a:t>字正确</a:t>
                </a:r>
                <a:r>
                  <a:rPr lang="zh-CN" dirty="0" smtClean="0">
                    <a:solidFill>
                      <a:schemeClr val="bg1"/>
                    </a:solidFill>
                    <a:latin typeface="微软雅黑" panose="020B0503020204020204" pitchFamily="34" charset="-122"/>
                    <a:ea typeface="微软雅黑" panose="020B0503020204020204" pitchFamily="34" charset="-122"/>
                  </a:rPr>
                  <a:t>率</a:t>
                </a:r>
                <a:endParaRPr lang="zh-CN" dirty="0">
                  <a:solidFill>
                    <a:schemeClr val="bg1"/>
                  </a:solidFill>
                  <a:latin typeface="微软雅黑" panose="020B0503020204020204" pitchFamily="34" charset="-122"/>
                  <a:ea typeface="微软雅黑" panose="020B0503020204020204" pitchFamily="34" charset="-122"/>
                </a:endParaRPr>
              </a:p>
            </c:rich>
          </c:tx>
          <c:layout/>
          <c:overlay val="0"/>
        </c:title>
        <c:numFmt formatCode="General" sourceLinked="1"/>
        <c:majorTickMark val="none"/>
        <c:minorTickMark val="none"/>
        <c:tickLblPos val="nextTo"/>
        <c:txPr>
          <a:bodyPr/>
          <a:lstStyle/>
          <a:p>
            <a:pPr>
              <a:defRPr>
                <a:solidFill>
                  <a:srgbClr val="FFFFFF"/>
                </a:solidFill>
              </a:defRPr>
            </a:pPr>
            <a:endParaRPr lang="zh-CN"/>
          </a:p>
        </c:txPr>
        <c:crossAx val="2130451784"/>
        <c:crosses val="autoZero"/>
        <c:crossBetween val="between"/>
        <c:majorUnit val="20.0"/>
      </c:valAx>
      <c:dTable>
        <c:showHorzBorder val="1"/>
        <c:showVertBorder val="1"/>
        <c:showOutline val="1"/>
        <c:showKeys val="1"/>
        <c:txPr>
          <a:bodyPr/>
          <a:lstStyle/>
          <a:p>
            <a:pPr rtl="0">
              <a:defRPr>
                <a:solidFill>
                  <a:srgbClr val="FFFFFF"/>
                </a:solidFill>
              </a:defRPr>
            </a:pPr>
            <a:endParaRPr lang="zh-CN"/>
          </a:p>
        </c:txPr>
      </c:dTable>
    </c:plotArea>
    <c:plotVisOnly val="1"/>
    <c:dispBlanksAs val="gap"/>
    <c:showDLblsOverMax val="0"/>
  </c:chart>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Sheet2!$G$10</c:f>
              <c:strCache>
                <c:ptCount val="1"/>
                <c:pt idx="0">
                  <c:v>Single MIC</c:v>
                </c:pt>
              </c:strCache>
            </c:strRef>
          </c:tx>
          <c:cat>
            <c:strRef>
              <c:f>Sheet2!$H$9:$O$9</c:f>
              <c:strCache>
                <c:ptCount val="8"/>
                <c:pt idx="0">
                  <c:v>Scene1</c:v>
                </c:pt>
                <c:pt idx="1">
                  <c:v>Scene2</c:v>
                </c:pt>
                <c:pt idx="2">
                  <c:v>Scene3</c:v>
                </c:pt>
                <c:pt idx="3">
                  <c:v>Scene4</c:v>
                </c:pt>
                <c:pt idx="4">
                  <c:v>Scene5</c:v>
                </c:pt>
                <c:pt idx="5">
                  <c:v>Scene6</c:v>
                </c:pt>
                <c:pt idx="6">
                  <c:v>Scene7</c:v>
                </c:pt>
                <c:pt idx="7">
                  <c:v>Scene8</c:v>
                </c:pt>
              </c:strCache>
            </c:strRef>
          </c:cat>
          <c:val>
            <c:numRef>
              <c:f>Sheet2!$H$10:$O$10</c:f>
              <c:numCache>
                <c:formatCode>General</c:formatCode>
                <c:ptCount val="8"/>
                <c:pt idx="0">
                  <c:v>45.4</c:v>
                </c:pt>
                <c:pt idx="1">
                  <c:v>58.0</c:v>
                </c:pt>
                <c:pt idx="2">
                  <c:v>37.8</c:v>
                </c:pt>
                <c:pt idx="3">
                  <c:v>4.8</c:v>
                </c:pt>
                <c:pt idx="4">
                  <c:v>14.8</c:v>
                </c:pt>
                <c:pt idx="5">
                  <c:v>12.0</c:v>
                </c:pt>
                <c:pt idx="6">
                  <c:v>7.6</c:v>
                </c:pt>
                <c:pt idx="7">
                  <c:v>9.8</c:v>
                </c:pt>
              </c:numCache>
            </c:numRef>
          </c:val>
          <c:smooth val="0"/>
        </c:ser>
        <c:ser>
          <c:idx val="1"/>
          <c:order val="1"/>
          <c:tx>
            <c:strRef>
              <c:f>Sheet2!$G$11</c:f>
              <c:strCache>
                <c:ptCount val="1"/>
                <c:pt idx="0">
                  <c:v>MIC Array</c:v>
                </c:pt>
              </c:strCache>
            </c:strRef>
          </c:tx>
          <c:cat>
            <c:strRef>
              <c:f>Sheet2!$H$9:$O$9</c:f>
              <c:strCache>
                <c:ptCount val="8"/>
                <c:pt idx="0">
                  <c:v>Scene1</c:v>
                </c:pt>
                <c:pt idx="1">
                  <c:v>Scene2</c:v>
                </c:pt>
                <c:pt idx="2">
                  <c:v>Scene3</c:v>
                </c:pt>
                <c:pt idx="3">
                  <c:v>Scene4</c:v>
                </c:pt>
                <c:pt idx="4">
                  <c:v>Scene5</c:v>
                </c:pt>
                <c:pt idx="5">
                  <c:v>Scene6</c:v>
                </c:pt>
                <c:pt idx="6">
                  <c:v>Scene7</c:v>
                </c:pt>
                <c:pt idx="7">
                  <c:v>Scene8</c:v>
                </c:pt>
              </c:strCache>
            </c:strRef>
          </c:cat>
          <c:val>
            <c:numRef>
              <c:f>Sheet2!$H$11:$O$11</c:f>
              <c:numCache>
                <c:formatCode>General</c:formatCode>
                <c:ptCount val="8"/>
                <c:pt idx="0">
                  <c:v>63.0</c:v>
                </c:pt>
                <c:pt idx="1">
                  <c:v>67.2</c:v>
                </c:pt>
                <c:pt idx="2">
                  <c:v>50.2</c:v>
                </c:pt>
                <c:pt idx="3">
                  <c:v>11.6</c:v>
                </c:pt>
                <c:pt idx="4">
                  <c:v>20.2</c:v>
                </c:pt>
                <c:pt idx="5">
                  <c:v>19.4</c:v>
                </c:pt>
                <c:pt idx="6">
                  <c:v>15.6</c:v>
                </c:pt>
                <c:pt idx="7">
                  <c:v>9.8</c:v>
                </c:pt>
              </c:numCache>
            </c:numRef>
          </c:val>
          <c:smooth val="0"/>
        </c:ser>
        <c:ser>
          <c:idx val="2"/>
          <c:order val="2"/>
          <c:tx>
            <c:strRef>
              <c:f>Sheet2!$G$12</c:f>
              <c:strCache>
                <c:ptCount val="1"/>
                <c:pt idx="0">
                  <c:v>iFlyAEC</c:v>
                </c:pt>
              </c:strCache>
            </c:strRef>
          </c:tx>
          <c:cat>
            <c:strRef>
              <c:f>Sheet2!$H$9:$O$9</c:f>
              <c:strCache>
                <c:ptCount val="8"/>
                <c:pt idx="0">
                  <c:v>Scene1</c:v>
                </c:pt>
                <c:pt idx="1">
                  <c:v>Scene2</c:v>
                </c:pt>
                <c:pt idx="2">
                  <c:v>Scene3</c:v>
                </c:pt>
                <c:pt idx="3">
                  <c:v>Scene4</c:v>
                </c:pt>
                <c:pt idx="4">
                  <c:v>Scene5</c:v>
                </c:pt>
                <c:pt idx="5">
                  <c:v>Scene6</c:v>
                </c:pt>
                <c:pt idx="6">
                  <c:v>Scene7</c:v>
                </c:pt>
                <c:pt idx="7">
                  <c:v>Scene8</c:v>
                </c:pt>
              </c:strCache>
            </c:strRef>
          </c:cat>
          <c:val>
            <c:numRef>
              <c:f>Sheet2!$H$12:$O$12</c:f>
              <c:numCache>
                <c:formatCode>General</c:formatCode>
                <c:ptCount val="8"/>
                <c:pt idx="0">
                  <c:v>88.0</c:v>
                </c:pt>
                <c:pt idx="1">
                  <c:v>92.0</c:v>
                </c:pt>
                <c:pt idx="2">
                  <c:v>90.4</c:v>
                </c:pt>
                <c:pt idx="3">
                  <c:v>90.8</c:v>
                </c:pt>
                <c:pt idx="4">
                  <c:v>88.0</c:v>
                </c:pt>
                <c:pt idx="5">
                  <c:v>86.0</c:v>
                </c:pt>
                <c:pt idx="6">
                  <c:v>87.8</c:v>
                </c:pt>
                <c:pt idx="7">
                  <c:v>83.8</c:v>
                </c:pt>
              </c:numCache>
            </c:numRef>
          </c:val>
          <c:smooth val="0"/>
        </c:ser>
        <c:dLbls>
          <c:showLegendKey val="0"/>
          <c:showVal val="0"/>
          <c:showCatName val="0"/>
          <c:showSerName val="0"/>
          <c:showPercent val="0"/>
          <c:showBubbleSize val="0"/>
        </c:dLbls>
        <c:marker val="1"/>
        <c:smooth val="0"/>
        <c:axId val="2128662440"/>
        <c:axId val="2128659448"/>
      </c:lineChart>
      <c:catAx>
        <c:axId val="2128662440"/>
        <c:scaling>
          <c:orientation val="minMax"/>
        </c:scaling>
        <c:delete val="0"/>
        <c:axPos val="b"/>
        <c:numFmt formatCode="General" sourceLinked="0"/>
        <c:majorTickMark val="none"/>
        <c:minorTickMark val="none"/>
        <c:tickLblPos val="nextTo"/>
        <c:crossAx val="2128659448"/>
        <c:crosses val="autoZero"/>
        <c:auto val="1"/>
        <c:lblAlgn val="ctr"/>
        <c:lblOffset val="100"/>
        <c:noMultiLvlLbl val="0"/>
      </c:catAx>
      <c:valAx>
        <c:axId val="2128659448"/>
        <c:scaling>
          <c:orientation val="minMax"/>
        </c:scaling>
        <c:delete val="0"/>
        <c:axPos val="l"/>
        <c:majorGridlines/>
        <c:title>
          <c:tx>
            <c:rich>
              <a:bodyPr/>
              <a:lstStyle/>
              <a:p>
                <a:pPr>
                  <a:defRPr>
                    <a:solidFill>
                      <a:schemeClr val="bg1"/>
                    </a:solidFill>
                    <a:latin typeface="微软雅黑" panose="020B0503020204020204" pitchFamily="34" charset="-122"/>
                    <a:ea typeface="微软雅黑" panose="020B0503020204020204" pitchFamily="34" charset="-122"/>
                  </a:defRPr>
                </a:pPr>
                <a:r>
                  <a:rPr lang="zh-CN">
                    <a:solidFill>
                      <a:schemeClr val="bg1"/>
                    </a:solidFill>
                    <a:latin typeface="微软雅黑" panose="020B0503020204020204" pitchFamily="34" charset="-122"/>
                    <a:ea typeface="微软雅黑" panose="020B0503020204020204" pitchFamily="34" charset="-122"/>
                  </a:rPr>
                  <a:t>唤醒率</a:t>
                </a:r>
              </a:p>
            </c:rich>
          </c:tx>
          <c:layout>
            <c:manualLayout>
              <c:xMode val="edge"/>
              <c:yMode val="edge"/>
              <c:x val="0.0402644277343351"/>
              <c:y val="0.176311093802612"/>
            </c:manualLayout>
          </c:layout>
          <c:overlay val="0"/>
        </c:title>
        <c:numFmt formatCode="General" sourceLinked="1"/>
        <c:majorTickMark val="none"/>
        <c:minorTickMark val="none"/>
        <c:tickLblPos val="nextTo"/>
        <c:txPr>
          <a:bodyPr/>
          <a:lstStyle/>
          <a:p>
            <a:pPr>
              <a:defRPr>
                <a:solidFill>
                  <a:schemeClr val="bg1"/>
                </a:solidFill>
              </a:defRPr>
            </a:pPr>
            <a:endParaRPr lang="zh-CN"/>
          </a:p>
        </c:txPr>
        <c:crossAx val="2128662440"/>
        <c:crosses val="autoZero"/>
        <c:crossBetween val="between"/>
        <c:majorUnit val="20.0"/>
      </c:valAx>
      <c:dTable>
        <c:showHorzBorder val="1"/>
        <c:showVertBorder val="1"/>
        <c:showOutline val="1"/>
        <c:showKeys val="1"/>
        <c:txPr>
          <a:bodyPr/>
          <a:lstStyle/>
          <a:p>
            <a:pPr rtl="0">
              <a:defRPr>
                <a:solidFill>
                  <a:srgbClr val="FFFFFF"/>
                </a:solidFill>
              </a:defRPr>
            </a:pPr>
            <a:endParaRPr lang="zh-CN"/>
          </a:p>
        </c:txPr>
      </c:dTable>
    </c:plotArea>
    <c:plotVisOnly val="1"/>
    <c:dispBlanksAs val="gap"/>
    <c:showDLblsOverMax val="0"/>
  </c:chart>
  <c:txPr>
    <a:bodyPr/>
    <a:lstStyle/>
    <a:p>
      <a:pPr>
        <a:defRPr sz="1800"/>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0" i="0" u="none" strike="noStrike" kern="1200" cap="none" spc="0" normalizeH="0" baseline="0">
                <a:solidFill>
                  <a:schemeClr val="bg1"/>
                </a:solidFill>
                <a:latin typeface="+mj-lt"/>
                <a:ea typeface="+mj-ea"/>
                <a:cs typeface="+mj-cs"/>
              </a:defRPr>
            </a:pPr>
            <a:r>
              <a:rPr lang="en-US" sz="1600" dirty="0"/>
              <a:t>5m</a:t>
            </a:r>
            <a:r>
              <a:rPr lang="zh-CN" sz="1600" dirty="0"/>
              <a:t>距离语音听写</a:t>
            </a:r>
            <a:r>
              <a:rPr lang="zh-CN" sz="1600" dirty="0" smtClean="0"/>
              <a:t>识别率</a:t>
            </a:r>
            <a:r>
              <a:rPr lang="zh-CN" altLang="en-US" sz="1600" dirty="0" smtClean="0"/>
              <a:t>突破</a:t>
            </a:r>
            <a:r>
              <a:rPr lang="en-US" altLang="zh-CN" sz="1600" dirty="0" smtClean="0"/>
              <a:t>90%</a:t>
            </a:r>
            <a:endParaRPr lang="zh-CN" dirty="0"/>
          </a:p>
        </c:rich>
      </c:tx>
      <c:layout>
        <c:manualLayout>
          <c:xMode val="edge"/>
          <c:yMode val="edge"/>
          <c:x val="0.137683558785921"/>
          <c:y val="0.0"/>
        </c:manualLayout>
      </c:layout>
      <c:overlay val="0"/>
      <c:spPr>
        <a:noFill/>
        <a:ln>
          <a:noFill/>
        </a:ln>
        <a:effectLst/>
      </c:spPr>
    </c:title>
    <c:autoTitleDeleted val="0"/>
    <c:plotArea>
      <c:layout>
        <c:manualLayout>
          <c:layoutTarget val="inner"/>
          <c:xMode val="edge"/>
          <c:yMode val="edge"/>
          <c:x val="0.0792475940507437"/>
          <c:y val="0.291111840186643"/>
          <c:w val="0.890196850393701"/>
          <c:h val="0.544012102653835"/>
        </c:manualLayout>
      </c:layout>
      <c:barChart>
        <c:barDir val="col"/>
        <c:grouping val="clustered"/>
        <c:varyColors val="0"/>
        <c:ser>
          <c:idx val="0"/>
          <c:order val="0"/>
          <c:tx>
            <c:strRef>
              <c:f>Sheet1!$G$2:$G$3</c:f>
              <c:strCache>
                <c:ptCount val="1"/>
                <c:pt idx="0">
                  <c:v>单麦克</c:v>
                </c:pt>
              </c:strCache>
            </c:strRef>
          </c:tx>
          <c:spPr>
            <a:solidFill>
              <a:schemeClr val="accent1"/>
            </a:solidFill>
            <a:ln>
              <a:noFill/>
            </a:ln>
            <a:effectLst/>
          </c:spPr>
          <c:invertIfNegative val="0"/>
          <c:cat>
            <c:strRef>
              <c:f>Sheet1!$F$4:$F$11</c:f>
              <c:strCache>
                <c:ptCount val="7"/>
                <c:pt idx="0">
                  <c:v>1804办公室</c:v>
                </c:pt>
                <c:pt idx="2">
                  <c:v>2108会议室</c:v>
                </c:pt>
                <c:pt idx="4">
                  <c:v>302会议室</c:v>
                </c:pt>
                <c:pt idx="6">
                  <c:v>2002办公室</c:v>
                </c:pt>
              </c:strCache>
            </c:strRef>
          </c:cat>
          <c:val>
            <c:numRef>
              <c:f>Sheet1!$G$4:$G$11</c:f>
              <c:numCache>
                <c:formatCode>General</c:formatCode>
                <c:ptCount val="8"/>
                <c:pt idx="0">
                  <c:v>84.32</c:v>
                </c:pt>
                <c:pt idx="2">
                  <c:v>77.19</c:v>
                </c:pt>
                <c:pt idx="4">
                  <c:v>64.79</c:v>
                </c:pt>
                <c:pt idx="6">
                  <c:v>54.25</c:v>
                </c:pt>
              </c:numCache>
            </c:numRef>
          </c:val>
        </c:ser>
        <c:ser>
          <c:idx val="1"/>
          <c:order val="1"/>
          <c:tx>
            <c:strRef>
              <c:f>Sheet1!$H$2:$H$3</c:f>
              <c:strCache>
                <c:ptCount val="1"/>
                <c:pt idx="0">
                  <c:v>麦克风阵列</c:v>
                </c:pt>
              </c:strCache>
            </c:strRef>
          </c:tx>
          <c:spPr>
            <a:solidFill>
              <a:srgbClr val="FFC000"/>
            </a:solidFill>
            <a:ln>
              <a:noFill/>
            </a:ln>
            <a:effectLst/>
          </c:spPr>
          <c:invertIfNegative val="0"/>
          <c:cat>
            <c:strRef>
              <c:f>Sheet1!$F$4:$F$11</c:f>
              <c:strCache>
                <c:ptCount val="7"/>
                <c:pt idx="0">
                  <c:v>1804办公室</c:v>
                </c:pt>
                <c:pt idx="2">
                  <c:v>2108会议室</c:v>
                </c:pt>
                <c:pt idx="4">
                  <c:v>302会议室</c:v>
                </c:pt>
                <c:pt idx="6">
                  <c:v>2002办公室</c:v>
                </c:pt>
              </c:strCache>
            </c:strRef>
          </c:cat>
          <c:val>
            <c:numRef>
              <c:f>Sheet1!$H$4:$H$11</c:f>
              <c:numCache>
                <c:formatCode>General</c:formatCode>
                <c:ptCount val="8"/>
                <c:pt idx="0">
                  <c:v>93.91</c:v>
                </c:pt>
                <c:pt idx="2">
                  <c:v>90.71</c:v>
                </c:pt>
                <c:pt idx="4">
                  <c:v>90.38</c:v>
                </c:pt>
                <c:pt idx="6">
                  <c:v>90.21</c:v>
                </c:pt>
              </c:numCache>
            </c:numRef>
          </c:val>
        </c:ser>
        <c:ser>
          <c:idx val="2"/>
          <c:order val="2"/>
          <c:tx>
            <c:strRef>
              <c:f>Sheet1!$I$2:$I$3</c:f>
              <c:strCache>
                <c:ptCount val="1"/>
                <c:pt idx="0">
                  <c:v>手机近讲</c:v>
                </c:pt>
              </c:strCache>
            </c:strRef>
          </c:tx>
          <c:spPr>
            <a:solidFill>
              <a:srgbClr val="FF0000"/>
            </a:solidFill>
            <a:ln>
              <a:noFill/>
            </a:ln>
            <a:effectLst/>
          </c:spPr>
          <c:invertIfNegative val="0"/>
          <c:cat>
            <c:strRef>
              <c:f>Sheet1!$F$4:$F$11</c:f>
              <c:strCache>
                <c:ptCount val="7"/>
                <c:pt idx="0">
                  <c:v>1804办公室</c:v>
                </c:pt>
                <c:pt idx="2">
                  <c:v>2108会议室</c:v>
                </c:pt>
                <c:pt idx="4">
                  <c:v>302会议室</c:v>
                </c:pt>
                <c:pt idx="6">
                  <c:v>2002办公室</c:v>
                </c:pt>
              </c:strCache>
            </c:strRef>
          </c:cat>
          <c:val>
            <c:numRef>
              <c:f>Sheet1!$I$4:$I$11</c:f>
              <c:numCache>
                <c:formatCode>General</c:formatCode>
                <c:ptCount val="8"/>
                <c:pt idx="0">
                  <c:v>95.23</c:v>
                </c:pt>
                <c:pt idx="2">
                  <c:v>92.71</c:v>
                </c:pt>
                <c:pt idx="4">
                  <c:v>92.38</c:v>
                </c:pt>
                <c:pt idx="6">
                  <c:v>91.21</c:v>
                </c:pt>
              </c:numCache>
            </c:numRef>
          </c:val>
        </c:ser>
        <c:dLbls>
          <c:showLegendKey val="0"/>
          <c:showVal val="0"/>
          <c:showCatName val="0"/>
          <c:showSerName val="0"/>
          <c:showPercent val="0"/>
          <c:showBubbleSize val="0"/>
        </c:dLbls>
        <c:gapWidth val="199"/>
        <c:axId val="-2145517272"/>
        <c:axId val="-2145513704"/>
      </c:barChart>
      <c:catAx>
        <c:axId val="-2145517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cap="none" spc="0" normalizeH="0" baseline="0">
                <a:solidFill>
                  <a:schemeClr val="bg1"/>
                </a:solidFill>
                <a:latin typeface="+mn-lt"/>
                <a:ea typeface="+mn-ea"/>
                <a:cs typeface="+mn-cs"/>
              </a:defRPr>
            </a:pPr>
            <a:endParaRPr lang="zh-CN"/>
          </a:p>
        </c:txPr>
        <c:crossAx val="-2145513704"/>
        <c:crosses val="autoZero"/>
        <c:auto val="1"/>
        <c:lblAlgn val="ctr"/>
        <c:lblOffset val="100"/>
        <c:noMultiLvlLbl val="0"/>
      </c:catAx>
      <c:valAx>
        <c:axId val="-2145513704"/>
        <c:scaling>
          <c:orientation val="minMax"/>
          <c:max val="100.0"/>
          <c:min val="3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chemeClr val="bg1"/>
            </a:solid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zh-CN"/>
          </a:p>
        </c:txPr>
        <c:crossAx val="-2145517272"/>
        <c:crosses val="autoZero"/>
        <c:crossBetween val="between"/>
      </c:valAx>
      <c:spPr>
        <a:noFill/>
        <a:ln>
          <a:noFill/>
        </a:ln>
        <a:effectLst/>
      </c:spPr>
    </c:plotArea>
    <c:legend>
      <c:legendPos val="t"/>
      <c:layout>
        <c:manualLayout>
          <c:xMode val="edge"/>
          <c:yMode val="edge"/>
          <c:x val="0.238325593916145"/>
          <c:y val="0.180832118207446"/>
          <c:w val="0.545449895686116"/>
          <c:h val="0.111622922134733"/>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zh-CN"/>
        </a:p>
      </c:txPr>
    </c:legend>
    <c:plotVisOnly val="1"/>
    <c:dispBlanksAs val="gap"/>
    <c:showDLblsOverMax val="0"/>
  </c:chart>
  <c:spPr>
    <a:solidFill>
      <a:schemeClr val="tx1">
        <a:lumMod val="75000"/>
        <a:lumOff val="25000"/>
      </a:schemeClr>
    </a:solidFill>
    <a:ln w="9525" cap="flat" cmpd="sng" algn="ctr">
      <a:solidFill>
        <a:schemeClr val="accent2"/>
      </a:solidFill>
      <a:round/>
    </a:ln>
    <a:effectLst/>
  </c:spPr>
  <c:txPr>
    <a:bodyPr/>
    <a:lstStyle/>
    <a:p>
      <a:pPr>
        <a:defRPr baseline="0">
          <a:solidFill>
            <a:schemeClr val="bg1"/>
          </a:solidFill>
        </a:defRPr>
      </a:pPr>
      <a:endParaRPr lang="zh-CN"/>
    </a:p>
  </c:tx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1D0176-1ACC-466D-BA1E-C5241EA0693A}"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zh-CN" altLang="en-US"/>
        </a:p>
      </dgm:t>
    </dgm:pt>
    <dgm:pt modelId="{39974CEC-5715-43C9-98F8-C0DA8E87DE8B}">
      <dgm:prSet phldrT="[文本]" custT="1"/>
      <dgm:spPr/>
      <dgm: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语义理解</a:t>
          </a:r>
          <a:endParaRPr lang="zh-CN" altLang="en-US" sz="2000" dirty="0">
            <a:solidFill>
              <a:schemeClr val="bg1"/>
            </a:solidFill>
            <a:latin typeface="微软雅黑" panose="020B0503020204020204" pitchFamily="34" charset="-122"/>
            <a:ea typeface="微软雅黑" panose="020B0503020204020204" pitchFamily="34" charset="-122"/>
          </a:endParaRPr>
        </a:p>
      </dgm:t>
    </dgm:pt>
    <dgm:pt modelId="{610C83AD-A15F-481D-8F3A-0EB304E44DA2}" type="parTrans" cxnId="{AE17539B-C371-40BF-BD59-5809627C8D77}">
      <dgm:prSet/>
      <dgm:spPr/>
      <dgm:t>
        <a:bodyPr/>
        <a:lstStyle/>
        <a:p>
          <a:endParaRPr lang="zh-CN" altLang="en-US" sz="1600">
            <a:solidFill>
              <a:schemeClr val="bg1"/>
            </a:solidFill>
            <a:latin typeface="微软雅黑" panose="020B0503020204020204" pitchFamily="34" charset="-122"/>
            <a:ea typeface="微软雅黑" panose="020B0503020204020204" pitchFamily="34" charset="-122"/>
          </a:endParaRPr>
        </a:p>
      </dgm:t>
    </dgm:pt>
    <dgm:pt modelId="{24801B4E-0767-41C8-87AC-BD1C4B1E2A5B}" type="sibTrans" cxnId="{AE17539B-C371-40BF-BD59-5809627C8D77}">
      <dgm:prSet/>
      <dgm:spPr/>
      <dgm:t>
        <a:bodyPr/>
        <a:lstStyle/>
        <a:p>
          <a:endParaRPr lang="zh-CN" altLang="en-US" sz="1600">
            <a:solidFill>
              <a:schemeClr val="bg1"/>
            </a:solidFill>
            <a:latin typeface="微软雅黑" panose="020B0503020204020204" pitchFamily="34" charset="-122"/>
            <a:ea typeface="微软雅黑" panose="020B0503020204020204" pitchFamily="34" charset="-122"/>
          </a:endParaRPr>
        </a:p>
      </dgm:t>
    </dgm:pt>
    <dgm:pt modelId="{433B1479-8AA9-4C45-94DD-36A266976E81}">
      <dgm:prSet phldrT="[文本]" custT="1"/>
      <dgm:spPr/>
      <dgm: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智能对话</a:t>
          </a:r>
          <a:endParaRPr lang="zh-CN" altLang="en-US" sz="2000" dirty="0">
            <a:solidFill>
              <a:schemeClr val="bg1"/>
            </a:solidFill>
            <a:latin typeface="微软雅黑" panose="020B0503020204020204" pitchFamily="34" charset="-122"/>
            <a:ea typeface="微软雅黑" panose="020B0503020204020204" pitchFamily="34" charset="-122"/>
          </a:endParaRPr>
        </a:p>
      </dgm:t>
    </dgm:pt>
    <dgm:pt modelId="{A74FCF1F-15C6-4301-A268-91A14801FE29}" type="parTrans" cxnId="{332467D7-385D-48B5-B320-AD970C0E0DF2}">
      <dgm:prSet/>
      <dgm:spPr/>
      <dgm:t>
        <a:bodyPr/>
        <a:lstStyle/>
        <a:p>
          <a:endParaRPr lang="zh-CN" altLang="en-US" sz="1600">
            <a:solidFill>
              <a:schemeClr val="bg1"/>
            </a:solidFill>
            <a:latin typeface="微软雅黑" panose="020B0503020204020204" pitchFamily="34" charset="-122"/>
            <a:ea typeface="微软雅黑" panose="020B0503020204020204" pitchFamily="34" charset="-122"/>
          </a:endParaRPr>
        </a:p>
      </dgm:t>
    </dgm:pt>
    <dgm:pt modelId="{ACEA0E80-619C-4133-8E90-D4520F5B720D}" type="sibTrans" cxnId="{332467D7-385D-48B5-B320-AD970C0E0DF2}">
      <dgm:prSet/>
      <dgm:spPr/>
      <dgm:t>
        <a:bodyPr/>
        <a:lstStyle/>
        <a:p>
          <a:endParaRPr lang="zh-CN" altLang="en-US" sz="1600">
            <a:solidFill>
              <a:schemeClr val="bg1"/>
            </a:solidFill>
            <a:latin typeface="微软雅黑" panose="020B0503020204020204" pitchFamily="34" charset="-122"/>
            <a:ea typeface="微软雅黑" panose="020B0503020204020204" pitchFamily="34" charset="-122"/>
          </a:endParaRPr>
        </a:p>
      </dgm:t>
    </dgm:pt>
    <dgm:pt modelId="{4DF993CF-E51D-4949-8E95-4A11C672126D}">
      <dgm:prSet phldrT="[文本]" custT="1"/>
      <dgm:spPr/>
      <dgm: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智能决策</a:t>
          </a:r>
          <a:endParaRPr lang="zh-CN" altLang="en-US" sz="2000" dirty="0">
            <a:solidFill>
              <a:schemeClr val="bg1"/>
            </a:solidFill>
            <a:latin typeface="微软雅黑" panose="020B0503020204020204" pitchFamily="34" charset="-122"/>
            <a:ea typeface="微软雅黑" panose="020B0503020204020204" pitchFamily="34" charset="-122"/>
          </a:endParaRPr>
        </a:p>
      </dgm:t>
    </dgm:pt>
    <dgm:pt modelId="{9ACA1014-3027-4557-A986-0A6AB015DFE4}" type="parTrans" cxnId="{168BE05C-B021-42F2-AF79-4AF1E631D004}">
      <dgm:prSet/>
      <dgm:spPr/>
      <dgm:t>
        <a:bodyPr/>
        <a:lstStyle/>
        <a:p>
          <a:endParaRPr lang="zh-CN" altLang="en-US" sz="1600">
            <a:solidFill>
              <a:schemeClr val="bg1"/>
            </a:solidFill>
            <a:latin typeface="微软雅黑" panose="020B0503020204020204" pitchFamily="34" charset="-122"/>
            <a:ea typeface="微软雅黑" panose="020B0503020204020204" pitchFamily="34" charset="-122"/>
          </a:endParaRPr>
        </a:p>
      </dgm:t>
    </dgm:pt>
    <dgm:pt modelId="{4A596C18-24E4-4890-B7A5-7661A58AC9E9}" type="sibTrans" cxnId="{168BE05C-B021-42F2-AF79-4AF1E631D004}">
      <dgm:prSet/>
      <dgm:spPr/>
      <dgm:t>
        <a:bodyPr/>
        <a:lstStyle/>
        <a:p>
          <a:endParaRPr lang="zh-CN" altLang="en-US" sz="1600">
            <a:solidFill>
              <a:schemeClr val="bg1"/>
            </a:solidFill>
            <a:latin typeface="微软雅黑" panose="020B0503020204020204" pitchFamily="34" charset="-122"/>
            <a:ea typeface="微软雅黑" panose="020B0503020204020204" pitchFamily="34" charset="-122"/>
          </a:endParaRPr>
        </a:p>
      </dgm:t>
    </dgm:pt>
    <dgm:pt modelId="{9DE97AA4-AEB6-4F7C-9B9F-1BB90D1F28C3}">
      <dgm:prSet phldrT="[文本]" custT="1"/>
      <dgm:spPr/>
      <dgm: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发现创新</a:t>
          </a:r>
          <a:endParaRPr lang="zh-CN" altLang="en-US" sz="2000" dirty="0">
            <a:solidFill>
              <a:schemeClr val="bg1"/>
            </a:solidFill>
            <a:latin typeface="微软雅黑" panose="020B0503020204020204" pitchFamily="34" charset="-122"/>
            <a:ea typeface="微软雅黑" panose="020B0503020204020204" pitchFamily="34" charset="-122"/>
          </a:endParaRPr>
        </a:p>
      </dgm:t>
    </dgm:pt>
    <dgm:pt modelId="{0BC019C6-6123-4D3B-BE8E-8E1B835E6112}" type="parTrans" cxnId="{54F2DD9A-1DF4-417D-B046-19AB59750DB1}">
      <dgm:prSet/>
      <dgm:spPr/>
      <dgm:t>
        <a:bodyPr/>
        <a:lstStyle/>
        <a:p>
          <a:endParaRPr lang="zh-CN" altLang="en-US" sz="1600">
            <a:solidFill>
              <a:schemeClr val="bg1"/>
            </a:solidFill>
            <a:latin typeface="微软雅黑" panose="020B0503020204020204" pitchFamily="34" charset="-122"/>
            <a:ea typeface="微软雅黑" panose="020B0503020204020204" pitchFamily="34" charset="-122"/>
          </a:endParaRPr>
        </a:p>
      </dgm:t>
    </dgm:pt>
    <dgm:pt modelId="{935FBD26-21DD-4298-8B66-F3ED0CBCB893}" type="sibTrans" cxnId="{54F2DD9A-1DF4-417D-B046-19AB59750DB1}">
      <dgm:prSet/>
      <dgm:spPr/>
      <dgm:t>
        <a:bodyPr/>
        <a:lstStyle/>
        <a:p>
          <a:endParaRPr lang="zh-CN" altLang="en-US" sz="1600">
            <a:solidFill>
              <a:schemeClr val="bg1"/>
            </a:solidFill>
            <a:latin typeface="微软雅黑" panose="020B0503020204020204" pitchFamily="34" charset="-122"/>
            <a:ea typeface="微软雅黑" panose="020B0503020204020204" pitchFamily="34" charset="-122"/>
          </a:endParaRPr>
        </a:p>
      </dgm:t>
    </dgm:pt>
    <dgm:pt modelId="{70329063-17EA-4FAE-8AEF-6616E938C1B2}" type="pres">
      <dgm:prSet presAssocID="{141D0176-1ACC-466D-BA1E-C5241EA0693A}" presName="rootnode" presStyleCnt="0">
        <dgm:presLayoutVars>
          <dgm:chMax/>
          <dgm:chPref/>
          <dgm:dir/>
          <dgm:animLvl val="lvl"/>
        </dgm:presLayoutVars>
      </dgm:prSet>
      <dgm:spPr/>
      <dgm:t>
        <a:bodyPr/>
        <a:lstStyle/>
        <a:p>
          <a:endParaRPr lang="zh-CN" altLang="en-US"/>
        </a:p>
      </dgm:t>
    </dgm:pt>
    <dgm:pt modelId="{01AB47A2-1E57-4E25-8AE9-6B2F43C96D67}" type="pres">
      <dgm:prSet presAssocID="{39974CEC-5715-43C9-98F8-C0DA8E87DE8B}" presName="composite" presStyleCnt="0"/>
      <dgm:spPr/>
    </dgm:pt>
    <dgm:pt modelId="{1BBEABCD-6FC4-475F-B8AD-DDB77EE7E411}" type="pres">
      <dgm:prSet presAssocID="{39974CEC-5715-43C9-98F8-C0DA8E87DE8B}" presName="LShape" presStyleLbl="alignNode1" presStyleIdx="0" presStyleCnt="7"/>
      <dgm:spPr/>
    </dgm:pt>
    <dgm:pt modelId="{03F8F888-F2F6-43F9-9545-C1EC7E243B1E}" type="pres">
      <dgm:prSet presAssocID="{39974CEC-5715-43C9-98F8-C0DA8E87DE8B}" presName="ParentText" presStyleLbl="revTx" presStyleIdx="0" presStyleCnt="4">
        <dgm:presLayoutVars>
          <dgm:chMax val="0"/>
          <dgm:chPref val="0"/>
          <dgm:bulletEnabled val="1"/>
        </dgm:presLayoutVars>
      </dgm:prSet>
      <dgm:spPr/>
      <dgm:t>
        <a:bodyPr/>
        <a:lstStyle/>
        <a:p>
          <a:endParaRPr lang="zh-CN" altLang="en-US"/>
        </a:p>
      </dgm:t>
    </dgm:pt>
    <dgm:pt modelId="{93E8CD72-6808-45BC-936E-95064FF7A0DD}" type="pres">
      <dgm:prSet presAssocID="{39974CEC-5715-43C9-98F8-C0DA8E87DE8B}" presName="Triangle" presStyleLbl="alignNode1" presStyleIdx="1" presStyleCnt="7"/>
      <dgm:spPr/>
    </dgm:pt>
    <dgm:pt modelId="{861919F7-6F41-4358-9304-FEA3576A3CEE}" type="pres">
      <dgm:prSet presAssocID="{24801B4E-0767-41C8-87AC-BD1C4B1E2A5B}" presName="sibTrans" presStyleCnt="0"/>
      <dgm:spPr/>
    </dgm:pt>
    <dgm:pt modelId="{12296CCE-4CAE-4A18-82A0-0195251BAA5F}" type="pres">
      <dgm:prSet presAssocID="{24801B4E-0767-41C8-87AC-BD1C4B1E2A5B}" presName="space" presStyleCnt="0"/>
      <dgm:spPr/>
    </dgm:pt>
    <dgm:pt modelId="{2844BA10-0813-4681-BA36-9EBBAE7134C9}" type="pres">
      <dgm:prSet presAssocID="{433B1479-8AA9-4C45-94DD-36A266976E81}" presName="composite" presStyleCnt="0"/>
      <dgm:spPr/>
    </dgm:pt>
    <dgm:pt modelId="{8FED670E-B7F1-462C-B9C4-1E5166A77A59}" type="pres">
      <dgm:prSet presAssocID="{433B1479-8AA9-4C45-94DD-36A266976E81}" presName="LShape" presStyleLbl="alignNode1" presStyleIdx="2" presStyleCnt="7"/>
      <dgm:spPr/>
    </dgm:pt>
    <dgm:pt modelId="{18A5975C-697F-4428-AF48-F2288D234CA5}" type="pres">
      <dgm:prSet presAssocID="{433B1479-8AA9-4C45-94DD-36A266976E81}" presName="ParentText" presStyleLbl="revTx" presStyleIdx="1" presStyleCnt="4">
        <dgm:presLayoutVars>
          <dgm:chMax val="0"/>
          <dgm:chPref val="0"/>
          <dgm:bulletEnabled val="1"/>
        </dgm:presLayoutVars>
      </dgm:prSet>
      <dgm:spPr/>
      <dgm:t>
        <a:bodyPr/>
        <a:lstStyle/>
        <a:p>
          <a:endParaRPr lang="zh-CN" altLang="en-US"/>
        </a:p>
      </dgm:t>
    </dgm:pt>
    <dgm:pt modelId="{B69FFB94-0DF3-43F9-A5F8-D0DB87CD4F13}" type="pres">
      <dgm:prSet presAssocID="{433B1479-8AA9-4C45-94DD-36A266976E81}" presName="Triangle" presStyleLbl="alignNode1" presStyleIdx="3" presStyleCnt="7"/>
      <dgm:spPr/>
    </dgm:pt>
    <dgm:pt modelId="{CEFE6AAC-74E8-4B99-B5DC-93FEB8F6ED1A}" type="pres">
      <dgm:prSet presAssocID="{ACEA0E80-619C-4133-8E90-D4520F5B720D}" presName="sibTrans" presStyleCnt="0"/>
      <dgm:spPr/>
    </dgm:pt>
    <dgm:pt modelId="{27441E9A-5CBC-4F27-B37E-7D7D9B930A8C}" type="pres">
      <dgm:prSet presAssocID="{ACEA0E80-619C-4133-8E90-D4520F5B720D}" presName="space" presStyleCnt="0"/>
      <dgm:spPr/>
    </dgm:pt>
    <dgm:pt modelId="{E0458B1E-0373-4273-BB30-144625C3E82D}" type="pres">
      <dgm:prSet presAssocID="{4DF993CF-E51D-4949-8E95-4A11C672126D}" presName="composite" presStyleCnt="0"/>
      <dgm:spPr/>
    </dgm:pt>
    <dgm:pt modelId="{854048D0-FE8D-4848-8267-BA1591C8C85F}" type="pres">
      <dgm:prSet presAssocID="{4DF993CF-E51D-4949-8E95-4A11C672126D}" presName="LShape" presStyleLbl="alignNode1" presStyleIdx="4" presStyleCnt="7"/>
      <dgm:spPr/>
    </dgm:pt>
    <dgm:pt modelId="{8A4A0C67-6502-434D-9714-220AF9A153E5}" type="pres">
      <dgm:prSet presAssocID="{4DF993CF-E51D-4949-8E95-4A11C672126D}" presName="ParentText" presStyleLbl="revTx" presStyleIdx="2" presStyleCnt="4">
        <dgm:presLayoutVars>
          <dgm:chMax val="0"/>
          <dgm:chPref val="0"/>
          <dgm:bulletEnabled val="1"/>
        </dgm:presLayoutVars>
      </dgm:prSet>
      <dgm:spPr/>
      <dgm:t>
        <a:bodyPr/>
        <a:lstStyle/>
        <a:p>
          <a:endParaRPr lang="zh-CN" altLang="en-US"/>
        </a:p>
      </dgm:t>
    </dgm:pt>
    <dgm:pt modelId="{6C107B0C-F200-46A3-A124-58FA4E10AC0D}" type="pres">
      <dgm:prSet presAssocID="{4DF993CF-E51D-4949-8E95-4A11C672126D}" presName="Triangle" presStyleLbl="alignNode1" presStyleIdx="5" presStyleCnt="7"/>
      <dgm:spPr/>
    </dgm:pt>
    <dgm:pt modelId="{B22D9E38-97FB-4762-9D5A-261679448395}" type="pres">
      <dgm:prSet presAssocID="{4A596C18-24E4-4890-B7A5-7661A58AC9E9}" presName="sibTrans" presStyleCnt="0"/>
      <dgm:spPr/>
    </dgm:pt>
    <dgm:pt modelId="{82E9B3E6-16AD-442C-AF35-64C6C96C3FF0}" type="pres">
      <dgm:prSet presAssocID="{4A596C18-24E4-4890-B7A5-7661A58AC9E9}" presName="space" presStyleCnt="0"/>
      <dgm:spPr/>
    </dgm:pt>
    <dgm:pt modelId="{14C7D3BA-B404-4C35-B93B-80C4F69F9F1B}" type="pres">
      <dgm:prSet presAssocID="{9DE97AA4-AEB6-4F7C-9B9F-1BB90D1F28C3}" presName="composite" presStyleCnt="0"/>
      <dgm:spPr/>
    </dgm:pt>
    <dgm:pt modelId="{96BD75F9-BB16-45B0-9F7C-2BC8ECE4BAE3}" type="pres">
      <dgm:prSet presAssocID="{9DE97AA4-AEB6-4F7C-9B9F-1BB90D1F28C3}" presName="LShape" presStyleLbl="alignNode1" presStyleIdx="6" presStyleCnt="7"/>
      <dgm:spPr/>
    </dgm:pt>
    <dgm:pt modelId="{2A156471-835C-4133-816C-4B31BE49EDD9}" type="pres">
      <dgm:prSet presAssocID="{9DE97AA4-AEB6-4F7C-9B9F-1BB90D1F28C3}" presName="ParentText" presStyleLbl="revTx" presStyleIdx="3" presStyleCnt="4">
        <dgm:presLayoutVars>
          <dgm:chMax val="0"/>
          <dgm:chPref val="0"/>
          <dgm:bulletEnabled val="1"/>
        </dgm:presLayoutVars>
      </dgm:prSet>
      <dgm:spPr/>
      <dgm:t>
        <a:bodyPr/>
        <a:lstStyle/>
        <a:p>
          <a:endParaRPr lang="zh-CN" altLang="en-US"/>
        </a:p>
      </dgm:t>
    </dgm:pt>
  </dgm:ptLst>
  <dgm:cxnLst>
    <dgm:cxn modelId="{332467D7-385D-48B5-B320-AD970C0E0DF2}" srcId="{141D0176-1ACC-466D-BA1E-C5241EA0693A}" destId="{433B1479-8AA9-4C45-94DD-36A266976E81}" srcOrd="1" destOrd="0" parTransId="{A74FCF1F-15C6-4301-A268-91A14801FE29}" sibTransId="{ACEA0E80-619C-4133-8E90-D4520F5B720D}"/>
    <dgm:cxn modelId="{2AD02C83-45A8-45A0-AE3F-11BE30D61851}" type="presOf" srcId="{39974CEC-5715-43C9-98F8-C0DA8E87DE8B}" destId="{03F8F888-F2F6-43F9-9545-C1EC7E243B1E}" srcOrd="0" destOrd="0" presId="urn:microsoft.com/office/officeart/2009/3/layout/StepUpProcess"/>
    <dgm:cxn modelId="{EDBEB1C9-BD93-45E4-B21E-AA4715F4CE5C}" type="presOf" srcId="{9DE97AA4-AEB6-4F7C-9B9F-1BB90D1F28C3}" destId="{2A156471-835C-4133-816C-4B31BE49EDD9}" srcOrd="0" destOrd="0" presId="urn:microsoft.com/office/officeart/2009/3/layout/StepUpProcess"/>
    <dgm:cxn modelId="{8991B067-6200-44E9-890A-0379F27A706F}" type="presOf" srcId="{4DF993CF-E51D-4949-8E95-4A11C672126D}" destId="{8A4A0C67-6502-434D-9714-220AF9A153E5}" srcOrd="0" destOrd="0" presId="urn:microsoft.com/office/officeart/2009/3/layout/StepUpProcess"/>
    <dgm:cxn modelId="{6D5923C5-A232-4066-9B20-2B82B1A4F0F0}" type="presOf" srcId="{141D0176-1ACC-466D-BA1E-C5241EA0693A}" destId="{70329063-17EA-4FAE-8AEF-6616E938C1B2}" srcOrd="0" destOrd="0" presId="urn:microsoft.com/office/officeart/2009/3/layout/StepUpProcess"/>
    <dgm:cxn modelId="{168BE05C-B021-42F2-AF79-4AF1E631D004}" srcId="{141D0176-1ACC-466D-BA1E-C5241EA0693A}" destId="{4DF993CF-E51D-4949-8E95-4A11C672126D}" srcOrd="2" destOrd="0" parTransId="{9ACA1014-3027-4557-A986-0A6AB015DFE4}" sibTransId="{4A596C18-24E4-4890-B7A5-7661A58AC9E9}"/>
    <dgm:cxn modelId="{AE17539B-C371-40BF-BD59-5809627C8D77}" srcId="{141D0176-1ACC-466D-BA1E-C5241EA0693A}" destId="{39974CEC-5715-43C9-98F8-C0DA8E87DE8B}" srcOrd="0" destOrd="0" parTransId="{610C83AD-A15F-481D-8F3A-0EB304E44DA2}" sibTransId="{24801B4E-0767-41C8-87AC-BD1C4B1E2A5B}"/>
    <dgm:cxn modelId="{31DDCECD-C528-49F9-B286-529D5BBD2667}" type="presOf" srcId="{433B1479-8AA9-4C45-94DD-36A266976E81}" destId="{18A5975C-697F-4428-AF48-F2288D234CA5}" srcOrd="0" destOrd="0" presId="urn:microsoft.com/office/officeart/2009/3/layout/StepUpProcess"/>
    <dgm:cxn modelId="{54F2DD9A-1DF4-417D-B046-19AB59750DB1}" srcId="{141D0176-1ACC-466D-BA1E-C5241EA0693A}" destId="{9DE97AA4-AEB6-4F7C-9B9F-1BB90D1F28C3}" srcOrd="3" destOrd="0" parTransId="{0BC019C6-6123-4D3B-BE8E-8E1B835E6112}" sibTransId="{935FBD26-21DD-4298-8B66-F3ED0CBCB893}"/>
    <dgm:cxn modelId="{CF945F24-1D2C-4E83-A86F-B5310A28E706}" type="presParOf" srcId="{70329063-17EA-4FAE-8AEF-6616E938C1B2}" destId="{01AB47A2-1E57-4E25-8AE9-6B2F43C96D67}" srcOrd="0" destOrd="0" presId="urn:microsoft.com/office/officeart/2009/3/layout/StepUpProcess"/>
    <dgm:cxn modelId="{6D033FDF-3C3C-44FD-B1A9-C07520E1584A}" type="presParOf" srcId="{01AB47A2-1E57-4E25-8AE9-6B2F43C96D67}" destId="{1BBEABCD-6FC4-475F-B8AD-DDB77EE7E411}" srcOrd="0" destOrd="0" presId="urn:microsoft.com/office/officeart/2009/3/layout/StepUpProcess"/>
    <dgm:cxn modelId="{9B970D11-1C94-4A01-986B-2CDFAD26D51B}" type="presParOf" srcId="{01AB47A2-1E57-4E25-8AE9-6B2F43C96D67}" destId="{03F8F888-F2F6-43F9-9545-C1EC7E243B1E}" srcOrd="1" destOrd="0" presId="urn:microsoft.com/office/officeart/2009/3/layout/StepUpProcess"/>
    <dgm:cxn modelId="{9C26D1BF-FCE6-42BE-9C33-35AEC0386CD4}" type="presParOf" srcId="{01AB47A2-1E57-4E25-8AE9-6B2F43C96D67}" destId="{93E8CD72-6808-45BC-936E-95064FF7A0DD}" srcOrd="2" destOrd="0" presId="urn:microsoft.com/office/officeart/2009/3/layout/StepUpProcess"/>
    <dgm:cxn modelId="{B6788B1F-8CFB-4E19-9870-5088DB66F73F}" type="presParOf" srcId="{70329063-17EA-4FAE-8AEF-6616E938C1B2}" destId="{861919F7-6F41-4358-9304-FEA3576A3CEE}" srcOrd="1" destOrd="0" presId="urn:microsoft.com/office/officeart/2009/3/layout/StepUpProcess"/>
    <dgm:cxn modelId="{99CB4ED4-855D-41EA-864E-A3F6B4081ED0}" type="presParOf" srcId="{861919F7-6F41-4358-9304-FEA3576A3CEE}" destId="{12296CCE-4CAE-4A18-82A0-0195251BAA5F}" srcOrd="0" destOrd="0" presId="urn:microsoft.com/office/officeart/2009/3/layout/StepUpProcess"/>
    <dgm:cxn modelId="{3BDC9502-628E-49C9-B73B-D07F94019E8F}" type="presParOf" srcId="{70329063-17EA-4FAE-8AEF-6616E938C1B2}" destId="{2844BA10-0813-4681-BA36-9EBBAE7134C9}" srcOrd="2" destOrd="0" presId="urn:microsoft.com/office/officeart/2009/3/layout/StepUpProcess"/>
    <dgm:cxn modelId="{0584A467-1DA5-4614-9C6A-4F70C620521B}" type="presParOf" srcId="{2844BA10-0813-4681-BA36-9EBBAE7134C9}" destId="{8FED670E-B7F1-462C-B9C4-1E5166A77A59}" srcOrd="0" destOrd="0" presId="urn:microsoft.com/office/officeart/2009/3/layout/StepUpProcess"/>
    <dgm:cxn modelId="{49B6B887-40FD-4C9B-96E7-7C18CD251FB0}" type="presParOf" srcId="{2844BA10-0813-4681-BA36-9EBBAE7134C9}" destId="{18A5975C-697F-4428-AF48-F2288D234CA5}" srcOrd="1" destOrd="0" presId="urn:microsoft.com/office/officeart/2009/3/layout/StepUpProcess"/>
    <dgm:cxn modelId="{9CFA6419-40AE-4130-8E47-7DCDFE8EA4C2}" type="presParOf" srcId="{2844BA10-0813-4681-BA36-9EBBAE7134C9}" destId="{B69FFB94-0DF3-43F9-A5F8-D0DB87CD4F13}" srcOrd="2" destOrd="0" presId="urn:microsoft.com/office/officeart/2009/3/layout/StepUpProcess"/>
    <dgm:cxn modelId="{3EAAA533-3189-4ACF-A3CF-F8167F8DAE0E}" type="presParOf" srcId="{70329063-17EA-4FAE-8AEF-6616E938C1B2}" destId="{CEFE6AAC-74E8-4B99-B5DC-93FEB8F6ED1A}" srcOrd="3" destOrd="0" presId="urn:microsoft.com/office/officeart/2009/3/layout/StepUpProcess"/>
    <dgm:cxn modelId="{0984130E-6CD2-4D79-8601-9FF2184703DD}" type="presParOf" srcId="{CEFE6AAC-74E8-4B99-B5DC-93FEB8F6ED1A}" destId="{27441E9A-5CBC-4F27-B37E-7D7D9B930A8C}" srcOrd="0" destOrd="0" presId="urn:microsoft.com/office/officeart/2009/3/layout/StepUpProcess"/>
    <dgm:cxn modelId="{5A7AEBB9-17A4-4F23-A5C7-E878C18BCB74}" type="presParOf" srcId="{70329063-17EA-4FAE-8AEF-6616E938C1B2}" destId="{E0458B1E-0373-4273-BB30-144625C3E82D}" srcOrd="4" destOrd="0" presId="urn:microsoft.com/office/officeart/2009/3/layout/StepUpProcess"/>
    <dgm:cxn modelId="{F3209B9B-488D-4143-AD0B-E3FB7CBBDB38}" type="presParOf" srcId="{E0458B1E-0373-4273-BB30-144625C3E82D}" destId="{854048D0-FE8D-4848-8267-BA1591C8C85F}" srcOrd="0" destOrd="0" presId="urn:microsoft.com/office/officeart/2009/3/layout/StepUpProcess"/>
    <dgm:cxn modelId="{B7E6E426-DC7C-45B1-BA1A-D66742E0CAF2}" type="presParOf" srcId="{E0458B1E-0373-4273-BB30-144625C3E82D}" destId="{8A4A0C67-6502-434D-9714-220AF9A153E5}" srcOrd="1" destOrd="0" presId="urn:microsoft.com/office/officeart/2009/3/layout/StepUpProcess"/>
    <dgm:cxn modelId="{195FE555-B323-410D-8FBA-1FAE6F0D922D}" type="presParOf" srcId="{E0458B1E-0373-4273-BB30-144625C3E82D}" destId="{6C107B0C-F200-46A3-A124-58FA4E10AC0D}" srcOrd="2" destOrd="0" presId="urn:microsoft.com/office/officeart/2009/3/layout/StepUpProcess"/>
    <dgm:cxn modelId="{8F4370C5-BB3E-4733-BD57-EE00C6DECA74}" type="presParOf" srcId="{70329063-17EA-4FAE-8AEF-6616E938C1B2}" destId="{B22D9E38-97FB-4762-9D5A-261679448395}" srcOrd="5" destOrd="0" presId="urn:microsoft.com/office/officeart/2009/3/layout/StepUpProcess"/>
    <dgm:cxn modelId="{2E26EB18-FDD5-4C26-8970-034E5E194DE9}" type="presParOf" srcId="{B22D9E38-97FB-4762-9D5A-261679448395}" destId="{82E9B3E6-16AD-442C-AF35-64C6C96C3FF0}" srcOrd="0" destOrd="0" presId="urn:microsoft.com/office/officeart/2009/3/layout/StepUpProcess"/>
    <dgm:cxn modelId="{1BDFFB0D-5C8A-4769-9B6D-96464D76C9C5}" type="presParOf" srcId="{70329063-17EA-4FAE-8AEF-6616E938C1B2}" destId="{14C7D3BA-B404-4C35-B93B-80C4F69F9F1B}" srcOrd="6" destOrd="0" presId="urn:microsoft.com/office/officeart/2009/3/layout/StepUpProcess"/>
    <dgm:cxn modelId="{5DF0895C-CE11-4C70-89F9-801F5E27685E}" type="presParOf" srcId="{14C7D3BA-B404-4C35-B93B-80C4F69F9F1B}" destId="{96BD75F9-BB16-45B0-9F7C-2BC8ECE4BAE3}" srcOrd="0" destOrd="0" presId="urn:microsoft.com/office/officeart/2009/3/layout/StepUpProcess"/>
    <dgm:cxn modelId="{D2A5D975-1C9B-4EA9-9B1E-F8C8F513C741}" type="presParOf" srcId="{14C7D3BA-B404-4C35-B93B-80C4F69F9F1B}" destId="{2A156471-835C-4133-816C-4B31BE49EDD9}"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BEABCD-6FC4-475F-B8AD-DDB77EE7E411}">
      <dsp:nvSpPr>
        <dsp:cNvPr id="0" name=""/>
        <dsp:cNvSpPr/>
      </dsp:nvSpPr>
      <dsp:spPr>
        <a:xfrm rot="5400000">
          <a:off x="285293" y="2115122"/>
          <a:ext cx="847394" cy="1410045"/>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F8F888-F2F6-43F9-9545-C1EC7E243B1E}">
      <dsp:nvSpPr>
        <dsp:cNvPr id="0" name=""/>
        <dsp:cNvSpPr/>
      </dsp:nvSpPr>
      <dsp:spPr>
        <a:xfrm>
          <a:off x="143842" y="2536422"/>
          <a:ext cx="1272997" cy="1115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zh-CN" altLang="en-US" sz="2000" kern="1200" dirty="0" smtClean="0">
              <a:solidFill>
                <a:schemeClr val="bg1"/>
              </a:solidFill>
              <a:latin typeface="微软雅黑" panose="020B0503020204020204" pitchFamily="34" charset="-122"/>
              <a:ea typeface="微软雅黑" panose="020B0503020204020204" pitchFamily="34" charset="-122"/>
            </a:rPr>
            <a:t>语义理解</a:t>
          </a:r>
          <a:endParaRPr lang="zh-CN" altLang="en-US" sz="2000" kern="1200" dirty="0">
            <a:solidFill>
              <a:schemeClr val="bg1"/>
            </a:solidFill>
            <a:latin typeface="微软雅黑" panose="020B0503020204020204" pitchFamily="34" charset="-122"/>
            <a:ea typeface="微软雅黑" panose="020B0503020204020204" pitchFamily="34" charset="-122"/>
          </a:endParaRPr>
        </a:p>
      </dsp:txBody>
      <dsp:txXfrm>
        <a:off x="143842" y="2536422"/>
        <a:ext cx="1272997" cy="1115856"/>
      </dsp:txXfrm>
    </dsp:sp>
    <dsp:sp modelId="{93E8CD72-6808-45BC-936E-95064FF7A0DD}">
      <dsp:nvSpPr>
        <dsp:cNvPr id="0" name=""/>
        <dsp:cNvSpPr/>
      </dsp:nvSpPr>
      <dsp:spPr>
        <a:xfrm>
          <a:off x="1176651" y="2011313"/>
          <a:ext cx="240188" cy="240188"/>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ED670E-B7F1-462C-B9C4-1E5166A77A59}">
      <dsp:nvSpPr>
        <dsp:cNvPr id="0" name=""/>
        <dsp:cNvSpPr/>
      </dsp:nvSpPr>
      <dsp:spPr>
        <a:xfrm rot="5400000">
          <a:off x="1843691" y="1729495"/>
          <a:ext cx="847394" cy="1410045"/>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A5975C-697F-4428-AF48-F2288D234CA5}">
      <dsp:nvSpPr>
        <dsp:cNvPr id="0" name=""/>
        <dsp:cNvSpPr/>
      </dsp:nvSpPr>
      <dsp:spPr>
        <a:xfrm>
          <a:off x="1702239" y="2150795"/>
          <a:ext cx="1272997" cy="1115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zh-CN" altLang="en-US" sz="2000" kern="1200" dirty="0" smtClean="0">
              <a:solidFill>
                <a:schemeClr val="bg1"/>
              </a:solidFill>
              <a:latin typeface="微软雅黑" panose="020B0503020204020204" pitchFamily="34" charset="-122"/>
              <a:ea typeface="微软雅黑" panose="020B0503020204020204" pitchFamily="34" charset="-122"/>
            </a:rPr>
            <a:t>智能对话</a:t>
          </a:r>
          <a:endParaRPr lang="zh-CN" altLang="en-US" sz="2000" kern="1200" dirty="0">
            <a:solidFill>
              <a:schemeClr val="bg1"/>
            </a:solidFill>
            <a:latin typeface="微软雅黑" panose="020B0503020204020204" pitchFamily="34" charset="-122"/>
            <a:ea typeface="微软雅黑" panose="020B0503020204020204" pitchFamily="34" charset="-122"/>
          </a:endParaRPr>
        </a:p>
      </dsp:txBody>
      <dsp:txXfrm>
        <a:off x="1702239" y="2150795"/>
        <a:ext cx="1272997" cy="1115856"/>
      </dsp:txXfrm>
    </dsp:sp>
    <dsp:sp modelId="{B69FFB94-0DF3-43F9-A5F8-D0DB87CD4F13}">
      <dsp:nvSpPr>
        <dsp:cNvPr id="0" name=""/>
        <dsp:cNvSpPr/>
      </dsp:nvSpPr>
      <dsp:spPr>
        <a:xfrm>
          <a:off x="2735048" y="1625686"/>
          <a:ext cx="240188" cy="240188"/>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4048D0-FE8D-4848-8267-BA1591C8C85F}">
      <dsp:nvSpPr>
        <dsp:cNvPr id="0" name=""/>
        <dsp:cNvSpPr/>
      </dsp:nvSpPr>
      <dsp:spPr>
        <a:xfrm rot="5400000">
          <a:off x="3402088" y="1343868"/>
          <a:ext cx="847394" cy="1410045"/>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4A0C67-6502-434D-9714-220AF9A153E5}">
      <dsp:nvSpPr>
        <dsp:cNvPr id="0" name=""/>
        <dsp:cNvSpPr/>
      </dsp:nvSpPr>
      <dsp:spPr>
        <a:xfrm>
          <a:off x="3260637" y="1765168"/>
          <a:ext cx="1272997" cy="1115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zh-CN" altLang="en-US" sz="2000" kern="1200" dirty="0" smtClean="0">
              <a:solidFill>
                <a:schemeClr val="bg1"/>
              </a:solidFill>
              <a:latin typeface="微软雅黑" panose="020B0503020204020204" pitchFamily="34" charset="-122"/>
              <a:ea typeface="微软雅黑" panose="020B0503020204020204" pitchFamily="34" charset="-122"/>
            </a:rPr>
            <a:t>智能决策</a:t>
          </a:r>
          <a:endParaRPr lang="zh-CN" altLang="en-US" sz="2000" kern="1200" dirty="0">
            <a:solidFill>
              <a:schemeClr val="bg1"/>
            </a:solidFill>
            <a:latin typeface="微软雅黑" panose="020B0503020204020204" pitchFamily="34" charset="-122"/>
            <a:ea typeface="微软雅黑" panose="020B0503020204020204" pitchFamily="34" charset="-122"/>
          </a:endParaRPr>
        </a:p>
      </dsp:txBody>
      <dsp:txXfrm>
        <a:off x="3260637" y="1765168"/>
        <a:ext cx="1272997" cy="1115856"/>
      </dsp:txXfrm>
    </dsp:sp>
    <dsp:sp modelId="{6C107B0C-F200-46A3-A124-58FA4E10AC0D}">
      <dsp:nvSpPr>
        <dsp:cNvPr id="0" name=""/>
        <dsp:cNvSpPr/>
      </dsp:nvSpPr>
      <dsp:spPr>
        <a:xfrm>
          <a:off x="4293446" y="1240059"/>
          <a:ext cx="240188" cy="240188"/>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BD75F9-BB16-45B0-9F7C-2BC8ECE4BAE3}">
      <dsp:nvSpPr>
        <dsp:cNvPr id="0" name=""/>
        <dsp:cNvSpPr/>
      </dsp:nvSpPr>
      <dsp:spPr>
        <a:xfrm rot="5400000">
          <a:off x="4960485" y="958241"/>
          <a:ext cx="847394" cy="1410045"/>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156471-835C-4133-816C-4B31BE49EDD9}">
      <dsp:nvSpPr>
        <dsp:cNvPr id="0" name=""/>
        <dsp:cNvSpPr/>
      </dsp:nvSpPr>
      <dsp:spPr>
        <a:xfrm>
          <a:off x="4819034" y="1379541"/>
          <a:ext cx="1272997" cy="1115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zh-CN" altLang="en-US" sz="2000" kern="1200" dirty="0" smtClean="0">
              <a:solidFill>
                <a:schemeClr val="bg1"/>
              </a:solidFill>
              <a:latin typeface="微软雅黑" panose="020B0503020204020204" pitchFamily="34" charset="-122"/>
              <a:ea typeface="微软雅黑" panose="020B0503020204020204" pitchFamily="34" charset="-122"/>
            </a:rPr>
            <a:t>发现创新</a:t>
          </a:r>
          <a:endParaRPr lang="zh-CN" altLang="en-US" sz="2000" kern="1200" dirty="0">
            <a:solidFill>
              <a:schemeClr val="bg1"/>
            </a:solidFill>
            <a:latin typeface="微软雅黑" panose="020B0503020204020204" pitchFamily="34" charset="-122"/>
            <a:ea typeface="微软雅黑" panose="020B0503020204020204" pitchFamily="34" charset="-122"/>
          </a:endParaRPr>
        </a:p>
      </dsp:txBody>
      <dsp:txXfrm>
        <a:off x="4819034" y="1379541"/>
        <a:ext cx="1272997" cy="1115856"/>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4.wmf"/><Relationship Id="rId2" Type="http://schemas.openxmlformats.org/officeDocument/2006/relationships/image" Target="../media/image145.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81.wmf"/><Relationship Id="rId4" Type="http://schemas.openxmlformats.org/officeDocument/2006/relationships/image" Target="../media/image182.emf"/><Relationship Id="rId1" Type="http://schemas.openxmlformats.org/officeDocument/2006/relationships/image" Target="../media/image179.wmf"/><Relationship Id="rId2" Type="http://schemas.openxmlformats.org/officeDocument/2006/relationships/image" Target="../media/image18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8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559C39-56F6-45D5-8223-1A14F644A4DB}" type="datetimeFigureOut">
              <a:rPr lang="zh-CN" altLang="en-US" smtClean="0"/>
              <a:t>15/3/13</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D3CBDC-CAE8-45D6-9506-DCF10634CFD4}" type="slidenum">
              <a:rPr lang="zh-CN" altLang="en-US" smtClean="0"/>
              <a:t>‹#›</a:t>
            </a:fld>
            <a:endParaRPr lang="zh-CN" altLang="en-US"/>
          </a:p>
        </p:txBody>
      </p:sp>
    </p:spTree>
    <p:extLst>
      <p:ext uri="{BB962C8B-B14F-4D97-AF65-F5344CB8AC3E}">
        <p14:creationId xmlns:p14="http://schemas.microsoft.com/office/powerpoint/2010/main" val="1100536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kumimoji="1" lang="en-US" altLang="zh-CN" dirty="0" smtClean="0"/>
          </a:p>
          <a:p>
            <a:r>
              <a:rPr kumimoji="1" lang="zh-CN" altLang="en-US" dirty="0" smtClean="0"/>
              <a:t>今天我分享的话题是语音云助力智能硬件腾飞，大概内容包括，智能硬件以及移动互联网的开发者通过讯飞语音云，</a:t>
            </a:r>
            <a:r>
              <a:rPr kumimoji="1" lang="en-US" altLang="en-US" dirty="0" smtClean="0"/>
              <a:t>能够</a:t>
            </a:r>
            <a:r>
              <a:rPr kumimoji="1" lang="zh-CN" altLang="en-US" dirty="0" smtClean="0"/>
              <a:t>为应用开发带来怎样更便捷的服务和体验。</a:t>
            </a:r>
            <a:endParaRPr kumimoji="1" lang="en-US" altLang="zh-CN" dirty="0" smtClean="0"/>
          </a:p>
        </p:txBody>
      </p:sp>
      <p:sp>
        <p:nvSpPr>
          <p:cNvPr id="4" name="灯片编号占位符 3"/>
          <p:cNvSpPr>
            <a:spLocks noGrp="1"/>
          </p:cNvSpPr>
          <p:nvPr>
            <p:ph type="sldNum" sz="quarter" idx="10"/>
          </p:nvPr>
        </p:nvSpPr>
        <p:spPr/>
        <p:txBody>
          <a:bodyPr/>
          <a:lstStyle/>
          <a:p>
            <a:fld id="{0AD3CBDC-CAE8-45D6-9506-DCF10634CFD4}" type="slidenum">
              <a:rPr lang="zh-CN" altLang="en-US" smtClean="0">
                <a:solidFill>
                  <a:prstClr val="black"/>
                </a:solidFill>
              </a:rPr>
              <a:pPr/>
              <a:t>1</a:t>
            </a:fld>
            <a:endParaRPr lang="zh-CN" altLang="en-US">
              <a:solidFill>
                <a:prstClr val="black"/>
              </a:solidFill>
            </a:endParaRPr>
          </a:p>
        </p:txBody>
      </p:sp>
    </p:spTree>
    <p:extLst>
      <p:ext uri="{BB962C8B-B14F-4D97-AF65-F5344CB8AC3E}">
        <p14:creationId xmlns:p14="http://schemas.microsoft.com/office/powerpoint/2010/main" val="1292625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让我们来回顾下历史上人机交互的演变过程，大概有四次。</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0AD3CBDC-CAE8-45D6-9506-DCF10634CFD4}" type="slidenum">
              <a:rPr lang="zh-CN" altLang="en-US" smtClean="0">
                <a:solidFill>
                  <a:prstClr val="black"/>
                </a:solidFill>
              </a:rPr>
              <a:pPr/>
              <a:t>2</a:t>
            </a:fld>
            <a:endParaRPr lang="zh-CN" altLang="en-US">
              <a:solidFill>
                <a:prstClr val="black"/>
              </a:solidFill>
            </a:endParaRPr>
          </a:p>
        </p:txBody>
      </p:sp>
    </p:spTree>
    <p:extLst>
      <p:ext uri="{BB962C8B-B14F-4D97-AF65-F5344CB8AC3E}">
        <p14:creationId xmlns:p14="http://schemas.microsoft.com/office/powerpoint/2010/main" val="1292625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今天我将就其中的语音</a:t>
            </a:r>
            <a:r>
              <a:rPr lang="en-US" altLang="zh-CN" dirty="0" smtClean="0"/>
              <a:t>+</a:t>
            </a:r>
            <a:r>
              <a:rPr lang="zh-CN" altLang="en-US" dirty="0" smtClean="0"/>
              <a:t>视觉部分和大家做下分享，尤其是语音部分</a:t>
            </a:r>
            <a:endParaRPr lang="zh-CN" altLang="en-US" dirty="0"/>
          </a:p>
        </p:txBody>
      </p:sp>
      <p:sp>
        <p:nvSpPr>
          <p:cNvPr id="4" name="灯片编号占位符 3"/>
          <p:cNvSpPr>
            <a:spLocks noGrp="1"/>
          </p:cNvSpPr>
          <p:nvPr>
            <p:ph type="sldNum" sz="quarter" idx="10"/>
          </p:nvPr>
        </p:nvSpPr>
        <p:spPr/>
        <p:txBody>
          <a:bodyPr/>
          <a:lstStyle/>
          <a:p>
            <a:fld id="{0AD3CBDC-CAE8-45D6-9506-DCF10634CFD4}" type="slidenum">
              <a:rPr lang="zh-CN" altLang="en-US" smtClean="0"/>
              <a:pPr/>
              <a:t>3</a:t>
            </a:fld>
            <a:endParaRPr lang="zh-CN" altLang="en-US"/>
          </a:p>
        </p:txBody>
      </p:sp>
    </p:spTree>
    <p:extLst>
      <p:ext uri="{BB962C8B-B14F-4D97-AF65-F5344CB8AC3E}">
        <p14:creationId xmlns:p14="http://schemas.microsoft.com/office/powerpoint/2010/main" val="11016687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1413" y="752475"/>
            <a:ext cx="4391025" cy="3294063"/>
          </a:xfrm>
        </p:spPr>
      </p:sp>
      <p:sp>
        <p:nvSpPr>
          <p:cNvPr id="3" name="备注占位符 2"/>
          <p:cNvSpPr>
            <a:spLocks noGrp="1"/>
          </p:cNvSpPr>
          <p:nvPr>
            <p:ph type="body" idx="1"/>
          </p:nvPr>
        </p:nvSpPr>
        <p:spPr/>
        <p:txBody>
          <a:bodyPr>
            <a:normAutofit/>
          </a:bodyPr>
          <a:lstStyle/>
          <a:p>
            <a:r>
              <a:rPr lang="zh-CN" altLang="en-US" dirty="0" smtClean="0"/>
              <a:t>这是我们语音云用户规模的成长情况，增长趋势是符合互联网时代的指数级爆发式增长规律。</a:t>
            </a:r>
            <a:endParaRPr lang="zh-CN" altLang="en-US" dirty="0"/>
          </a:p>
        </p:txBody>
      </p:sp>
      <p:sp>
        <p:nvSpPr>
          <p:cNvPr id="4" name="灯片编号占位符 3"/>
          <p:cNvSpPr>
            <a:spLocks noGrp="1"/>
          </p:cNvSpPr>
          <p:nvPr>
            <p:ph type="sldNum" sz="quarter" idx="10"/>
          </p:nvPr>
        </p:nvSpPr>
        <p:spPr/>
        <p:txBody>
          <a:bodyPr/>
          <a:lstStyle/>
          <a:p>
            <a:pPr>
              <a:defRPr/>
            </a:pPr>
            <a:fld id="{DF8430F2-7B88-4341-8253-F66FD6499EAD}" type="slidenum">
              <a:rPr lang="zh-CN" altLang="en-US" smtClean="0">
                <a:solidFill>
                  <a:prstClr val="black"/>
                </a:solidFill>
              </a:rPr>
              <a:pPr>
                <a:defRPr/>
              </a:pPr>
              <a:t>4</a:t>
            </a:fld>
            <a:endParaRPr lang="zh-CN" altLang="en-US">
              <a:solidFill>
                <a:prstClr val="black"/>
              </a:solidFill>
            </a:endParaRPr>
          </a:p>
        </p:txBody>
      </p:sp>
    </p:spTree>
    <p:extLst>
      <p:ext uri="{BB962C8B-B14F-4D97-AF65-F5344CB8AC3E}">
        <p14:creationId xmlns:p14="http://schemas.microsoft.com/office/powerpoint/2010/main" val="1034919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AD3CBDC-CAE8-45D6-9506-DCF10634CFD4}" type="slidenum">
              <a:rPr lang="zh-CN" altLang="en-US" smtClean="0"/>
              <a:pPr/>
              <a:t>5</a:t>
            </a:fld>
            <a:endParaRPr lang="zh-CN" altLang="en-US"/>
          </a:p>
        </p:txBody>
      </p:sp>
    </p:spTree>
    <p:extLst>
      <p:ext uri="{BB962C8B-B14F-4D97-AF65-F5344CB8AC3E}">
        <p14:creationId xmlns:p14="http://schemas.microsoft.com/office/powerpoint/2010/main" val="2114580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r>
              <a:rPr lang="zh-CN" altLang="en-US" dirty="0" smtClean="0"/>
              <a:t>所以，有了这么多的用户和合作伙伴，我们有理由相信，未来即将</a:t>
            </a:r>
            <a:endParaRPr lang="en-US" altLang="zh-CN" dirty="0" smtClean="0"/>
          </a:p>
          <a:p>
            <a:endParaRPr lang="en-US" altLang="zh-CN" dirty="0" smtClean="0"/>
          </a:p>
          <a:p>
            <a:r>
              <a:rPr lang="zh-CN" altLang="en-US" dirty="0" smtClean="0"/>
              <a:t>讯飞目前和国内主流的手机、、、、都有全面深度的合作关系，这个目标我们能非常清晰的预见到，就在这不远的未来，确切来说，就在这两三年内。</a:t>
            </a:r>
            <a:endParaRPr lang="zh-CN" altLang="en-US" dirty="0"/>
          </a:p>
        </p:txBody>
      </p:sp>
      <p:sp>
        <p:nvSpPr>
          <p:cNvPr id="4" name="灯片编号占位符 3"/>
          <p:cNvSpPr>
            <a:spLocks noGrp="1"/>
          </p:cNvSpPr>
          <p:nvPr>
            <p:ph type="sldNum" sz="quarter" idx="10"/>
          </p:nvPr>
        </p:nvSpPr>
        <p:spPr/>
        <p:txBody>
          <a:bodyPr/>
          <a:lstStyle/>
          <a:p>
            <a:fld id="{0AD3CBDC-CAE8-45D6-9506-DCF10634CFD4}" type="slidenum">
              <a:rPr lang="zh-CN" altLang="en-US" smtClean="0"/>
              <a:t>6</a:t>
            </a:fld>
            <a:endParaRPr lang="zh-CN" altLang="en-US"/>
          </a:p>
        </p:txBody>
      </p:sp>
    </p:spTree>
    <p:extLst>
      <p:ext uri="{BB962C8B-B14F-4D97-AF65-F5344CB8AC3E}">
        <p14:creationId xmlns:p14="http://schemas.microsoft.com/office/powerpoint/2010/main" val="1914443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r>
              <a:rPr kumimoji="1" lang="zh-CN" altLang="en-US" dirty="0" smtClean="0"/>
              <a:t>通过刚才的视频里，大家也大概了解到智能语音技术的含义</a:t>
            </a:r>
            <a:r>
              <a:rPr lang="zh-CN" altLang="en-US" dirty="0" smtClean="0"/>
              <a:t>，</a:t>
            </a:r>
            <a:r>
              <a:rPr kumimoji="1" lang="zh-CN" altLang="en-US" dirty="0" smtClean="0"/>
              <a:t>我们对智能语音技术的定义就是，是指让信息时代的各种设备，比如刚才提到的手机、平板、可穿戴设备，智能家电、智能玩具、智能车载设备等等智能硬件，都像人一样能听会说。</a:t>
            </a:r>
            <a:endParaRPr kumimoji="1" lang="en-US" altLang="zh-CN" dirty="0" smtClean="0"/>
          </a:p>
          <a:p>
            <a:endParaRPr kumimoji="1" lang="en-US" altLang="zh-CN" dirty="0" smtClean="0"/>
          </a:p>
          <a:p>
            <a:r>
              <a:rPr kumimoji="1" lang="zh-CN" altLang="en-US" dirty="0" smtClean="0"/>
              <a:t>语音合成是指将文字转换为声音，让机器把文字读出来，相对于让机器具备人类说话的能力。</a:t>
            </a:r>
            <a:endParaRPr kumimoji="1" lang="en-US" altLang="zh-CN" dirty="0" smtClean="0"/>
          </a:p>
          <a:p>
            <a:endParaRPr kumimoji="1" lang="en-US" altLang="zh-CN" dirty="0" smtClean="0"/>
          </a:p>
          <a:p>
            <a:r>
              <a:rPr kumimoji="1" lang="zh-CN" altLang="en-US" dirty="0" smtClean="0"/>
              <a:t>相当于让机器具备了人类的听力。</a:t>
            </a:r>
            <a:endParaRPr kumimoji="1" lang="en-US" altLang="zh-CN" dirty="0" smtClean="0"/>
          </a:p>
          <a:p>
            <a:endParaRPr kumimoji="1" lang="en-US" altLang="zh-CN" dirty="0" smtClean="0"/>
          </a:p>
          <a:p>
            <a:r>
              <a:rPr kumimoji="1" lang="zh-CN" altLang="en-US" dirty="0" smtClean="0"/>
              <a:t>是指让机器真正理解我们说话的意图，比如说我问明天下不下雨，这时候机器就告诉我明天的天气怎样？相当于让机器具备了人类思考的能力。</a:t>
            </a:r>
            <a:endParaRPr kumimoji="1" lang="en-US" altLang="zh-CN" dirty="0" smtClean="0"/>
          </a:p>
          <a:p>
            <a:endParaRPr kumimoji="1" lang="en-US" altLang="zh-CN" dirty="0" smtClean="0"/>
          </a:p>
          <a:p>
            <a:r>
              <a:rPr kumimoji="1" lang="zh-CN" altLang="en-US" dirty="0" smtClean="0"/>
              <a:t>接下来呢，我们分别看下讯飞在这些核心技术上的进展情况</a:t>
            </a:r>
            <a:endParaRPr kumimoji="1" lang="zh-CN" altLang="en-US" dirty="0"/>
          </a:p>
        </p:txBody>
      </p:sp>
      <p:sp>
        <p:nvSpPr>
          <p:cNvPr id="4" name="幻灯片编号占位符 3"/>
          <p:cNvSpPr>
            <a:spLocks noGrp="1"/>
          </p:cNvSpPr>
          <p:nvPr>
            <p:ph type="sldNum" sz="quarter" idx="10"/>
          </p:nvPr>
        </p:nvSpPr>
        <p:spPr/>
        <p:txBody>
          <a:bodyPr/>
          <a:lstStyle/>
          <a:p>
            <a:fld id="{0AD3CBDC-CAE8-45D6-9506-DCF10634CFD4}" type="slidenum">
              <a:rPr lang="zh-CN" altLang="en-US" smtClean="0"/>
              <a:t>7</a:t>
            </a:fld>
            <a:endParaRPr lang="zh-CN" altLang="en-US"/>
          </a:p>
        </p:txBody>
      </p:sp>
    </p:spTree>
    <p:extLst>
      <p:ext uri="{BB962C8B-B14F-4D97-AF65-F5344CB8AC3E}">
        <p14:creationId xmlns:p14="http://schemas.microsoft.com/office/powerpoint/2010/main" val="702528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这位大家可能不太熟悉，但是你一定听过他的声音，他就是</a:t>
            </a:r>
            <a:r>
              <a:rPr lang="en-US" altLang="zh-CN" dirty="0" smtClean="0"/>
              <a:t>《</a:t>
            </a:r>
            <a:r>
              <a:rPr lang="zh-CN" altLang="en-US" dirty="0" smtClean="0"/>
              <a:t>舌尖上的中国</a:t>
            </a:r>
            <a:r>
              <a:rPr lang="en-US" altLang="zh-CN" dirty="0" smtClean="0"/>
              <a:t>》</a:t>
            </a:r>
            <a:r>
              <a:rPr lang="zh-CN" altLang="en-US" dirty="0" smtClean="0"/>
              <a:t>的配音员李立宏老师，我们都很喜欢他，那么我们的合成音效能做到什么水平呢？我们听听看。</a:t>
            </a: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t>【</a:t>
            </a:r>
            <a:r>
              <a:rPr lang="zh-CN" altLang="en-US" dirty="0" smtClean="0"/>
              <a:t>播放</a:t>
            </a:r>
            <a:r>
              <a:rPr lang="en-US" altLang="zh-CN"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给不给力？！</a:t>
            </a: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没错，我们也将把更出色的合成能力开放给大家。</a:t>
            </a:r>
            <a:endParaRPr lang="en-US" altLang="zh-CN" dirty="0" smtClean="0"/>
          </a:p>
        </p:txBody>
      </p:sp>
      <p:sp>
        <p:nvSpPr>
          <p:cNvPr id="4" name="灯片编号占位符 3"/>
          <p:cNvSpPr>
            <a:spLocks noGrp="1"/>
          </p:cNvSpPr>
          <p:nvPr>
            <p:ph type="sldNum" sz="quarter" idx="10"/>
          </p:nvPr>
        </p:nvSpPr>
        <p:spPr/>
        <p:txBody>
          <a:bodyPr/>
          <a:lstStyle/>
          <a:p>
            <a:fld id="{54E29742-CF0A-4910-AE52-AE3984F1D74F}" type="slidenum">
              <a:rPr lang="zh-CN" altLang="en-US" smtClean="0"/>
              <a:pPr/>
              <a:t>8</a:t>
            </a:fld>
            <a:endParaRPr lang="zh-CN" altLang="en-US"/>
          </a:p>
        </p:txBody>
      </p:sp>
    </p:spTree>
    <p:extLst>
      <p:ext uri="{BB962C8B-B14F-4D97-AF65-F5344CB8AC3E}">
        <p14:creationId xmlns:p14="http://schemas.microsoft.com/office/powerpoint/2010/main" val="3364268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r>
              <a:rPr lang="zh-CN" altLang="en-US" dirty="0" smtClean="0"/>
              <a:t>对于语音识别来说呢，</a:t>
            </a:r>
            <a:endParaRPr lang="en-US" altLang="zh-CN" dirty="0" smtClean="0"/>
          </a:p>
          <a:p>
            <a:endParaRPr lang="en-US" altLang="zh-CN" dirty="0" smtClean="0"/>
          </a:p>
          <a:p>
            <a:r>
              <a:rPr lang="zh-CN" altLang="en-US" dirty="0" smtClean="0"/>
              <a:t>经过我们语音云不断的海量数据迭代优化，语音的识别率由当初发布时的</a:t>
            </a:r>
            <a:r>
              <a:rPr lang="en-US" altLang="zh-CN" dirty="0" smtClean="0"/>
              <a:t>60%</a:t>
            </a:r>
            <a:r>
              <a:rPr lang="zh-CN" altLang="en-US" dirty="0" smtClean="0"/>
              <a:t>提高到现在的</a:t>
            </a:r>
            <a:r>
              <a:rPr lang="en-US" altLang="zh-CN" dirty="0" smtClean="0"/>
              <a:t>95%</a:t>
            </a:r>
            <a:r>
              <a:rPr lang="zh-CN" altLang="en-US" dirty="0" smtClean="0"/>
              <a:t>，而且我可以告诉大家，到今年年底的时候，这个指标还将会有显著的提升。我也相信在未来，通过我们的各项努力和突破，科大讯飞一定是世界上第一家将语音识别率做到</a:t>
            </a:r>
            <a:r>
              <a:rPr lang="en-US" altLang="zh-CN" dirty="0" smtClean="0"/>
              <a:t>99%</a:t>
            </a:r>
            <a:r>
              <a:rPr lang="zh-CN" altLang="en-US" dirty="0" smtClean="0"/>
              <a:t>的公司。</a:t>
            </a:r>
            <a:endParaRPr lang="zh-CN" altLang="en-US" dirty="0"/>
          </a:p>
        </p:txBody>
      </p:sp>
      <p:sp>
        <p:nvSpPr>
          <p:cNvPr id="4" name="灯片编号占位符 3"/>
          <p:cNvSpPr>
            <a:spLocks noGrp="1"/>
          </p:cNvSpPr>
          <p:nvPr>
            <p:ph type="sldNum" sz="quarter" idx="10"/>
          </p:nvPr>
        </p:nvSpPr>
        <p:spPr/>
        <p:txBody>
          <a:bodyPr/>
          <a:lstStyle/>
          <a:p>
            <a:fld id="{E5A8F4D5-1541-4EFB-A9CA-CA5519091817}"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22411284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之前我和智能硬件的开发者、厂商讨论的时候，他们经常会遇到不同地方的用户群体使用语音时的方言问题。我们曾经想过一些办法，包括通过地区码来预设不同的方言，但是，硬件的产品流通不受制于厂商本身，渠道难以控制。今天，我们就成功解决了此问题，科大讯飞十多种全国各地的方言识别全面开放，并且还支持自动识别。什么意思呢？就是你说了方言，我能自动判断出来，并且进入到不同的听写引擎，给出正确的结果。</a:t>
            </a:r>
            <a:endParaRPr lang="zh-CN" altLang="en-US" dirty="0"/>
          </a:p>
        </p:txBody>
      </p:sp>
      <p:sp>
        <p:nvSpPr>
          <p:cNvPr id="4" name="灯片编号占位符 3"/>
          <p:cNvSpPr>
            <a:spLocks noGrp="1"/>
          </p:cNvSpPr>
          <p:nvPr>
            <p:ph type="sldNum" sz="quarter" idx="10"/>
          </p:nvPr>
        </p:nvSpPr>
        <p:spPr/>
        <p:txBody>
          <a:bodyPr/>
          <a:lstStyle/>
          <a:p>
            <a:fld id="{0AD3CBDC-CAE8-45D6-9506-DCF10634CFD4}" type="slidenum">
              <a:rPr lang="zh-CN" altLang="en-US" smtClean="0"/>
              <a:t>10</a:t>
            </a:fld>
            <a:endParaRPr lang="zh-CN" altLang="en-US"/>
          </a:p>
        </p:txBody>
      </p:sp>
    </p:spTree>
    <p:extLst>
      <p:ext uri="{BB962C8B-B14F-4D97-AF65-F5344CB8AC3E}">
        <p14:creationId xmlns:p14="http://schemas.microsoft.com/office/powerpoint/2010/main" val="18306457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r>
              <a:rPr lang="zh-CN" altLang="en-US" dirty="0" smtClean="0"/>
              <a:t>同样，与</a:t>
            </a:r>
            <a:r>
              <a:rPr lang="en-US" altLang="en-US" dirty="0" smtClean="0"/>
              <a:t>语音识别一样，我们的语义理解也随着语音云的海量数据迭代，各项核心指标也一直不断在突破。</a:t>
            </a:r>
          </a:p>
          <a:p>
            <a:endParaRPr lang="en-US" altLang="zh-CN" dirty="0" smtClean="0"/>
          </a:p>
          <a:p>
            <a:r>
              <a:rPr lang="zh-CN" altLang="en-US" dirty="0" smtClean="0"/>
              <a:t>从开始覆盖</a:t>
            </a:r>
            <a:r>
              <a:rPr lang="en-US" altLang="zh-CN" dirty="0" smtClean="0"/>
              <a:t>20</a:t>
            </a:r>
            <a:r>
              <a:rPr lang="zh-CN" altLang="en-US" dirty="0" smtClean="0"/>
              <a:t>个领域的</a:t>
            </a:r>
            <a:r>
              <a:rPr lang="en-US" altLang="zh-CN" dirty="0" smtClean="0"/>
              <a:t>85%</a:t>
            </a:r>
            <a:r>
              <a:rPr lang="zh-CN" altLang="en-US" dirty="0" smtClean="0"/>
              <a:t>准确率到现在</a:t>
            </a:r>
            <a:r>
              <a:rPr lang="en-US" altLang="zh-CN" dirty="0" smtClean="0"/>
              <a:t>30</a:t>
            </a:r>
            <a:r>
              <a:rPr lang="zh-CN" altLang="en-US" dirty="0" smtClean="0"/>
              <a:t>个领域以上</a:t>
            </a:r>
            <a:r>
              <a:rPr lang="en-US" altLang="zh-CN" dirty="0" smtClean="0"/>
              <a:t>94%</a:t>
            </a:r>
            <a:r>
              <a:rPr lang="zh-CN" altLang="en-US" dirty="0" smtClean="0"/>
              <a:t>的准确率；</a:t>
            </a:r>
            <a:endParaRPr lang="zh-CN" altLang="en-US" dirty="0"/>
          </a:p>
        </p:txBody>
      </p:sp>
      <p:sp>
        <p:nvSpPr>
          <p:cNvPr id="4" name="灯片编号占位符 3"/>
          <p:cNvSpPr>
            <a:spLocks noGrp="1"/>
          </p:cNvSpPr>
          <p:nvPr>
            <p:ph type="sldNum" sz="quarter" idx="10"/>
          </p:nvPr>
        </p:nvSpPr>
        <p:spPr/>
        <p:txBody>
          <a:bodyPr/>
          <a:lstStyle/>
          <a:p>
            <a:fld id="{E5A8F4D5-1541-4EFB-A9CA-CA5519091817}"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val="36530166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就在两个月前，</a:t>
            </a:r>
            <a:r>
              <a:rPr lang="en-US" altLang="zh-CN" dirty="0" smtClean="0"/>
              <a:t>2014</a:t>
            </a:r>
            <a:r>
              <a:rPr lang="zh-CN" altLang="en-US" dirty="0" smtClean="0"/>
              <a:t>年</a:t>
            </a:r>
            <a:r>
              <a:rPr lang="en-US" altLang="zh-CN" dirty="0" smtClean="0"/>
              <a:t>11</a:t>
            </a:r>
            <a:r>
              <a:rPr lang="zh-CN" altLang="en-US" dirty="0" smtClean="0"/>
              <a:t>月</a:t>
            </a:r>
            <a:r>
              <a:rPr lang="en-US" altLang="zh-CN" dirty="0" smtClean="0"/>
              <a:t>28</a:t>
            </a:r>
            <a:r>
              <a:rPr lang="zh-CN" altLang="en-US" dirty="0" smtClean="0"/>
              <a:t>号，哈工大语言云与讯飞语音云联姻了。可以说，对于我们，这是一件期待已久、激动人心的事情，通过平台级的打通融合，我们将一站式的服务平台做的更加的扎实高效。</a:t>
            </a:r>
            <a:endParaRPr lang="zh-CN" altLang="en-US" dirty="0"/>
          </a:p>
        </p:txBody>
      </p:sp>
      <p:sp>
        <p:nvSpPr>
          <p:cNvPr id="4" name="灯片编号占位符 3"/>
          <p:cNvSpPr>
            <a:spLocks noGrp="1"/>
          </p:cNvSpPr>
          <p:nvPr>
            <p:ph type="sldNum" sz="quarter" idx="10"/>
          </p:nvPr>
        </p:nvSpPr>
        <p:spPr/>
        <p:txBody>
          <a:bodyPr/>
          <a:lstStyle/>
          <a:p>
            <a:fld id="{0AD3CBDC-CAE8-45D6-9506-DCF10634CFD4}" type="slidenum">
              <a:rPr lang="zh-CN" altLang="en-US" smtClean="0"/>
              <a:t>12</a:t>
            </a:fld>
            <a:endParaRPr lang="zh-CN" altLang="en-US"/>
          </a:p>
        </p:txBody>
      </p:sp>
    </p:spTree>
    <p:extLst>
      <p:ext uri="{BB962C8B-B14F-4D97-AF65-F5344CB8AC3E}">
        <p14:creationId xmlns:p14="http://schemas.microsoft.com/office/powerpoint/2010/main" val="30643506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相信今天在座参加过我们</a:t>
            </a:r>
            <a:r>
              <a:rPr lang="en-US" altLang="zh-CN" dirty="0" smtClean="0"/>
              <a:t>820</a:t>
            </a:r>
            <a:r>
              <a:rPr lang="zh-CN" altLang="en-US" dirty="0" smtClean="0"/>
              <a:t>发布会的童鞋们都还记得，我们在此次发布会上宣布了讯飞超脑计划，具体就是</a:t>
            </a:r>
            <a:r>
              <a:rPr lang="en-US" altLang="zh-CN" dirty="0" smtClean="0"/>
              <a:t>5</a:t>
            </a:r>
            <a:r>
              <a:rPr lang="zh-CN" altLang="en-US" dirty="0" smtClean="0"/>
              <a:t>年后，能让机器人考上一所一流的大学，这其中涉及到大量复杂高难度的科研攻关，有了语言云的基础能力输出，我们也相信届时将会有更加优质的表现，能够给我们的小伙伴输出更多优质的能力。</a:t>
            </a:r>
            <a:endParaRPr lang="zh-CN" altLang="en-US" dirty="0"/>
          </a:p>
        </p:txBody>
      </p:sp>
      <p:sp>
        <p:nvSpPr>
          <p:cNvPr id="4" name="灯片编号占位符 3"/>
          <p:cNvSpPr>
            <a:spLocks noGrp="1"/>
          </p:cNvSpPr>
          <p:nvPr>
            <p:ph type="sldNum" sz="quarter" idx="10"/>
          </p:nvPr>
        </p:nvSpPr>
        <p:spPr/>
        <p:txBody>
          <a:bodyPr/>
          <a:lstStyle/>
          <a:p>
            <a:fld id="{0AD3CBDC-CAE8-45D6-9506-DCF10634CFD4}" type="slidenum">
              <a:rPr lang="zh-CN" altLang="en-US" smtClean="0"/>
              <a:t>14</a:t>
            </a:fld>
            <a:endParaRPr lang="zh-CN" altLang="en-US"/>
          </a:p>
        </p:txBody>
      </p:sp>
    </p:spTree>
    <p:extLst>
      <p:ext uri="{BB962C8B-B14F-4D97-AF65-F5344CB8AC3E}">
        <p14:creationId xmlns:p14="http://schemas.microsoft.com/office/powerpoint/2010/main" val="16358076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AD3CBDC-CAE8-45D6-9506-DCF10634CFD4}" type="slidenum">
              <a:rPr lang="zh-CN" altLang="en-US" smtClean="0"/>
              <a:t>15</a:t>
            </a:fld>
            <a:endParaRPr lang="zh-CN" altLang="en-US"/>
          </a:p>
        </p:txBody>
      </p:sp>
    </p:spTree>
    <p:extLst>
      <p:ext uri="{BB962C8B-B14F-4D97-AF65-F5344CB8AC3E}">
        <p14:creationId xmlns:p14="http://schemas.microsoft.com/office/powerpoint/2010/main" val="40610258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54E29742-CF0A-4910-AE52-AE3984F1D74F}" type="slidenum">
              <a:rPr lang="zh-CN" altLang="en-US" smtClean="0"/>
              <a:pPr/>
              <a:t>16</a:t>
            </a:fld>
            <a:endParaRPr lang="zh-CN" altLang="en-US"/>
          </a:p>
        </p:txBody>
      </p:sp>
    </p:spTree>
    <p:extLst>
      <p:ext uri="{BB962C8B-B14F-4D97-AF65-F5344CB8AC3E}">
        <p14:creationId xmlns:p14="http://schemas.microsoft.com/office/powerpoint/2010/main" val="27286311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AD3CBDC-CAE8-45D6-9506-DCF10634CFD4}" type="slidenum">
              <a:rPr lang="zh-CN" altLang="en-US" smtClean="0"/>
              <a:pPr/>
              <a:t>17</a:t>
            </a:fld>
            <a:endParaRPr lang="zh-CN" altLang="en-US"/>
          </a:p>
        </p:txBody>
      </p:sp>
    </p:spTree>
    <p:extLst>
      <p:ext uri="{BB962C8B-B14F-4D97-AF65-F5344CB8AC3E}">
        <p14:creationId xmlns:p14="http://schemas.microsoft.com/office/powerpoint/2010/main" val="14539940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现在，我们的声纹技术准确率无论是云端还是本地，同信道还是跨信道，都已经达到了民用水平。在未来的设备智能化浪潮中，它一定会展现它的魅力！</a:t>
            </a:r>
            <a:endParaRPr lang="zh-CN" altLang="en-US" dirty="0"/>
          </a:p>
        </p:txBody>
      </p:sp>
      <p:sp>
        <p:nvSpPr>
          <p:cNvPr id="4" name="灯片编号占位符 3"/>
          <p:cNvSpPr>
            <a:spLocks noGrp="1"/>
          </p:cNvSpPr>
          <p:nvPr>
            <p:ph type="sldNum" sz="quarter" idx="10"/>
          </p:nvPr>
        </p:nvSpPr>
        <p:spPr/>
        <p:txBody>
          <a:bodyPr/>
          <a:lstStyle/>
          <a:p>
            <a:fld id="{54E29742-CF0A-4910-AE52-AE3984F1D74F}" type="slidenum">
              <a:rPr lang="zh-CN" altLang="en-US" smtClean="0"/>
              <a:pPr/>
              <a:t>18</a:t>
            </a:fld>
            <a:endParaRPr lang="zh-CN" altLang="en-US"/>
          </a:p>
        </p:txBody>
      </p:sp>
    </p:spTree>
    <p:extLst>
      <p:ext uri="{BB962C8B-B14F-4D97-AF65-F5344CB8AC3E}">
        <p14:creationId xmlns:p14="http://schemas.microsoft.com/office/powerpoint/2010/main" val="17407035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smtClean="0">
                <a:solidFill>
                  <a:schemeClr val="tx1"/>
                </a:solidFill>
                <a:effectLst/>
                <a:latin typeface="+mn-lt"/>
                <a:ea typeface="+mn-ea"/>
                <a:cs typeface="+mn-cs"/>
              </a:rPr>
              <a:t>近日，香港中文大学的计算机科学家们研发出世界上最精确的面部识别软件，在测试中这种程序达到了近乎完美的精确度，可能为公共安全技术领域带来颠覆性的革新。相关上市公司：英飞拓、汉王科技、同方股份、四创电子、中航黑豹、航天长峰等。</a:t>
            </a:r>
          </a:p>
          <a:p>
            <a:r>
              <a:rPr lang="zh-CN" altLang="en-US" sz="1200" b="0" i="0" kern="1200" dirty="0" smtClean="0">
                <a:solidFill>
                  <a:schemeClr val="tx1"/>
                </a:solidFill>
                <a:effectLst/>
                <a:latin typeface="+mn-lt"/>
                <a:ea typeface="+mn-ea"/>
                <a:cs typeface="+mn-cs"/>
              </a:rPr>
              <a:t>  据悉，这种创纪录的软件由香港中文大学汤晓鸥教授及其团队研发，在测试中达到</a:t>
            </a:r>
            <a:r>
              <a:rPr lang="en-US" altLang="zh-CN" sz="1200" b="0" i="0" kern="1200" dirty="0" smtClean="0">
                <a:solidFill>
                  <a:schemeClr val="tx1"/>
                </a:solidFill>
                <a:effectLst/>
                <a:latin typeface="+mn-lt"/>
                <a:ea typeface="+mn-ea"/>
                <a:cs typeface="+mn-cs"/>
              </a:rPr>
              <a:t>99.15%</a:t>
            </a:r>
            <a:r>
              <a:rPr lang="zh-CN" altLang="en-US" sz="1200" b="0" i="0" kern="1200" dirty="0" smtClean="0">
                <a:solidFill>
                  <a:schemeClr val="tx1"/>
                </a:solidFill>
                <a:effectLst/>
                <a:latin typeface="+mn-lt"/>
                <a:ea typeface="+mn-ea"/>
                <a:cs typeface="+mn-cs"/>
              </a:rPr>
              <a:t>的识别准确率，胜过目前所有的同类软件，甚至高出人类自身</a:t>
            </a:r>
            <a:r>
              <a:rPr lang="en-US" altLang="zh-CN" sz="1200" b="0" i="0" kern="1200" dirty="0" smtClean="0">
                <a:solidFill>
                  <a:schemeClr val="tx1"/>
                </a:solidFill>
                <a:effectLst/>
                <a:latin typeface="+mn-lt"/>
                <a:ea typeface="+mn-ea"/>
                <a:cs typeface="+mn-cs"/>
              </a:rPr>
              <a:t>97.53%</a:t>
            </a:r>
            <a:r>
              <a:rPr lang="zh-CN" altLang="en-US" sz="1200" b="0" i="0" kern="1200" dirty="0" smtClean="0">
                <a:solidFill>
                  <a:schemeClr val="tx1"/>
                </a:solidFill>
                <a:effectLst/>
                <a:latin typeface="+mn-lt"/>
                <a:ea typeface="+mn-ea"/>
                <a:cs typeface="+mn-cs"/>
              </a:rPr>
              <a:t>的识别准确率。对此汤晓鸥教授说：“特别是，几个月前我们取得了一个好成绩，事实上它已经超越了人类识别面部的能力。虽然说这是一项具有象征意义的成就，但研究者们一直致力于这项工作超过</a:t>
            </a:r>
            <a:r>
              <a:rPr lang="en-US" altLang="zh-CN" sz="1200" b="0" i="0" kern="1200" dirty="0" smtClean="0">
                <a:solidFill>
                  <a:schemeClr val="tx1"/>
                </a:solidFill>
                <a:effectLst/>
                <a:latin typeface="+mn-lt"/>
                <a:ea typeface="+mn-ea"/>
                <a:cs typeface="+mn-cs"/>
              </a:rPr>
              <a:t>30</a:t>
            </a:r>
            <a:r>
              <a:rPr lang="zh-CN" altLang="en-US" sz="1200" b="0" i="0" kern="1200" dirty="0" smtClean="0">
                <a:solidFill>
                  <a:schemeClr val="tx1"/>
                </a:solidFill>
                <a:effectLst/>
                <a:latin typeface="+mn-lt"/>
                <a:ea typeface="+mn-ea"/>
                <a:cs typeface="+mn-cs"/>
              </a:rPr>
              <a:t>年了，所以对我们来说这真的非常令人振奋。”</a:t>
            </a:r>
          </a:p>
          <a:p>
            <a:r>
              <a:rPr lang="zh-CN" altLang="en-US" sz="1200" b="0" i="0" kern="1200" dirty="0" smtClean="0">
                <a:solidFill>
                  <a:schemeClr val="tx1"/>
                </a:solidFill>
                <a:effectLst/>
                <a:latin typeface="+mn-lt"/>
                <a:ea typeface="+mn-ea"/>
                <a:cs typeface="+mn-cs"/>
              </a:rPr>
              <a:t>  在测试中，这种程序可以从数千张照片中准确辨识出同一个人的两张照片，并且不会受到光线、化装、摄像角度等因素的影响。通过不断完善，这种软件将帮助执法机关或者安全机构在成千上万的人群中寻找个体，并且还会通过解读面部表情及早预测暴力行为。香港中文大学副教授王晓刚介绍了他们下一步工作目标：“我们试着开发了一种计算模型，设法检测并分析人群的行为，以及预测潜在的群体灾难。但是传统的视频监控方法只能在非常简单的环境下聚焦于少量目标。目前我们所做的是，在相当复杂的环境中监视成千上万的个体。这个难题非常有挑战性，我们正在朝着这个方向工作。”</a:t>
            </a:r>
          </a:p>
        </p:txBody>
      </p:sp>
      <p:sp>
        <p:nvSpPr>
          <p:cNvPr id="4" name="灯片编号占位符 3"/>
          <p:cNvSpPr>
            <a:spLocks noGrp="1"/>
          </p:cNvSpPr>
          <p:nvPr>
            <p:ph type="sldNum" sz="quarter" idx="10"/>
          </p:nvPr>
        </p:nvSpPr>
        <p:spPr/>
        <p:txBody>
          <a:bodyPr/>
          <a:lstStyle/>
          <a:p>
            <a:fld id="{0AD3CBDC-CAE8-45D6-9506-DCF10634CFD4}" type="slidenum">
              <a:rPr lang="zh-CN" altLang="en-US" smtClean="0"/>
              <a:pPr/>
              <a:t>19</a:t>
            </a:fld>
            <a:endParaRPr lang="zh-CN" altLang="en-US"/>
          </a:p>
        </p:txBody>
      </p:sp>
    </p:spTree>
    <p:extLst>
      <p:ext uri="{BB962C8B-B14F-4D97-AF65-F5344CB8AC3E}">
        <p14:creationId xmlns:p14="http://schemas.microsoft.com/office/powerpoint/2010/main" val="31844579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通过前面的介绍，这里和大家做下小结，通过声纹</a:t>
            </a:r>
            <a:r>
              <a:rPr lang="en-US" altLang="zh-CN" dirty="0" smtClean="0"/>
              <a:t>+</a:t>
            </a:r>
            <a:r>
              <a:rPr lang="zh-CN" altLang="en-US" dirty="0" smtClean="0"/>
              <a:t>唤醒的快速确认</a:t>
            </a:r>
            <a:r>
              <a:rPr lang="en-US" altLang="zh-CN" dirty="0" smtClean="0"/>
              <a:t>+</a:t>
            </a:r>
            <a:r>
              <a:rPr lang="zh-CN" altLang="en-US" dirty="0" smtClean="0"/>
              <a:t>启动，可以进行极致的语音交互</a:t>
            </a:r>
            <a:endParaRPr lang="zh-CN" altLang="en-US" dirty="0"/>
          </a:p>
        </p:txBody>
      </p:sp>
      <p:sp>
        <p:nvSpPr>
          <p:cNvPr id="4" name="灯片编号占位符 3"/>
          <p:cNvSpPr>
            <a:spLocks noGrp="1"/>
          </p:cNvSpPr>
          <p:nvPr>
            <p:ph type="sldNum" sz="quarter" idx="10"/>
          </p:nvPr>
        </p:nvSpPr>
        <p:spPr/>
        <p:txBody>
          <a:bodyPr/>
          <a:lstStyle/>
          <a:p>
            <a:fld id="{0AD3CBDC-CAE8-45D6-9506-DCF10634CFD4}" type="slidenum">
              <a:rPr lang="zh-CN" altLang="en-US" smtClean="0"/>
              <a:t>20</a:t>
            </a:fld>
            <a:endParaRPr lang="zh-CN" altLang="en-US"/>
          </a:p>
        </p:txBody>
      </p:sp>
    </p:spTree>
    <p:extLst>
      <p:ext uri="{BB962C8B-B14F-4D97-AF65-F5344CB8AC3E}">
        <p14:creationId xmlns:p14="http://schemas.microsoft.com/office/powerpoint/2010/main" val="2584076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城郊或远离城市的地方，网络信号不好或者就未覆盖</a:t>
            </a:r>
            <a:endParaRPr lang="en-US" altLang="zh-CN" dirty="0" smtClean="0"/>
          </a:p>
          <a:p>
            <a:r>
              <a:rPr lang="zh-CN" altLang="en-US" dirty="0" smtClean="0"/>
              <a:t>移动改变生活，</a:t>
            </a:r>
            <a:r>
              <a:rPr lang="en-US" altLang="zh-CN" dirty="0" smtClean="0"/>
              <a:t>4G</a:t>
            </a:r>
            <a:r>
              <a:rPr lang="zh-CN" altLang="en-US" dirty="0" smtClean="0"/>
              <a:t>时代，一夜没关流量，房子就属于移动了</a:t>
            </a:r>
            <a:endParaRPr lang="zh-CN" altLang="en-US" dirty="0"/>
          </a:p>
        </p:txBody>
      </p:sp>
      <p:sp>
        <p:nvSpPr>
          <p:cNvPr id="4" name="灯片编号占位符 3"/>
          <p:cNvSpPr>
            <a:spLocks noGrp="1"/>
          </p:cNvSpPr>
          <p:nvPr>
            <p:ph type="sldNum" sz="quarter" idx="10"/>
          </p:nvPr>
        </p:nvSpPr>
        <p:spPr/>
        <p:txBody>
          <a:bodyPr/>
          <a:lstStyle/>
          <a:p>
            <a:fld id="{0AD3CBDC-CAE8-45D6-9506-DCF10634CFD4}" type="slidenum">
              <a:rPr lang="zh-CN" altLang="en-US" smtClean="0"/>
              <a:t>21</a:t>
            </a:fld>
            <a:endParaRPr lang="zh-CN" altLang="en-US"/>
          </a:p>
        </p:txBody>
      </p:sp>
    </p:spTree>
    <p:extLst>
      <p:ext uri="{BB962C8B-B14F-4D97-AF65-F5344CB8AC3E}">
        <p14:creationId xmlns:p14="http://schemas.microsoft.com/office/powerpoint/2010/main" val="30425203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自然度超过普通人说话水平的离线合成，即时反应的离线听写</a:t>
            </a:r>
            <a:r>
              <a:rPr lang="en-US" altLang="zh-CN" dirty="0" smtClean="0"/>
              <a:t>/</a:t>
            </a:r>
            <a:r>
              <a:rPr lang="zh-CN" altLang="en-US" dirty="0" smtClean="0"/>
              <a:t>命令词技术目前也已全面开放，通过平台化授权，一部手机的价钱，即可享受到极致的服务；下面我们再来看下他们的具体参数：</a:t>
            </a:r>
            <a:endParaRPr lang="zh-CN" altLang="en-US" dirty="0"/>
          </a:p>
        </p:txBody>
      </p:sp>
      <p:sp>
        <p:nvSpPr>
          <p:cNvPr id="4" name="灯片编号占位符 3"/>
          <p:cNvSpPr>
            <a:spLocks noGrp="1"/>
          </p:cNvSpPr>
          <p:nvPr>
            <p:ph type="sldNum" sz="quarter" idx="10"/>
          </p:nvPr>
        </p:nvSpPr>
        <p:spPr/>
        <p:txBody>
          <a:bodyPr/>
          <a:lstStyle/>
          <a:p>
            <a:fld id="{0AD3CBDC-CAE8-45D6-9506-DCF10634CFD4}" type="slidenum">
              <a:rPr lang="zh-CN" altLang="en-US" smtClean="0"/>
              <a:t>22</a:t>
            </a:fld>
            <a:endParaRPr lang="zh-CN" altLang="en-US"/>
          </a:p>
        </p:txBody>
      </p:sp>
    </p:spTree>
    <p:extLst>
      <p:ext uri="{BB962C8B-B14F-4D97-AF65-F5344CB8AC3E}">
        <p14:creationId xmlns:p14="http://schemas.microsoft.com/office/powerpoint/2010/main" val="13823819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这个继续之前的案例，如果此时处于无网络环境之下，用户和可穿戴设备之间的交互仍然是那么的自由，同理可延续到我们的</a:t>
            </a:r>
            <a:r>
              <a:rPr lang="en-US" altLang="zh-CN" dirty="0" smtClean="0"/>
              <a:t>APP</a:t>
            </a:r>
            <a:r>
              <a:rPr lang="zh-CN" altLang="en-US" dirty="0" smtClean="0"/>
              <a:t>及智能家居领域；</a:t>
            </a:r>
            <a:endParaRPr lang="en-US" altLang="zh-CN" dirty="0" smtClean="0"/>
          </a:p>
          <a:p>
            <a:r>
              <a:rPr lang="zh-CN" altLang="en-US" dirty="0" smtClean="0"/>
              <a:t>那说到这里，大家肯定会问，你们有哪些典型的合作案例可以供我们参考下的呢，其实，在你们身边，已经有很多的合作伙伴，下面一起看下吧</a:t>
            </a:r>
            <a:endParaRPr lang="zh-CN" altLang="en-US" dirty="0"/>
          </a:p>
        </p:txBody>
      </p:sp>
      <p:sp>
        <p:nvSpPr>
          <p:cNvPr id="4" name="灯片编号占位符 3"/>
          <p:cNvSpPr>
            <a:spLocks noGrp="1"/>
          </p:cNvSpPr>
          <p:nvPr>
            <p:ph type="sldNum" sz="quarter" idx="10"/>
          </p:nvPr>
        </p:nvSpPr>
        <p:spPr/>
        <p:txBody>
          <a:bodyPr/>
          <a:lstStyle/>
          <a:p>
            <a:fld id="{8C55747C-58AB-4D78-987C-A34F6B627DC4}" type="slidenum">
              <a:rPr lang="zh-CN" altLang="en-US" smtClean="0"/>
              <a:t>25</a:t>
            </a:fld>
            <a:endParaRPr lang="zh-CN" altLang="en-US"/>
          </a:p>
        </p:txBody>
      </p:sp>
    </p:spTree>
    <p:extLst>
      <p:ext uri="{BB962C8B-B14F-4D97-AF65-F5344CB8AC3E}">
        <p14:creationId xmlns:p14="http://schemas.microsoft.com/office/powerpoint/2010/main" val="7395593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2014</a:t>
            </a:r>
            <a:r>
              <a:rPr lang="zh-CN" altLang="en-US" dirty="0" smtClean="0"/>
              <a:t>年的春节异常的热闹，除了微信的抢红包，滴滴打车请全国人民打车，高德地图还出了林志林版本，是的，这其中所使用的离线合成功能就是由我们提供的；</a:t>
            </a:r>
            <a:endParaRPr lang="en-US" altLang="zh-CN" dirty="0" smtClean="0"/>
          </a:p>
          <a:p>
            <a:r>
              <a:rPr lang="zh-CN" altLang="en-US" dirty="0" smtClean="0"/>
              <a:t>因为人多拥挤、地铁中的网络信号差等多重原因，听书</a:t>
            </a:r>
            <a:r>
              <a:rPr lang="en-US" altLang="zh-CN" dirty="0" smtClean="0"/>
              <a:t>/</a:t>
            </a:r>
            <a:r>
              <a:rPr lang="zh-CN" altLang="en-US" dirty="0" smtClean="0"/>
              <a:t>新闻类的软件上离线合成功能为在大城市上下班想看小说、新闻但是又不方便的用户提供了便捷（导航犬、沃阅读、搜狐、</a:t>
            </a:r>
            <a:r>
              <a:rPr lang="en-US" altLang="zh-CN" dirty="0" smtClean="0"/>
              <a:t>21CN</a:t>
            </a:r>
            <a:r>
              <a:rPr lang="zh-CN" altLang="en-US" dirty="0" smtClean="0"/>
              <a:t>手机网）</a:t>
            </a:r>
            <a:endParaRPr lang="en-US" altLang="zh-CN" dirty="0" smtClean="0"/>
          </a:p>
          <a:p>
            <a:r>
              <a:rPr lang="zh-CN" altLang="en-US" dirty="0" smtClean="0"/>
              <a:t>是的，除了在</a:t>
            </a:r>
            <a:r>
              <a:rPr lang="en-US" altLang="zh-CN" dirty="0" smtClean="0"/>
              <a:t>APP</a:t>
            </a:r>
            <a:r>
              <a:rPr lang="zh-CN" altLang="en-US" dirty="0" smtClean="0"/>
              <a:t>端，我们在可穿戴、智能硬件、智能家居领域也有广泛的合作，智能手表领域的土曼，智能眼镜领域的</a:t>
            </a:r>
            <a:r>
              <a:rPr lang="en-US" altLang="zh-CN" dirty="0" smtClean="0"/>
              <a:t>GLASS</a:t>
            </a:r>
            <a:r>
              <a:rPr lang="en-US" altLang="zh-CN" baseline="0" dirty="0" smtClean="0"/>
              <a:t> X</a:t>
            </a:r>
            <a:r>
              <a:rPr lang="zh-CN" altLang="en-US" baseline="0" dirty="0" smtClean="0"/>
              <a:t>，以及今天的嘉宾小鱼在线以及智能家居领域的一线品牌</a:t>
            </a:r>
            <a:r>
              <a:rPr lang="en-US" altLang="zh-CN" baseline="0" dirty="0" err="1" smtClean="0"/>
              <a:t>Broadlink</a:t>
            </a:r>
            <a:r>
              <a:rPr lang="zh-CN" altLang="en-US" baseline="0" dirty="0" smtClean="0"/>
              <a:t>、欧瑞博等都是我们的已经落地的合作，大家也很快或者已经使用上了我们的服务。</a:t>
            </a:r>
            <a:endParaRPr lang="en-US" altLang="zh-CN" baseline="0" dirty="0" smtClean="0"/>
          </a:p>
          <a:p>
            <a:r>
              <a:rPr lang="zh-CN" altLang="en-US" baseline="0" dirty="0" smtClean="0"/>
              <a:t>但是，开放了这么多在线、离线能力，我们认为自己做的仍然不够，还想着为我们广大的开发者提供更加便捷的一站式服务，所以，一场业界瞩目的爱情就此拉开</a:t>
            </a:r>
            <a:endParaRPr lang="en-US" altLang="zh-CN" dirty="0" smtClean="0"/>
          </a:p>
        </p:txBody>
      </p:sp>
      <p:sp>
        <p:nvSpPr>
          <p:cNvPr id="4" name="灯片编号占位符 3"/>
          <p:cNvSpPr>
            <a:spLocks noGrp="1"/>
          </p:cNvSpPr>
          <p:nvPr>
            <p:ph type="sldNum" sz="quarter" idx="10"/>
          </p:nvPr>
        </p:nvSpPr>
        <p:spPr/>
        <p:txBody>
          <a:bodyPr/>
          <a:lstStyle/>
          <a:p>
            <a:fld id="{0AD3CBDC-CAE8-45D6-9506-DCF10634CFD4}" type="slidenum">
              <a:rPr lang="zh-CN" altLang="en-US" smtClean="0"/>
              <a:t>26</a:t>
            </a:fld>
            <a:endParaRPr lang="zh-CN" altLang="en-US"/>
          </a:p>
        </p:txBody>
      </p:sp>
    </p:spTree>
    <p:extLst>
      <p:ext uri="{BB962C8B-B14F-4D97-AF65-F5344CB8AC3E}">
        <p14:creationId xmlns:p14="http://schemas.microsoft.com/office/powerpoint/2010/main" val="15113801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smtClean="0"/>
              <a:t>当您和您的家人在家中的时候，我们都希望对家庭电器的控制变得更加简单便捷；</a:t>
            </a:r>
            <a:r>
              <a:rPr kumimoji="1" lang="en-US" altLang="zh-CN" dirty="0" smtClean="0"/>
              <a:t>2014</a:t>
            </a:r>
            <a:r>
              <a:rPr kumimoji="1" lang="zh-CN" altLang="en-US" dirty="0" smtClean="0"/>
              <a:t>年出了很多智能硬件的单品，但是如果想要远程控制他们，绝大多数还是要通过手机</a:t>
            </a:r>
            <a:r>
              <a:rPr kumimoji="1" lang="en-US" altLang="zh-CN" dirty="0" smtClean="0"/>
              <a:t>app</a:t>
            </a:r>
            <a:r>
              <a:rPr kumimoji="1" lang="zh-CN" altLang="en-US" dirty="0" smtClean="0"/>
              <a:t>，语音作为最为自然，最为便捷的交互方式，控制家电行不行？能不能做到呢？那么接下来就要说到一个关键的技术核心点了</a:t>
            </a:r>
            <a:endParaRPr kumimoji="1" lang="en-US" altLang="zh-CN" dirty="0" smtClean="0"/>
          </a:p>
        </p:txBody>
      </p:sp>
      <p:sp>
        <p:nvSpPr>
          <p:cNvPr id="4" name="幻灯片编号占位符 3"/>
          <p:cNvSpPr>
            <a:spLocks noGrp="1"/>
          </p:cNvSpPr>
          <p:nvPr>
            <p:ph type="sldNum" sz="quarter" idx="10"/>
          </p:nvPr>
        </p:nvSpPr>
        <p:spPr/>
        <p:txBody>
          <a:bodyPr/>
          <a:lstStyle/>
          <a:p>
            <a:fld id="{0AD3CBDC-CAE8-45D6-9506-DCF10634CFD4}" type="slidenum">
              <a:rPr lang="zh-CN" altLang="en-US" smtClean="0"/>
              <a:t>27</a:t>
            </a:fld>
            <a:endParaRPr lang="zh-CN" altLang="en-US"/>
          </a:p>
        </p:txBody>
      </p:sp>
    </p:spTree>
    <p:extLst>
      <p:ext uri="{BB962C8B-B14F-4D97-AF65-F5344CB8AC3E}">
        <p14:creationId xmlns:p14="http://schemas.microsoft.com/office/powerpoint/2010/main" val="23517369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AD3CBDC-CAE8-45D6-9506-DCF10634CFD4}" type="slidenum">
              <a:rPr lang="zh-CN" altLang="en-US" smtClean="0"/>
              <a:pPr/>
              <a:t>28</a:t>
            </a:fld>
            <a:endParaRPr lang="zh-CN" altLang="en-US"/>
          </a:p>
        </p:txBody>
      </p:sp>
    </p:spTree>
    <p:extLst>
      <p:ext uri="{BB962C8B-B14F-4D97-AF65-F5344CB8AC3E}">
        <p14:creationId xmlns:p14="http://schemas.microsoft.com/office/powerpoint/2010/main" val="37682361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混响：由于各种反射和直达声叠加导致的语音信号清晰度和可懂度下降的现象，是远距离交互控制主要障碍之一。</a:t>
            </a: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背景噪声：包括交通噪声等各种复杂环境的噪声，也是会严重影响语音识别。</a:t>
            </a: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人声干扰：在多人讨论的会议中比较常见。</a:t>
            </a: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回声：设备扬声器播放的声音又被麦克风拾取，形成对设备操控信号的干扰：手机、音箱、电视机等</a:t>
            </a:r>
          </a:p>
        </p:txBody>
      </p:sp>
      <p:sp>
        <p:nvSpPr>
          <p:cNvPr id="4" name="幻灯片编号占位符 3"/>
          <p:cNvSpPr>
            <a:spLocks noGrp="1"/>
          </p:cNvSpPr>
          <p:nvPr>
            <p:ph type="sldNum" sz="quarter" idx="10"/>
          </p:nvPr>
        </p:nvSpPr>
        <p:spPr/>
        <p:txBody>
          <a:bodyPr/>
          <a:lstStyle/>
          <a:p>
            <a:fld id="{0AD3CBDC-CAE8-45D6-9506-DCF10634CFD4}" type="slidenum">
              <a:rPr lang="zh-CN" altLang="en-US" smtClean="0"/>
              <a:t>31</a:t>
            </a:fld>
            <a:endParaRPr lang="zh-CN" altLang="en-US"/>
          </a:p>
        </p:txBody>
      </p:sp>
    </p:spTree>
    <p:extLst>
      <p:ext uri="{BB962C8B-B14F-4D97-AF65-F5344CB8AC3E}">
        <p14:creationId xmlns:p14="http://schemas.microsoft.com/office/powerpoint/2010/main" val="8669740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baseline="0" dirty="0" smtClean="0"/>
              <a:t>声音从人嘴里发出的时候是点声源，然后均匀向四面八方传播，在传播距离为</a:t>
            </a:r>
            <a:r>
              <a:rPr lang="en-US" altLang="zh-CN" baseline="0" dirty="0" smtClean="0"/>
              <a:t>r</a:t>
            </a:r>
            <a:r>
              <a:rPr lang="zh-CN" altLang="en-US" baseline="0" dirty="0" smtClean="0"/>
              <a:t>的时候，声音就均匀分布在半径为</a:t>
            </a:r>
            <a:r>
              <a:rPr lang="en-US" altLang="zh-CN" baseline="0" dirty="0" smtClean="0"/>
              <a:t>r</a:t>
            </a:r>
            <a:r>
              <a:rPr lang="zh-CN" altLang="en-US" baseline="0" dirty="0" smtClean="0"/>
              <a:t>球面上，因此该声源的衰减程度即为</a:t>
            </a:r>
            <a:r>
              <a:rPr lang="en-US" altLang="zh-CN" baseline="0" dirty="0" smtClean="0"/>
              <a:t>1/(</a:t>
            </a:r>
            <a:r>
              <a:rPr lang="zh-CN" altLang="en-US" baseline="0" dirty="0" smtClean="0"/>
              <a:t>球面面积</a:t>
            </a:r>
            <a:r>
              <a:rPr lang="en-US" altLang="zh-CN" baseline="0" dirty="0" smtClean="0"/>
              <a:t>)</a:t>
            </a:r>
            <a:r>
              <a:rPr lang="zh-CN" altLang="en-US" baseline="0" dirty="0" smtClean="0"/>
              <a:t>。</a:t>
            </a:r>
            <a:endParaRPr lang="zh-CN" altLang="en-US" dirty="0" smtClean="0"/>
          </a:p>
        </p:txBody>
      </p:sp>
      <p:sp>
        <p:nvSpPr>
          <p:cNvPr id="4" name="灯片编号占位符 3"/>
          <p:cNvSpPr>
            <a:spLocks noGrp="1"/>
          </p:cNvSpPr>
          <p:nvPr>
            <p:ph type="sldNum" sz="quarter" idx="10"/>
          </p:nvPr>
        </p:nvSpPr>
        <p:spPr/>
        <p:txBody>
          <a:bodyPr/>
          <a:lstStyle/>
          <a:p>
            <a:fld id="{0AD3CBDC-CAE8-45D6-9506-DCF10634CFD4}" type="slidenum">
              <a:rPr lang="zh-CN" altLang="en-US" smtClean="0"/>
              <a:t>32</a:t>
            </a:fld>
            <a:endParaRPr lang="zh-CN" altLang="en-US"/>
          </a:p>
        </p:txBody>
      </p:sp>
    </p:spTree>
    <p:extLst>
      <p:ext uri="{BB962C8B-B14F-4D97-AF65-F5344CB8AC3E}">
        <p14:creationId xmlns:p14="http://schemas.microsoft.com/office/powerpoint/2010/main" val="8573077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混响是声音传播过程中，直达声和反射声相叠加导致的声学现象，反射声占的成分越多，混响现象就越显著。</a:t>
            </a:r>
            <a:endParaRPr lang="en-US" altLang="zh-CN" dirty="0" smtClean="0"/>
          </a:p>
          <a:p>
            <a:r>
              <a:rPr lang="zh-CN" altLang="en-US" dirty="0" smtClean="0"/>
              <a:t>传播距离越远，反射路径就会越多，同时由于直达声也会随之衰减，因此麦克风采集的信号中反射声的成分相对于直达声的比例会增大，混响成分也会变大。</a:t>
            </a:r>
            <a:endParaRPr lang="en-US" altLang="zh-CN" dirty="0" smtClean="0"/>
          </a:p>
          <a:p>
            <a:endParaRPr lang="en-US" altLang="zh-CN" dirty="0" smtClean="0"/>
          </a:p>
          <a:p>
            <a:r>
              <a:rPr lang="zh-CN" altLang="en-US" dirty="0" smtClean="0"/>
              <a:t>语音的交叠掩蔽现象是这样的：由于直达声是当前时刻语音信号，而反射声由于可能经过多重反射才到达麦克风，时间长短不一，肯定会包含之前的语音信号，因此会污染前当前的语音信号</a:t>
            </a:r>
          </a:p>
          <a:p>
            <a:endParaRPr lang="zh-CN" altLang="en-US" dirty="0"/>
          </a:p>
        </p:txBody>
      </p:sp>
      <p:sp>
        <p:nvSpPr>
          <p:cNvPr id="4" name="灯片编号占位符 3"/>
          <p:cNvSpPr>
            <a:spLocks noGrp="1"/>
          </p:cNvSpPr>
          <p:nvPr>
            <p:ph type="sldNum" sz="quarter" idx="10"/>
          </p:nvPr>
        </p:nvSpPr>
        <p:spPr/>
        <p:txBody>
          <a:bodyPr/>
          <a:lstStyle/>
          <a:p>
            <a:fld id="{0AD3CBDC-CAE8-45D6-9506-DCF10634CFD4}" type="slidenum">
              <a:rPr lang="zh-CN" altLang="en-US" smtClean="0"/>
              <a:t>33</a:t>
            </a:fld>
            <a:endParaRPr lang="zh-CN" altLang="en-US"/>
          </a:p>
        </p:txBody>
      </p:sp>
    </p:spTree>
    <p:extLst>
      <p:ext uri="{BB962C8B-B14F-4D97-AF65-F5344CB8AC3E}">
        <p14:creationId xmlns:p14="http://schemas.microsoft.com/office/powerpoint/2010/main" val="25995968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传播距离越远，直达声信号就越若，并且传播途径越长，沿途有环境噪声的可能性就越大。</a:t>
            </a:r>
          </a:p>
          <a:p>
            <a:endParaRPr lang="zh-CN" altLang="en-US" dirty="0"/>
          </a:p>
        </p:txBody>
      </p:sp>
      <p:sp>
        <p:nvSpPr>
          <p:cNvPr id="4" name="灯片编号占位符 3"/>
          <p:cNvSpPr>
            <a:spLocks noGrp="1"/>
          </p:cNvSpPr>
          <p:nvPr>
            <p:ph type="sldNum" sz="quarter" idx="10"/>
          </p:nvPr>
        </p:nvSpPr>
        <p:spPr/>
        <p:txBody>
          <a:bodyPr/>
          <a:lstStyle/>
          <a:p>
            <a:fld id="{0AD3CBDC-CAE8-45D6-9506-DCF10634CFD4}" type="slidenum">
              <a:rPr lang="zh-CN" altLang="en-US" smtClean="0"/>
              <a:t>34</a:t>
            </a:fld>
            <a:endParaRPr lang="zh-CN" altLang="en-US"/>
          </a:p>
        </p:txBody>
      </p:sp>
    </p:spTree>
    <p:extLst>
      <p:ext uri="{BB962C8B-B14F-4D97-AF65-F5344CB8AC3E}">
        <p14:creationId xmlns:p14="http://schemas.microsoft.com/office/powerpoint/2010/main" val="15092381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传播距离越远，直达声信号就越若，并且传播途径越长，沿途有环境噪声的可能性就越大。</a:t>
            </a:r>
          </a:p>
          <a:p>
            <a:endParaRPr lang="zh-CN" altLang="en-US" dirty="0"/>
          </a:p>
        </p:txBody>
      </p:sp>
      <p:sp>
        <p:nvSpPr>
          <p:cNvPr id="4" name="灯片编号占位符 3"/>
          <p:cNvSpPr>
            <a:spLocks noGrp="1"/>
          </p:cNvSpPr>
          <p:nvPr>
            <p:ph type="sldNum" sz="quarter" idx="10"/>
          </p:nvPr>
        </p:nvSpPr>
        <p:spPr/>
        <p:txBody>
          <a:bodyPr/>
          <a:lstStyle/>
          <a:p>
            <a:fld id="{0AD3CBDC-CAE8-45D6-9506-DCF10634CFD4}" type="slidenum">
              <a:rPr lang="zh-CN" altLang="en-US" smtClean="0"/>
              <a:t>35</a:t>
            </a:fld>
            <a:endParaRPr lang="zh-CN" altLang="en-US"/>
          </a:p>
        </p:txBody>
      </p:sp>
    </p:spTree>
    <p:extLst>
      <p:ext uri="{BB962C8B-B14F-4D97-AF65-F5344CB8AC3E}">
        <p14:creationId xmlns:p14="http://schemas.microsoft.com/office/powerpoint/2010/main" val="9941147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传播距离越远，直达声信号就越若，并且传播途径越长，沿途有环境噪声的可能性就越大。</a:t>
            </a:r>
          </a:p>
          <a:p>
            <a:endParaRPr lang="zh-CN" altLang="en-US" dirty="0"/>
          </a:p>
        </p:txBody>
      </p:sp>
      <p:sp>
        <p:nvSpPr>
          <p:cNvPr id="4" name="灯片编号占位符 3"/>
          <p:cNvSpPr>
            <a:spLocks noGrp="1"/>
          </p:cNvSpPr>
          <p:nvPr>
            <p:ph type="sldNum" sz="quarter" idx="10"/>
          </p:nvPr>
        </p:nvSpPr>
        <p:spPr/>
        <p:txBody>
          <a:bodyPr/>
          <a:lstStyle/>
          <a:p>
            <a:fld id="{0AD3CBDC-CAE8-45D6-9506-DCF10634CFD4}" type="slidenum">
              <a:rPr lang="zh-CN" altLang="en-US" smtClean="0"/>
              <a:t>36</a:t>
            </a:fld>
            <a:endParaRPr lang="zh-CN" altLang="en-US"/>
          </a:p>
        </p:txBody>
      </p:sp>
    </p:spTree>
    <p:extLst>
      <p:ext uri="{BB962C8B-B14F-4D97-AF65-F5344CB8AC3E}">
        <p14:creationId xmlns:p14="http://schemas.microsoft.com/office/powerpoint/2010/main" val="27550936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smtClean="0"/>
              <a:t>我们仅仅是想收集女性用户声音的话，通过双麦克风阵列</a:t>
            </a:r>
            <a:endParaRPr kumimoji="1" lang="zh-CN" altLang="en-US" dirty="0"/>
          </a:p>
        </p:txBody>
      </p:sp>
      <p:sp>
        <p:nvSpPr>
          <p:cNvPr id="4" name="幻灯片编号占位符 3"/>
          <p:cNvSpPr>
            <a:spLocks noGrp="1"/>
          </p:cNvSpPr>
          <p:nvPr>
            <p:ph type="sldNum" sz="quarter" idx="10"/>
          </p:nvPr>
        </p:nvSpPr>
        <p:spPr/>
        <p:txBody>
          <a:bodyPr/>
          <a:lstStyle/>
          <a:p>
            <a:fld id="{0AD3CBDC-CAE8-45D6-9506-DCF10634CFD4}" type="slidenum">
              <a:rPr lang="zh-CN" altLang="en-US" smtClean="0"/>
              <a:t>39</a:t>
            </a:fld>
            <a:endParaRPr lang="zh-CN" altLang="en-US"/>
          </a:p>
        </p:txBody>
      </p:sp>
    </p:spTree>
    <p:extLst>
      <p:ext uri="{BB962C8B-B14F-4D97-AF65-F5344CB8AC3E}">
        <p14:creationId xmlns:p14="http://schemas.microsoft.com/office/powerpoint/2010/main" val="37668980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smtClean="0"/>
              <a:t>音乐是信噪比会更低，影响更大，难度更大，有了回声消除以后，</a:t>
            </a:r>
            <a:r>
              <a:rPr kumimoji="1" lang="zh-CN" altLang="en-US" smtClean="0"/>
              <a:t>我们就可以支持语音唤醒、语音打断</a:t>
            </a:r>
            <a:endParaRPr kumimoji="1" lang="zh-CN" altLang="en-US"/>
          </a:p>
        </p:txBody>
      </p:sp>
      <p:sp>
        <p:nvSpPr>
          <p:cNvPr id="4" name="幻灯片编号占位符 3"/>
          <p:cNvSpPr>
            <a:spLocks noGrp="1"/>
          </p:cNvSpPr>
          <p:nvPr>
            <p:ph type="sldNum" sz="quarter" idx="10"/>
          </p:nvPr>
        </p:nvSpPr>
        <p:spPr/>
        <p:txBody>
          <a:bodyPr/>
          <a:lstStyle/>
          <a:p>
            <a:fld id="{0AD3CBDC-CAE8-45D6-9506-DCF10634CFD4}" type="slidenum">
              <a:rPr lang="zh-CN" altLang="en-US" smtClean="0"/>
              <a:t>41</a:t>
            </a:fld>
            <a:endParaRPr lang="zh-CN" altLang="en-US"/>
          </a:p>
        </p:txBody>
      </p:sp>
    </p:spTree>
    <p:extLst>
      <p:ext uri="{BB962C8B-B14F-4D97-AF65-F5344CB8AC3E}">
        <p14:creationId xmlns:p14="http://schemas.microsoft.com/office/powerpoint/2010/main" val="33502526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麦克风阵列通过声源定位确定说话人方位，在说话人所在的位置上形成一个拾音波束，在这个拾音波束内语音可以无损的达到，而对拾音波束之外的声音进行抑制。</a:t>
            </a:r>
            <a:endParaRPr lang="en-US" altLang="zh-CN" dirty="0" smtClean="0"/>
          </a:p>
          <a:p>
            <a:endParaRPr lang="en-US" altLang="zh-CN" dirty="0" smtClean="0"/>
          </a:p>
          <a:p>
            <a:r>
              <a:rPr lang="zh-CN" altLang="en-US" dirty="0" smtClean="0"/>
              <a:t>由于减少了拾音区域，因此会大幅度减少麦克风采集到的反射声以及周边的环境噪声，从而有效的提升语音质量。</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0AD3CBDC-CAE8-45D6-9506-DCF10634CFD4}" type="slidenum">
              <a:rPr lang="zh-CN" altLang="en-US" smtClean="0"/>
              <a:t>44</a:t>
            </a:fld>
            <a:endParaRPr lang="zh-CN" altLang="en-US"/>
          </a:p>
        </p:txBody>
      </p:sp>
    </p:spTree>
    <p:extLst>
      <p:ext uri="{BB962C8B-B14F-4D97-AF65-F5344CB8AC3E}">
        <p14:creationId xmlns:p14="http://schemas.microsoft.com/office/powerpoint/2010/main" val="25012950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表</a:t>
            </a:r>
            <a:r>
              <a:rPr lang="en-US" altLang="zh-CN" dirty="0" smtClean="0"/>
              <a:t>1</a:t>
            </a:r>
            <a:r>
              <a:rPr lang="zh-CN" altLang="en-US" dirty="0" smtClean="0"/>
              <a:t>代表了不同混响环境下、不同设备远距离的识别效果：蓝色的柱子表示</a:t>
            </a:r>
            <a:r>
              <a:rPr lang="en-US" altLang="zh-CN" dirty="0" smtClean="0"/>
              <a:t>5m</a:t>
            </a:r>
            <a:r>
              <a:rPr lang="zh-CN" altLang="en-US" dirty="0" smtClean="0"/>
              <a:t>距离使用一个麦克风录制数据识别效果，识别率很差；黄色柱子表示使用同样的</a:t>
            </a:r>
            <a:r>
              <a:rPr lang="en-US" altLang="zh-CN" dirty="0" smtClean="0"/>
              <a:t>5m</a:t>
            </a:r>
            <a:r>
              <a:rPr lang="zh-CN" altLang="en-US" dirty="0" smtClean="0"/>
              <a:t>距离，麦克风阵列处理后的数据的识别率。而红色柱子是同样的数据集手机在</a:t>
            </a:r>
            <a:r>
              <a:rPr lang="en-US" altLang="zh-CN" dirty="0" smtClean="0"/>
              <a:t>30cm</a:t>
            </a:r>
            <a:r>
              <a:rPr lang="zh-CN" altLang="en-US" dirty="0" smtClean="0"/>
              <a:t>采集到的数据的识别效果，是效果上限。</a:t>
            </a:r>
            <a:endParaRPr lang="en-US" altLang="zh-CN" dirty="0" smtClean="0"/>
          </a:p>
          <a:p>
            <a:r>
              <a:rPr lang="zh-CN" altLang="en-US" dirty="0" smtClean="0"/>
              <a:t>表</a:t>
            </a:r>
            <a:r>
              <a:rPr lang="en-US" altLang="zh-CN" dirty="0" smtClean="0"/>
              <a:t>1</a:t>
            </a:r>
            <a:r>
              <a:rPr lang="zh-CN" altLang="en-US" dirty="0" smtClean="0"/>
              <a:t>的结论是：在</a:t>
            </a:r>
            <a:r>
              <a:rPr lang="en-US" altLang="zh-CN" dirty="0" smtClean="0"/>
              <a:t>5m</a:t>
            </a:r>
            <a:r>
              <a:rPr lang="zh-CN" altLang="en-US" dirty="0" smtClean="0"/>
              <a:t>距离，使用麦克风阵列降噪的数据识别效果已经和手机近讲的效果非常接近了，证明在各种环境下，远场识别效果已经相当实用了。</a:t>
            </a:r>
            <a:endParaRPr lang="en-US" altLang="zh-CN" dirty="0" smtClean="0"/>
          </a:p>
          <a:p>
            <a:endParaRPr lang="en-US" altLang="zh-CN" dirty="0" smtClean="0"/>
          </a:p>
          <a:p>
            <a:r>
              <a:rPr lang="zh-CN" altLang="en-US" dirty="0" smtClean="0"/>
              <a:t>表</a:t>
            </a:r>
            <a:r>
              <a:rPr lang="en-US" altLang="zh-CN" dirty="0" smtClean="0"/>
              <a:t>2</a:t>
            </a:r>
            <a:r>
              <a:rPr lang="zh-CN" altLang="en-US" dirty="0" smtClean="0"/>
              <a:t>表示：在播放信号源的同时，在和信号源不同的角度同时播放一个噪声源，信噪比</a:t>
            </a:r>
            <a:r>
              <a:rPr lang="en-US" altLang="zh-CN" dirty="0" smtClean="0"/>
              <a:t>10dB</a:t>
            </a:r>
            <a:r>
              <a:rPr lang="zh-CN" altLang="en-US" dirty="0" smtClean="0"/>
              <a:t>表示信号源比噪声源高出</a:t>
            </a:r>
            <a:r>
              <a:rPr lang="en-US" altLang="zh-CN" dirty="0" smtClean="0"/>
              <a:t>10dB</a:t>
            </a:r>
            <a:r>
              <a:rPr lang="zh-CN" altLang="en-US" dirty="0" smtClean="0"/>
              <a:t>，</a:t>
            </a:r>
            <a:r>
              <a:rPr lang="en-US" altLang="zh-CN" dirty="0" smtClean="0"/>
              <a:t>-3dB</a:t>
            </a:r>
            <a:r>
              <a:rPr lang="zh-CN" altLang="en-US" dirty="0" smtClean="0"/>
              <a:t>表示信号源比噪声源还要低</a:t>
            </a:r>
            <a:r>
              <a:rPr lang="en-US" altLang="zh-CN" dirty="0" smtClean="0"/>
              <a:t>3dB</a:t>
            </a:r>
            <a:r>
              <a:rPr lang="zh-CN" altLang="en-US" dirty="0" smtClean="0"/>
              <a:t>。该实验主要是验证在复杂的噪声环境下，麦克风阵列的降噪效果。</a:t>
            </a:r>
          </a:p>
          <a:p>
            <a:endParaRPr lang="zh-CN" altLang="en-US" dirty="0"/>
          </a:p>
        </p:txBody>
      </p:sp>
      <p:sp>
        <p:nvSpPr>
          <p:cNvPr id="4" name="灯片编号占位符 3"/>
          <p:cNvSpPr>
            <a:spLocks noGrp="1"/>
          </p:cNvSpPr>
          <p:nvPr>
            <p:ph type="sldNum" sz="quarter" idx="10"/>
          </p:nvPr>
        </p:nvSpPr>
        <p:spPr/>
        <p:txBody>
          <a:bodyPr/>
          <a:lstStyle/>
          <a:p>
            <a:fld id="{0AD3CBDC-CAE8-45D6-9506-DCF10634CFD4}" type="slidenum">
              <a:rPr lang="zh-CN" altLang="en-US" smtClean="0"/>
              <a:t>45</a:t>
            </a:fld>
            <a:endParaRPr lang="zh-CN" altLang="en-US"/>
          </a:p>
        </p:txBody>
      </p:sp>
    </p:spTree>
    <p:extLst>
      <p:ext uri="{BB962C8B-B14F-4D97-AF65-F5344CB8AC3E}">
        <p14:creationId xmlns:p14="http://schemas.microsoft.com/office/powerpoint/2010/main" val="1165768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这段时间最火的事情莫过于阿里上市，</a:t>
            </a:r>
            <a:r>
              <a:rPr lang="zh-CN" altLang="en-US" sz="1200" b="0" i="0" kern="1200" dirty="0" smtClean="0">
                <a:solidFill>
                  <a:schemeClr val="tx1"/>
                </a:solidFill>
                <a:effectLst/>
                <a:latin typeface="+mn-lt"/>
                <a:ea typeface="+mn-ea"/>
                <a:cs typeface="+mn-cs"/>
              </a:rPr>
              <a:t>全球第二大互联网公司，</a:t>
            </a:r>
            <a:r>
              <a:rPr lang="zh-CN" altLang="en-US" dirty="0" smtClean="0"/>
              <a:t>相信大家都还记得这句“梦想还是要有的，万一实现了呢”，而我们语音云开放平台，就将通过一点一滴的努力，为开发者输送更多更优质的服务，将今天在坐的和我们所服务的成千上万的开发者们改变世界的梦想再往前推进一步</a:t>
            </a:r>
            <a:endParaRPr lang="zh-CN" altLang="en-US" dirty="0"/>
          </a:p>
        </p:txBody>
      </p:sp>
      <p:sp>
        <p:nvSpPr>
          <p:cNvPr id="4" name="灯片编号占位符 3"/>
          <p:cNvSpPr>
            <a:spLocks noGrp="1"/>
          </p:cNvSpPr>
          <p:nvPr>
            <p:ph type="sldNum" sz="quarter" idx="10"/>
          </p:nvPr>
        </p:nvSpPr>
        <p:spPr/>
        <p:txBody>
          <a:bodyPr/>
          <a:lstStyle/>
          <a:p>
            <a:fld id="{0AD3CBDC-CAE8-45D6-9506-DCF10634CFD4}" type="slidenum">
              <a:rPr lang="zh-CN" altLang="en-US" smtClean="0"/>
              <a:t>65</a:t>
            </a:fld>
            <a:endParaRPr lang="zh-CN" altLang="en-US"/>
          </a:p>
        </p:txBody>
      </p:sp>
    </p:spTree>
    <p:extLst>
      <p:ext uri="{BB962C8B-B14F-4D97-AF65-F5344CB8AC3E}">
        <p14:creationId xmlns:p14="http://schemas.microsoft.com/office/powerpoint/2010/main" val="7690656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r>
              <a:rPr kumimoji="1" lang="zh-CN" altLang="en-US" dirty="0" smtClean="0"/>
              <a:t>最后再来说下，进行移动互联网应用的开发，有时候很困难，尤其是打造出一个精品应用，从海量应用中脱颖而出，孤军作战是很痛苦的，我们告诉大家一个好消息，讯飞语音云为开发者提供全程免费的语音技术指导，还专门成立了伙伴关怀团队；</a:t>
            </a:r>
            <a:endParaRPr kumimoji="1" lang="en-US" altLang="zh-CN" dirty="0" smtClean="0"/>
          </a:p>
          <a:p>
            <a:r>
              <a:rPr kumimoji="1" lang="zh-CN" altLang="en-US" dirty="0" smtClean="0"/>
              <a:t>甚至还有点对点的专业技术支持和辅导，所以，对咱们的开发者的来说，你绝对不是一个人在战斗。</a:t>
            </a:r>
            <a:endParaRPr kumimoji="1" lang="zh-CN" altLang="en-US" dirty="0"/>
          </a:p>
        </p:txBody>
      </p:sp>
      <p:sp>
        <p:nvSpPr>
          <p:cNvPr id="4" name="幻灯片编号占位符 3"/>
          <p:cNvSpPr>
            <a:spLocks noGrp="1"/>
          </p:cNvSpPr>
          <p:nvPr>
            <p:ph type="sldNum" sz="quarter" idx="10"/>
          </p:nvPr>
        </p:nvSpPr>
        <p:spPr/>
        <p:txBody>
          <a:bodyPr/>
          <a:lstStyle/>
          <a:p>
            <a:fld id="{0AD3CBDC-CAE8-45D6-9506-DCF10634CFD4}" type="slidenum">
              <a:rPr lang="zh-CN" altLang="en-US" smtClean="0"/>
              <a:t>66</a:t>
            </a:fld>
            <a:endParaRPr lang="zh-CN" altLang="en-US"/>
          </a:p>
        </p:txBody>
      </p:sp>
    </p:spTree>
    <p:extLst>
      <p:ext uri="{BB962C8B-B14F-4D97-AF65-F5344CB8AC3E}">
        <p14:creationId xmlns:p14="http://schemas.microsoft.com/office/powerpoint/2010/main" val="28048226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最后，这是我们的伙伴关怀小组联系方式；希望大家通过我们已经开放的和已经整合的能力，打造出更加优质的产品，谢谢大家。</a:t>
            </a:r>
            <a:endParaRPr lang="zh-CN" altLang="en-US" dirty="0"/>
          </a:p>
        </p:txBody>
      </p:sp>
      <p:sp>
        <p:nvSpPr>
          <p:cNvPr id="4" name="灯片编号占位符 3"/>
          <p:cNvSpPr>
            <a:spLocks noGrp="1"/>
          </p:cNvSpPr>
          <p:nvPr>
            <p:ph type="sldNum" sz="quarter" idx="10"/>
          </p:nvPr>
        </p:nvSpPr>
        <p:spPr/>
        <p:txBody>
          <a:bodyPr/>
          <a:lstStyle/>
          <a:p>
            <a:fld id="{0AD3CBDC-CAE8-45D6-9506-DCF10634CFD4}" type="slidenum">
              <a:rPr lang="zh-CN" altLang="en-US" smtClean="0"/>
              <a:t>67</a:t>
            </a:fld>
            <a:endParaRPr lang="zh-CN" altLang="en-US"/>
          </a:p>
        </p:txBody>
      </p:sp>
    </p:spTree>
    <p:extLst>
      <p:ext uri="{BB962C8B-B14F-4D97-AF65-F5344CB8AC3E}">
        <p14:creationId xmlns:p14="http://schemas.microsoft.com/office/powerpoint/2010/main" val="24675443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Master" Target="../slideMasters/slideMaster2.xml"/><Relationship Id="rId2" Type="http://schemas.openxmlformats.org/officeDocument/2006/relationships/image" Target="../media/image7.jp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1" Type="http://schemas.openxmlformats.org/officeDocument/2006/relationships/slideMaster" Target="../slideMasters/slideMaster2.xml"/><Relationship Id="rId2" Type="http://schemas.openxmlformats.org/officeDocument/2006/relationships/image" Target="../media/image10.jpe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6.jpeg"/><Relationship Id="rId5" Type="http://schemas.openxmlformats.org/officeDocument/2006/relationships/image" Target="../media/image17.jpeg"/><Relationship Id="rId6" Type="http://schemas.openxmlformats.org/officeDocument/2006/relationships/image" Target="../media/image18.jpeg"/><Relationship Id="rId7" Type="http://schemas.openxmlformats.org/officeDocument/2006/relationships/image" Target="../media/image19.jpeg"/><Relationship Id="rId1" Type="http://schemas.openxmlformats.org/officeDocument/2006/relationships/slideMaster" Target="../slideMasters/slideMaster2.xml"/><Relationship Id="rId2" Type="http://schemas.openxmlformats.org/officeDocument/2006/relationships/image" Target="../media/image3.jp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 Id="rId7" Type="http://schemas.openxmlformats.org/officeDocument/2006/relationships/oleObject" Target="../embeddings/oleObject1.bin"/><Relationship Id="rId8" Type="http://schemas.openxmlformats.org/officeDocument/2006/relationships/image" Target="../media/image20.emf"/><Relationship Id="rId1" Type="http://schemas.openxmlformats.org/officeDocument/2006/relationships/vmlDrawing" Target="../drawings/vmlDrawing1.vml"/><Relationship Id="rId2" Type="http://schemas.openxmlformats.org/officeDocument/2006/relationships/tags" Target="../tags/tag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jp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jp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jp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jp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Master" Target="../slideMasters/slideMaster4.xml"/><Relationship Id="rId2" Type="http://schemas.openxmlformats.org/officeDocument/2006/relationships/image" Target="../media/image7.jp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jp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jp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jp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1" Type="http://schemas.openxmlformats.org/officeDocument/2006/relationships/slideMaster" Target="../slideMasters/slideMaster4.xml"/><Relationship Id="rId2" Type="http://schemas.openxmlformats.org/officeDocument/2006/relationships/image" Target="../media/image10.jpe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6.jpeg"/><Relationship Id="rId5" Type="http://schemas.openxmlformats.org/officeDocument/2006/relationships/image" Target="../media/image17.jpeg"/><Relationship Id="rId6" Type="http://schemas.openxmlformats.org/officeDocument/2006/relationships/image" Target="../media/image18.jpeg"/><Relationship Id="rId7" Type="http://schemas.openxmlformats.org/officeDocument/2006/relationships/image" Target="../media/image19.jpeg"/><Relationship Id="rId1" Type="http://schemas.openxmlformats.org/officeDocument/2006/relationships/slideMaster" Target="../slideMasters/slideMaster4.xml"/><Relationship Id="rId2" Type="http://schemas.openxmlformats.org/officeDocument/2006/relationships/image" Target="../media/image3.jp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3" Type="http://schemas.openxmlformats.org/officeDocument/2006/relationships/tags" Target="../tags/tag6.xml"/><Relationship Id="rId4" Type="http://schemas.openxmlformats.org/officeDocument/2006/relationships/tags" Target="../tags/tag7.xml"/><Relationship Id="rId5" Type="http://schemas.openxmlformats.org/officeDocument/2006/relationships/tags" Target="../tags/tag8.xml"/><Relationship Id="rId6" Type="http://schemas.openxmlformats.org/officeDocument/2006/relationships/slideMaster" Target="../slideMasters/slideMaster4.xml"/><Relationship Id="rId7" Type="http://schemas.openxmlformats.org/officeDocument/2006/relationships/oleObject" Target="../embeddings/oleObject2.bin"/><Relationship Id="rId8" Type="http://schemas.openxmlformats.org/officeDocument/2006/relationships/image" Target="../media/image20.emf"/><Relationship Id="rId1" Type="http://schemas.openxmlformats.org/officeDocument/2006/relationships/vmlDrawing" Target="../drawings/vmlDrawing2.vml"/><Relationship Id="rId2" Type="http://schemas.openxmlformats.org/officeDocument/2006/relationships/tags" Target="../tags/tag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jp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7"/>
            <a:ext cx="6858000" cy="165576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12AF963-5960-447F-B9DC-D7085D892523}" type="datetimeFigureOut">
              <a:rPr lang="zh-CN" altLang="en-US" smtClean="0"/>
              <a:t>15/3/13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388931B-85C2-4615-8DB9-B34C0183941C}" type="slidenum">
              <a:rPr lang="zh-CN" altLang="en-US" smtClean="0"/>
              <a:t>‹#›</a:t>
            </a:fld>
            <a:endParaRPr lang="zh-CN" altLang="en-US"/>
          </a:p>
        </p:txBody>
      </p:sp>
    </p:spTree>
    <p:extLst>
      <p:ext uri="{BB962C8B-B14F-4D97-AF65-F5344CB8AC3E}">
        <p14:creationId xmlns:p14="http://schemas.microsoft.com/office/powerpoint/2010/main" val="4239504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12AF963-5960-447F-B9DC-D7085D892523}" type="datetimeFigureOut">
              <a:rPr lang="zh-CN" altLang="en-US" smtClean="0"/>
              <a:t>15/3/13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388931B-85C2-4615-8DB9-B34C0183941C}" type="slidenum">
              <a:rPr lang="zh-CN" altLang="en-US" smtClean="0"/>
              <a:t>‹#›</a:t>
            </a:fld>
            <a:endParaRPr lang="zh-CN" altLang="en-US"/>
          </a:p>
        </p:txBody>
      </p:sp>
    </p:spTree>
    <p:extLst>
      <p:ext uri="{BB962C8B-B14F-4D97-AF65-F5344CB8AC3E}">
        <p14:creationId xmlns:p14="http://schemas.microsoft.com/office/powerpoint/2010/main" val="2307344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42"/>
            <a:ext cx="78867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7"/>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12AF963-5960-447F-B9DC-D7085D892523}" type="datetimeFigureOut">
              <a:rPr lang="zh-CN" altLang="en-US" smtClean="0"/>
              <a:t>15/3/13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388931B-85C2-4615-8DB9-B34C0183941C}" type="slidenum">
              <a:rPr lang="zh-CN" altLang="en-US" smtClean="0"/>
              <a:t>‹#›</a:t>
            </a:fld>
            <a:endParaRPr lang="zh-CN" altLang="en-US"/>
          </a:p>
        </p:txBody>
      </p:sp>
    </p:spTree>
    <p:extLst>
      <p:ext uri="{BB962C8B-B14F-4D97-AF65-F5344CB8AC3E}">
        <p14:creationId xmlns:p14="http://schemas.microsoft.com/office/powerpoint/2010/main" val="203008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71490" y="1825625"/>
            <a:ext cx="2900363" cy="4351339"/>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3486153" y="1825625"/>
            <a:ext cx="2900363" cy="4351339"/>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12AF963-5960-447F-B9DC-D7085D892523}" type="datetimeFigureOut">
              <a:rPr lang="zh-CN" altLang="en-US" smtClean="0"/>
              <a:t>15/3/13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388931B-85C2-4615-8DB9-B34C0183941C}" type="slidenum">
              <a:rPr lang="zh-CN" altLang="en-US" smtClean="0"/>
              <a:t>‹#›</a:t>
            </a:fld>
            <a:endParaRPr lang="zh-CN" altLang="en-US"/>
          </a:p>
        </p:txBody>
      </p:sp>
    </p:spTree>
    <p:extLst>
      <p:ext uri="{BB962C8B-B14F-4D97-AF65-F5344CB8AC3E}">
        <p14:creationId xmlns:p14="http://schemas.microsoft.com/office/powerpoint/2010/main" val="137993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9"/>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29842" y="2505075"/>
            <a:ext cx="3868340"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3"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29153" y="2505075"/>
            <a:ext cx="3887391"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12AF963-5960-447F-B9DC-D7085D892523}" type="datetimeFigureOut">
              <a:rPr lang="zh-CN" altLang="en-US" smtClean="0"/>
              <a:t>15/3/13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388931B-85C2-4615-8DB9-B34C0183941C}" type="slidenum">
              <a:rPr lang="zh-CN" altLang="en-US" smtClean="0"/>
              <a:t>‹#›</a:t>
            </a:fld>
            <a:endParaRPr lang="zh-CN" altLang="en-US"/>
          </a:p>
        </p:txBody>
      </p:sp>
    </p:spTree>
    <p:extLst>
      <p:ext uri="{BB962C8B-B14F-4D97-AF65-F5344CB8AC3E}">
        <p14:creationId xmlns:p14="http://schemas.microsoft.com/office/powerpoint/2010/main" val="226293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12AF963-5960-447F-B9DC-D7085D892523}" type="datetimeFigureOut">
              <a:rPr lang="zh-CN" altLang="en-US" smtClean="0"/>
              <a:t>15/3/13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388931B-85C2-4615-8DB9-B34C0183941C}" type="slidenum">
              <a:rPr lang="zh-CN" altLang="en-US" smtClean="0"/>
              <a:t>‹#›</a:t>
            </a:fld>
            <a:endParaRPr lang="zh-CN" altLang="en-US"/>
          </a:p>
        </p:txBody>
      </p:sp>
    </p:spTree>
    <p:extLst>
      <p:ext uri="{BB962C8B-B14F-4D97-AF65-F5344CB8AC3E}">
        <p14:creationId xmlns:p14="http://schemas.microsoft.com/office/powerpoint/2010/main" val="4204876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12AF963-5960-447F-B9DC-D7085D892523}" type="datetimeFigureOut">
              <a:rPr lang="zh-CN" altLang="en-US" smtClean="0"/>
              <a:t>15/3/13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388931B-85C2-4615-8DB9-B34C0183941C}" type="slidenum">
              <a:rPr lang="zh-CN" altLang="en-US" smtClean="0"/>
              <a:t>‹#›</a:t>
            </a:fld>
            <a:endParaRPr lang="zh-CN" altLang="en-US"/>
          </a:p>
        </p:txBody>
      </p:sp>
    </p:spTree>
    <p:extLst>
      <p:ext uri="{BB962C8B-B14F-4D97-AF65-F5344CB8AC3E}">
        <p14:creationId xmlns:p14="http://schemas.microsoft.com/office/powerpoint/2010/main" val="144421517"/>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9"/>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2057401"/>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12AF963-5960-447F-B9DC-D7085D892523}" type="datetimeFigureOut">
              <a:rPr lang="zh-CN" altLang="en-US" smtClean="0"/>
              <a:t>15/3/13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388931B-85C2-4615-8DB9-B34C0183941C}" type="slidenum">
              <a:rPr lang="zh-CN" altLang="en-US" smtClean="0"/>
              <a:t>‹#›</a:t>
            </a:fld>
            <a:endParaRPr lang="zh-CN" altLang="en-US"/>
          </a:p>
        </p:txBody>
      </p:sp>
    </p:spTree>
    <p:extLst>
      <p:ext uri="{BB962C8B-B14F-4D97-AF65-F5344CB8AC3E}">
        <p14:creationId xmlns:p14="http://schemas.microsoft.com/office/powerpoint/2010/main" val="10590767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987429"/>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29841" y="2057401"/>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12AF963-5960-447F-B9DC-D7085D892523}" type="datetimeFigureOut">
              <a:rPr lang="zh-CN" altLang="en-US" smtClean="0"/>
              <a:t>15/3/13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388931B-85C2-4615-8DB9-B34C0183941C}" type="slidenum">
              <a:rPr lang="zh-CN" altLang="en-US" smtClean="0"/>
              <a:t>‹#›</a:t>
            </a:fld>
            <a:endParaRPr lang="zh-CN" altLang="en-US"/>
          </a:p>
        </p:txBody>
      </p:sp>
    </p:spTree>
    <p:extLst>
      <p:ext uri="{BB962C8B-B14F-4D97-AF65-F5344CB8AC3E}">
        <p14:creationId xmlns:p14="http://schemas.microsoft.com/office/powerpoint/2010/main" val="2378589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12AF963-5960-447F-B9DC-D7085D892523}" type="datetimeFigureOut">
              <a:rPr lang="zh-CN" altLang="en-US" smtClean="0"/>
              <a:t>15/3/13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388931B-85C2-4615-8DB9-B34C0183941C}" type="slidenum">
              <a:rPr lang="zh-CN" altLang="en-US" smtClean="0"/>
              <a:t>‹#›</a:t>
            </a:fld>
            <a:endParaRPr lang="zh-CN" altLang="en-US"/>
          </a:p>
        </p:txBody>
      </p:sp>
    </p:spTree>
    <p:extLst>
      <p:ext uri="{BB962C8B-B14F-4D97-AF65-F5344CB8AC3E}">
        <p14:creationId xmlns:p14="http://schemas.microsoft.com/office/powerpoint/2010/main" val="200828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4907758" y="365126"/>
            <a:ext cx="1478756" cy="581183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71491" y="365126"/>
            <a:ext cx="4321969" cy="581183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12AF963-5960-447F-B9DC-D7085D892523}" type="datetimeFigureOut">
              <a:rPr lang="zh-CN" altLang="en-US" smtClean="0"/>
              <a:t>15/3/13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388931B-85C2-4615-8DB9-B34C0183941C}" type="slidenum">
              <a:rPr lang="zh-CN" altLang="en-US" smtClean="0"/>
              <a:t>‹#›</a:t>
            </a:fld>
            <a:endParaRPr lang="zh-CN" altLang="en-US"/>
          </a:p>
        </p:txBody>
      </p:sp>
    </p:spTree>
    <p:extLst>
      <p:ext uri="{BB962C8B-B14F-4D97-AF65-F5344CB8AC3E}">
        <p14:creationId xmlns:p14="http://schemas.microsoft.com/office/powerpoint/2010/main" val="570245209"/>
      </p:ext>
    </p:extLst>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 name="Title Tile"/>
          <p:cNvSpPr/>
          <p:nvPr userDrawn="1"/>
        </p:nvSpPr>
        <p:spPr bwMode="auto">
          <a:xfrm>
            <a:off x="3008304" y="3187140"/>
            <a:ext cx="5373500" cy="2823139"/>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26" name="Arrow Bar"/>
          <p:cNvSpPr/>
          <p:nvPr userDrawn="1"/>
        </p:nvSpPr>
        <p:spPr bwMode="auto">
          <a:xfrm>
            <a:off x="3008304" y="1514475"/>
            <a:ext cx="5373500" cy="1499616"/>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27" name="Left Mask"/>
          <p:cNvSpPr/>
          <p:nvPr userDrawn="1"/>
        </p:nvSpPr>
        <p:spPr bwMode="auto">
          <a:xfrm>
            <a:off x="2" y="1514476"/>
            <a:ext cx="3008303" cy="1499616"/>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28" name="Circle Arrow"/>
          <p:cNvSpPr>
            <a:spLocks noEditPoints="1"/>
          </p:cNvSpPr>
          <p:nvPr userDrawn="1"/>
        </p:nvSpPr>
        <p:spPr bwMode="auto">
          <a:xfrm rot="5400000">
            <a:off x="7358044" y="1978147"/>
            <a:ext cx="841375" cy="631196"/>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chemeClr val="tx1">
              <a:lumMod val="20000"/>
              <a:lumOff val="80000"/>
            </a:schemeClr>
          </a:solidFill>
          <a:ln>
            <a:noFill/>
          </a:ln>
        </p:spPr>
        <p:txBody>
          <a:bodyPr vert="horz" wrap="square" lIns="68550" tIns="34276" rIns="68550" bIns="34276" numCol="1" anchor="t" anchorCtr="0" compatLnSpc="1">
            <a:prstTxWarp prst="textNoShape">
              <a:avLst/>
            </a:prstTxWarp>
          </a:bodyPr>
          <a:lstStyle/>
          <a:p>
            <a:pPr defTabSz="685487"/>
            <a:endParaRPr lang="en-US" sz="1400" dirty="0">
              <a:solidFill>
                <a:srgbClr val="FFFFFF"/>
              </a:solidFill>
            </a:endParaRPr>
          </a:p>
        </p:txBody>
      </p:sp>
      <p:sp>
        <p:nvSpPr>
          <p:cNvPr id="29" name="TechEd Tile"/>
          <p:cNvSpPr/>
          <p:nvPr userDrawn="1"/>
        </p:nvSpPr>
        <p:spPr bwMode="auto">
          <a:xfrm>
            <a:off x="766754" y="1514475"/>
            <a:ext cx="2119674" cy="1499616"/>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pic>
        <p:nvPicPr>
          <p:cNvPr id="30" name="TechEd Logo"/>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8530"/>
          <a:stretch/>
        </p:blipFill>
        <p:spPr bwMode="auto">
          <a:xfrm>
            <a:off x="1051262" y="1742495"/>
            <a:ext cx="1550658" cy="1043580"/>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Fuschia Tile"/>
          <p:cNvGrpSpPr/>
          <p:nvPr userDrawn="1"/>
        </p:nvGrpSpPr>
        <p:grpSpPr>
          <a:xfrm>
            <a:off x="762592" y="3185267"/>
            <a:ext cx="994669" cy="1325880"/>
            <a:chOff x="1071620" y="3044261"/>
            <a:chExt cx="1325880" cy="1325880"/>
          </a:xfrm>
        </p:grpSpPr>
        <p:sp>
          <p:nvSpPr>
            <p:cNvPr id="32" name="Rectangle 31"/>
            <p:cNvSpPr/>
            <p:nvPr/>
          </p:nvSpPr>
          <p:spPr bwMode="auto">
            <a:xfrm>
              <a:off x="1071620" y="3044261"/>
              <a:ext cx="1325880" cy="1325880"/>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33" name="Freeform 13"/>
            <p:cNvSpPr>
              <a:spLocks noEditPoints="1"/>
            </p:cNvSpPr>
            <p:nvPr/>
          </p:nvSpPr>
          <p:spPr bwMode="auto">
            <a:xfrm>
              <a:off x="1316254" y="3284926"/>
              <a:ext cx="836612" cy="841375"/>
            </a:xfrm>
            <a:custGeom>
              <a:avLst/>
              <a:gdLst>
                <a:gd name="T0" fmla="*/ 183 w 223"/>
                <a:gd name="T1" fmla="*/ 108 h 224"/>
                <a:gd name="T2" fmla="*/ 154 w 223"/>
                <a:gd name="T3" fmla="*/ 120 h 224"/>
                <a:gd name="T4" fmla="*/ 135 w 223"/>
                <a:gd name="T5" fmla="*/ 101 h 224"/>
                <a:gd name="T6" fmla="*/ 154 w 223"/>
                <a:gd name="T7" fmla="*/ 59 h 224"/>
                <a:gd name="T8" fmla="*/ 96 w 223"/>
                <a:gd name="T9" fmla="*/ 0 h 224"/>
                <a:gd name="T10" fmla="*/ 37 w 223"/>
                <a:gd name="T11" fmla="*/ 59 h 224"/>
                <a:gd name="T12" fmla="*/ 64 w 223"/>
                <a:gd name="T13" fmla="*/ 107 h 224"/>
                <a:gd name="T14" fmla="*/ 52 w 223"/>
                <a:gd name="T15" fmla="*/ 145 h 224"/>
                <a:gd name="T16" fmla="*/ 41 w 223"/>
                <a:gd name="T17" fmla="*/ 143 h 224"/>
                <a:gd name="T18" fmla="*/ 0 w 223"/>
                <a:gd name="T19" fmla="*/ 183 h 224"/>
                <a:gd name="T20" fmla="*/ 41 w 223"/>
                <a:gd name="T21" fmla="*/ 224 h 224"/>
                <a:gd name="T22" fmla="*/ 81 w 223"/>
                <a:gd name="T23" fmla="*/ 183 h 224"/>
                <a:gd name="T24" fmla="*/ 60 w 223"/>
                <a:gd name="T25" fmla="*/ 148 h 224"/>
                <a:gd name="T26" fmla="*/ 71 w 223"/>
                <a:gd name="T27" fmla="*/ 111 h 224"/>
                <a:gd name="T28" fmla="*/ 96 w 223"/>
                <a:gd name="T29" fmla="*/ 117 h 224"/>
                <a:gd name="T30" fmla="*/ 129 w 223"/>
                <a:gd name="T31" fmla="*/ 106 h 224"/>
                <a:gd name="T32" fmla="*/ 149 w 223"/>
                <a:gd name="T33" fmla="*/ 126 h 224"/>
                <a:gd name="T34" fmla="*/ 143 w 223"/>
                <a:gd name="T35" fmla="*/ 148 h 224"/>
                <a:gd name="T36" fmla="*/ 183 w 223"/>
                <a:gd name="T37" fmla="*/ 189 h 224"/>
                <a:gd name="T38" fmla="*/ 223 w 223"/>
                <a:gd name="T39" fmla="*/ 148 h 224"/>
                <a:gd name="T40" fmla="*/ 183 w 223"/>
                <a:gd name="T41" fmla="*/ 108 h 224"/>
                <a:gd name="T42" fmla="*/ 73 w 223"/>
                <a:gd name="T43" fmla="*/ 183 h 224"/>
                <a:gd name="T44" fmla="*/ 41 w 223"/>
                <a:gd name="T45" fmla="*/ 216 h 224"/>
                <a:gd name="T46" fmla="*/ 8 w 223"/>
                <a:gd name="T47" fmla="*/ 183 h 224"/>
                <a:gd name="T48" fmla="*/ 41 w 223"/>
                <a:gd name="T49" fmla="*/ 151 h 224"/>
                <a:gd name="T50" fmla="*/ 73 w 223"/>
                <a:gd name="T51" fmla="*/ 183 h 224"/>
                <a:gd name="T52" fmla="*/ 45 w 223"/>
                <a:gd name="T53" fmla="*/ 59 h 224"/>
                <a:gd name="T54" fmla="*/ 96 w 223"/>
                <a:gd name="T55" fmla="*/ 8 h 224"/>
                <a:gd name="T56" fmla="*/ 146 w 223"/>
                <a:gd name="T57" fmla="*/ 59 h 224"/>
                <a:gd name="T58" fmla="*/ 96 w 223"/>
                <a:gd name="T59" fmla="*/ 109 h 224"/>
                <a:gd name="T60" fmla="*/ 45 w 223"/>
                <a:gd name="T61" fmla="*/ 59 h 224"/>
                <a:gd name="T62" fmla="*/ 183 w 223"/>
                <a:gd name="T63" fmla="*/ 181 h 224"/>
                <a:gd name="T64" fmla="*/ 151 w 223"/>
                <a:gd name="T65" fmla="*/ 148 h 224"/>
                <a:gd name="T66" fmla="*/ 183 w 223"/>
                <a:gd name="T67" fmla="*/ 116 h 224"/>
                <a:gd name="T68" fmla="*/ 215 w 223"/>
                <a:gd name="T69" fmla="*/ 148 h 224"/>
                <a:gd name="T70" fmla="*/ 183 w 223"/>
                <a:gd name="T71" fmla="*/ 181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3" h="224">
                  <a:moveTo>
                    <a:pt x="183" y="108"/>
                  </a:moveTo>
                  <a:cubicBezTo>
                    <a:pt x="172" y="108"/>
                    <a:pt x="162" y="113"/>
                    <a:pt x="154" y="120"/>
                  </a:cubicBezTo>
                  <a:cubicBezTo>
                    <a:pt x="135" y="101"/>
                    <a:pt x="135" y="101"/>
                    <a:pt x="135" y="101"/>
                  </a:cubicBezTo>
                  <a:cubicBezTo>
                    <a:pt x="147" y="90"/>
                    <a:pt x="154" y="75"/>
                    <a:pt x="154" y="59"/>
                  </a:cubicBezTo>
                  <a:cubicBezTo>
                    <a:pt x="154" y="26"/>
                    <a:pt x="128" y="0"/>
                    <a:pt x="96" y="0"/>
                  </a:cubicBezTo>
                  <a:cubicBezTo>
                    <a:pt x="64" y="0"/>
                    <a:pt x="37" y="26"/>
                    <a:pt x="37" y="59"/>
                  </a:cubicBezTo>
                  <a:cubicBezTo>
                    <a:pt x="37" y="79"/>
                    <a:pt x="48" y="97"/>
                    <a:pt x="64" y="107"/>
                  </a:cubicBezTo>
                  <a:cubicBezTo>
                    <a:pt x="52" y="145"/>
                    <a:pt x="52" y="145"/>
                    <a:pt x="52" y="145"/>
                  </a:cubicBezTo>
                  <a:cubicBezTo>
                    <a:pt x="49" y="144"/>
                    <a:pt x="45" y="143"/>
                    <a:pt x="41" y="143"/>
                  </a:cubicBezTo>
                  <a:cubicBezTo>
                    <a:pt x="18" y="143"/>
                    <a:pt x="0" y="161"/>
                    <a:pt x="0" y="183"/>
                  </a:cubicBezTo>
                  <a:cubicBezTo>
                    <a:pt x="0" y="206"/>
                    <a:pt x="18" y="224"/>
                    <a:pt x="41" y="224"/>
                  </a:cubicBezTo>
                  <a:cubicBezTo>
                    <a:pt x="63" y="224"/>
                    <a:pt x="81" y="206"/>
                    <a:pt x="81" y="183"/>
                  </a:cubicBezTo>
                  <a:cubicBezTo>
                    <a:pt x="81" y="168"/>
                    <a:pt x="72" y="155"/>
                    <a:pt x="60" y="148"/>
                  </a:cubicBezTo>
                  <a:cubicBezTo>
                    <a:pt x="71" y="111"/>
                    <a:pt x="71" y="111"/>
                    <a:pt x="71" y="111"/>
                  </a:cubicBezTo>
                  <a:cubicBezTo>
                    <a:pt x="78" y="115"/>
                    <a:pt x="87" y="117"/>
                    <a:pt x="96" y="117"/>
                  </a:cubicBezTo>
                  <a:cubicBezTo>
                    <a:pt x="108" y="117"/>
                    <a:pt x="120" y="113"/>
                    <a:pt x="129" y="106"/>
                  </a:cubicBezTo>
                  <a:cubicBezTo>
                    <a:pt x="149" y="126"/>
                    <a:pt x="149" y="126"/>
                    <a:pt x="149" y="126"/>
                  </a:cubicBezTo>
                  <a:cubicBezTo>
                    <a:pt x="145" y="133"/>
                    <a:pt x="143" y="140"/>
                    <a:pt x="143" y="148"/>
                  </a:cubicBezTo>
                  <a:cubicBezTo>
                    <a:pt x="143" y="171"/>
                    <a:pt x="161" y="189"/>
                    <a:pt x="183" y="189"/>
                  </a:cubicBezTo>
                  <a:cubicBezTo>
                    <a:pt x="205" y="189"/>
                    <a:pt x="223" y="171"/>
                    <a:pt x="223" y="148"/>
                  </a:cubicBezTo>
                  <a:cubicBezTo>
                    <a:pt x="223" y="126"/>
                    <a:pt x="205" y="108"/>
                    <a:pt x="183" y="108"/>
                  </a:cubicBezTo>
                  <a:close/>
                  <a:moveTo>
                    <a:pt x="73" y="183"/>
                  </a:moveTo>
                  <a:cubicBezTo>
                    <a:pt x="73" y="201"/>
                    <a:pt x="58" y="216"/>
                    <a:pt x="41" y="216"/>
                  </a:cubicBezTo>
                  <a:cubicBezTo>
                    <a:pt x="23" y="216"/>
                    <a:pt x="8" y="201"/>
                    <a:pt x="8" y="183"/>
                  </a:cubicBezTo>
                  <a:cubicBezTo>
                    <a:pt x="8" y="166"/>
                    <a:pt x="23" y="151"/>
                    <a:pt x="41" y="151"/>
                  </a:cubicBezTo>
                  <a:cubicBezTo>
                    <a:pt x="58" y="151"/>
                    <a:pt x="73" y="166"/>
                    <a:pt x="73" y="183"/>
                  </a:cubicBezTo>
                  <a:close/>
                  <a:moveTo>
                    <a:pt x="45" y="59"/>
                  </a:moveTo>
                  <a:cubicBezTo>
                    <a:pt x="45" y="31"/>
                    <a:pt x="68" y="8"/>
                    <a:pt x="96" y="8"/>
                  </a:cubicBezTo>
                  <a:cubicBezTo>
                    <a:pt x="123" y="8"/>
                    <a:pt x="146" y="31"/>
                    <a:pt x="146" y="59"/>
                  </a:cubicBezTo>
                  <a:cubicBezTo>
                    <a:pt x="146" y="86"/>
                    <a:pt x="123" y="109"/>
                    <a:pt x="96" y="109"/>
                  </a:cubicBezTo>
                  <a:cubicBezTo>
                    <a:pt x="68" y="109"/>
                    <a:pt x="45" y="86"/>
                    <a:pt x="45" y="59"/>
                  </a:cubicBezTo>
                  <a:close/>
                  <a:moveTo>
                    <a:pt x="183" y="181"/>
                  </a:moveTo>
                  <a:cubicBezTo>
                    <a:pt x="165" y="181"/>
                    <a:pt x="151" y="166"/>
                    <a:pt x="151" y="148"/>
                  </a:cubicBezTo>
                  <a:cubicBezTo>
                    <a:pt x="151" y="130"/>
                    <a:pt x="165" y="116"/>
                    <a:pt x="183" y="116"/>
                  </a:cubicBezTo>
                  <a:cubicBezTo>
                    <a:pt x="201" y="116"/>
                    <a:pt x="215" y="130"/>
                    <a:pt x="215" y="148"/>
                  </a:cubicBezTo>
                  <a:cubicBezTo>
                    <a:pt x="215" y="166"/>
                    <a:pt x="201" y="181"/>
                    <a:pt x="183" y="1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487"/>
              <a:endParaRPr lang="en-US" sz="1400" dirty="0">
                <a:solidFill>
                  <a:srgbClr val="FFFFFF"/>
                </a:solidFill>
              </a:endParaRPr>
            </a:p>
          </p:txBody>
        </p:sp>
      </p:grpSp>
      <p:grpSp>
        <p:nvGrpSpPr>
          <p:cNvPr id="34" name="Orange Tile"/>
          <p:cNvGrpSpPr/>
          <p:nvPr userDrawn="1"/>
        </p:nvGrpSpPr>
        <p:grpSpPr>
          <a:xfrm>
            <a:off x="1886056" y="3185267"/>
            <a:ext cx="994669" cy="1325880"/>
            <a:chOff x="2487267" y="3044261"/>
            <a:chExt cx="1325880" cy="1325880"/>
          </a:xfrm>
        </p:grpSpPr>
        <p:sp>
          <p:nvSpPr>
            <p:cNvPr id="35" name="Rectangle 34"/>
            <p:cNvSpPr/>
            <p:nvPr/>
          </p:nvSpPr>
          <p:spPr bwMode="auto">
            <a:xfrm>
              <a:off x="2487267" y="3044261"/>
              <a:ext cx="1325880" cy="1325880"/>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36" name="Freeform 30"/>
            <p:cNvSpPr>
              <a:spLocks noEditPoints="1"/>
            </p:cNvSpPr>
            <p:nvPr/>
          </p:nvSpPr>
          <p:spPr bwMode="auto">
            <a:xfrm>
              <a:off x="2774763" y="3284926"/>
              <a:ext cx="750888" cy="844550"/>
            </a:xfrm>
            <a:custGeom>
              <a:avLst/>
              <a:gdLst>
                <a:gd name="T0" fmla="*/ 15 w 200"/>
                <a:gd name="T1" fmla="*/ 0 h 225"/>
                <a:gd name="T2" fmla="*/ 11 w 200"/>
                <a:gd name="T3" fmla="*/ 17 h 225"/>
                <a:gd name="T4" fmla="*/ 11 w 200"/>
                <a:gd name="T5" fmla="*/ 35 h 225"/>
                <a:gd name="T6" fmla="*/ 0 w 200"/>
                <a:gd name="T7" fmla="*/ 55 h 225"/>
                <a:gd name="T8" fmla="*/ 11 w 200"/>
                <a:gd name="T9" fmla="*/ 75 h 225"/>
                <a:gd name="T10" fmla="*/ 11 w 200"/>
                <a:gd name="T11" fmla="*/ 94 h 225"/>
                <a:gd name="T12" fmla="*/ 0 w 200"/>
                <a:gd name="T13" fmla="*/ 114 h 225"/>
                <a:gd name="T14" fmla="*/ 11 w 200"/>
                <a:gd name="T15" fmla="*/ 134 h 225"/>
                <a:gd name="T16" fmla="*/ 11 w 200"/>
                <a:gd name="T17" fmla="*/ 153 h 225"/>
                <a:gd name="T18" fmla="*/ 0 w 200"/>
                <a:gd name="T19" fmla="*/ 173 h 225"/>
                <a:gd name="T20" fmla="*/ 11 w 200"/>
                <a:gd name="T21" fmla="*/ 193 h 225"/>
                <a:gd name="T22" fmla="*/ 11 w 200"/>
                <a:gd name="T23" fmla="*/ 211 h 225"/>
                <a:gd name="T24" fmla="*/ 15 w 200"/>
                <a:gd name="T25" fmla="*/ 225 h 225"/>
                <a:gd name="T26" fmla="*/ 200 w 200"/>
                <a:gd name="T27" fmla="*/ 185 h 225"/>
                <a:gd name="T28" fmla="*/ 160 w 200"/>
                <a:gd name="T29" fmla="*/ 0 h 225"/>
                <a:gd name="T30" fmla="*/ 11 w 200"/>
                <a:gd name="T31" fmla="*/ 25 h 225"/>
                <a:gd name="T32" fmla="*/ 8 w 200"/>
                <a:gd name="T33" fmla="*/ 26 h 225"/>
                <a:gd name="T34" fmla="*/ 11 w 200"/>
                <a:gd name="T35" fmla="*/ 54 h 225"/>
                <a:gd name="T36" fmla="*/ 8 w 200"/>
                <a:gd name="T37" fmla="*/ 55 h 225"/>
                <a:gd name="T38" fmla="*/ 11 w 200"/>
                <a:gd name="T39" fmla="*/ 83 h 225"/>
                <a:gd name="T40" fmla="*/ 8 w 200"/>
                <a:gd name="T41" fmla="*/ 85 h 225"/>
                <a:gd name="T42" fmla="*/ 11 w 200"/>
                <a:gd name="T43" fmla="*/ 113 h 225"/>
                <a:gd name="T44" fmla="*/ 8 w 200"/>
                <a:gd name="T45" fmla="*/ 114 h 225"/>
                <a:gd name="T46" fmla="*/ 11 w 200"/>
                <a:gd name="T47" fmla="*/ 142 h 225"/>
                <a:gd name="T48" fmla="*/ 8 w 200"/>
                <a:gd name="T49" fmla="*/ 143 h 225"/>
                <a:gd name="T50" fmla="*/ 11 w 200"/>
                <a:gd name="T51" fmla="*/ 171 h 225"/>
                <a:gd name="T52" fmla="*/ 8 w 200"/>
                <a:gd name="T53" fmla="*/ 173 h 225"/>
                <a:gd name="T54" fmla="*/ 11 w 200"/>
                <a:gd name="T55" fmla="*/ 201 h 225"/>
                <a:gd name="T56" fmla="*/ 8 w 200"/>
                <a:gd name="T57" fmla="*/ 202 h 225"/>
                <a:gd name="T58" fmla="*/ 160 w 200"/>
                <a:gd name="T59" fmla="*/ 217 h 225"/>
                <a:gd name="T60" fmla="*/ 19 w 200"/>
                <a:gd name="T61" fmla="*/ 201 h 225"/>
                <a:gd name="T62" fmla="*/ 21 w 200"/>
                <a:gd name="T63" fmla="*/ 205 h 225"/>
                <a:gd name="T64" fmla="*/ 27 w 200"/>
                <a:gd name="T65" fmla="*/ 198 h 225"/>
                <a:gd name="T66" fmla="*/ 19 w 200"/>
                <a:gd name="T67" fmla="*/ 172 h 225"/>
                <a:gd name="T68" fmla="*/ 21 w 200"/>
                <a:gd name="T69" fmla="*/ 175 h 225"/>
                <a:gd name="T70" fmla="*/ 27 w 200"/>
                <a:gd name="T71" fmla="*/ 168 h 225"/>
                <a:gd name="T72" fmla="*/ 19 w 200"/>
                <a:gd name="T73" fmla="*/ 142 h 225"/>
                <a:gd name="T74" fmla="*/ 21 w 200"/>
                <a:gd name="T75" fmla="*/ 146 h 225"/>
                <a:gd name="T76" fmla="*/ 27 w 200"/>
                <a:gd name="T77" fmla="*/ 139 h 225"/>
                <a:gd name="T78" fmla="*/ 19 w 200"/>
                <a:gd name="T79" fmla="*/ 113 h 225"/>
                <a:gd name="T80" fmla="*/ 21 w 200"/>
                <a:gd name="T81" fmla="*/ 117 h 225"/>
                <a:gd name="T82" fmla="*/ 27 w 200"/>
                <a:gd name="T83" fmla="*/ 110 h 225"/>
                <a:gd name="T84" fmla="*/ 19 w 200"/>
                <a:gd name="T85" fmla="*/ 83 h 225"/>
                <a:gd name="T86" fmla="*/ 21 w 200"/>
                <a:gd name="T87" fmla="*/ 87 h 225"/>
                <a:gd name="T88" fmla="*/ 27 w 200"/>
                <a:gd name="T89" fmla="*/ 80 h 225"/>
                <a:gd name="T90" fmla="*/ 19 w 200"/>
                <a:gd name="T91" fmla="*/ 54 h 225"/>
                <a:gd name="T92" fmla="*/ 21 w 200"/>
                <a:gd name="T93" fmla="*/ 58 h 225"/>
                <a:gd name="T94" fmla="*/ 27 w 200"/>
                <a:gd name="T95" fmla="*/ 51 h 225"/>
                <a:gd name="T96" fmla="*/ 19 w 200"/>
                <a:gd name="T97" fmla="*/ 25 h 225"/>
                <a:gd name="T98" fmla="*/ 21 w 200"/>
                <a:gd name="T99" fmla="*/ 29 h 225"/>
                <a:gd name="T100" fmla="*/ 27 w 200"/>
                <a:gd name="T101" fmla="*/ 22 h 225"/>
                <a:gd name="T102" fmla="*/ 19 w 200"/>
                <a:gd name="T103" fmla="*/ 8 h 225"/>
                <a:gd name="T104" fmla="*/ 192 w 200"/>
                <a:gd name="T105" fmla="*/ 4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225">
                  <a:moveTo>
                    <a:pt x="160" y="0"/>
                  </a:moveTo>
                  <a:cubicBezTo>
                    <a:pt x="15" y="0"/>
                    <a:pt x="15" y="0"/>
                    <a:pt x="15" y="0"/>
                  </a:cubicBezTo>
                  <a:cubicBezTo>
                    <a:pt x="12" y="0"/>
                    <a:pt x="11" y="2"/>
                    <a:pt x="11" y="4"/>
                  </a:cubicBezTo>
                  <a:cubicBezTo>
                    <a:pt x="11" y="17"/>
                    <a:pt x="11" y="17"/>
                    <a:pt x="11" y="17"/>
                  </a:cubicBezTo>
                  <a:cubicBezTo>
                    <a:pt x="4" y="18"/>
                    <a:pt x="0" y="21"/>
                    <a:pt x="0" y="26"/>
                  </a:cubicBezTo>
                  <a:cubicBezTo>
                    <a:pt x="0" y="30"/>
                    <a:pt x="4" y="34"/>
                    <a:pt x="11" y="35"/>
                  </a:cubicBezTo>
                  <a:cubicBezTo>
                    <a:pt x="11" y="46"/>
                    <a:pt x="11" y="46"/>
                    <a:pt x="11" y="46"/>
                  </a:cubicBezTo>
                  <a:cubicBezTo>
                    <a:pt x="4" y="47"/>
                    <a:pt x="0" y="51"/>
                    <a:pt x="0" y="55"/>
                  </a:cubicBezTo>
                  <a:cubicBezTo>
                    <a:pt x="0" y="60"/>
                    <a:pt x="4" y="63"/>
                    <a:pt x="11" y="65"/>
                  </a:cubicBezTo>
                  <a:cubicBezTo>
                    <a:pt x="11" y="75"/>
                    <a:pt x="11" y="75"/>
                    <a:pt x="11" y="75"/>
                  </a:cubicBezTo>
                  <a:cubicBezTo>
                    <a:pt x="4" y="76"/>
                    <a:pt x="0" y="80"/>
                    <a:pt x="0" y="85"/>
                  </a:cubicBezTo>
                  <a:cubicBezTo>
                    <a:pt x="0" y="89"/>
                    <a:pt x="4" y="93"/>
                    <a:pt x="11" y="94"/>
                  </a:cubicBezTo>
                  <a:cubicBezTo>
                    <a:pt x="11" y="105"/>
                    <a:pt x="11" y="105"/>
                    <a:pt x="11" y="105"/>
                  </a:cubicBezTo>
                  <a:cubicBezTo>
                    <a:pt x="4" y="106"/>
                    <a:pt x="0" y="109"/>
                    <a:pt x="0" y="114"/>
                  </a:cubicBezTo>
                  <a:cubicBezTo>
                    <a:pt x="0" y="119"/>
                    <a:pt x="4" y="122"/>
                    <a:pt x="11" y="123"/>
                  </a:cubicBezTo>
                  <a:cubicBezTo>
                    <a:pt x="11" y="134"/>
                    <a:pt x="11" y="134"/>
                    <a:pt x="11" y="134"/>
                  </a:cubicBezTo>
                  <a:cubicBezTo>
                    <a:pt x="4" y="135"/>
                    <a:pt x="0" y="139"/>
                    <a:pt x="0" y="143"/>
                  </a:cubicBezTo>
                  <a:cubicBezTo>
                    <a:pt x="0" y="148"/>
                    <a:pt x="4" y="152"/>
                    <a:pt x="11" y="153"/>
                  </a:cubicBezTo>
                  <a:cubicBezTo>
                    <a:pt x="11" y="163"/>
                    <a:pt x="11" y="163"/>
                    <a:pt x="11" y="163"/>
                  </a:cubicBezTo>
                  <a:cubicBezTo>
                    <a:pt x="4" y="164"/>
                    <a:pt x="0" y="168"/>
                    <a:pt x="0" y="173"/>
                  </a:cubicBezTo>
                  <a:cubicBezTo>
                    <a:pt x="0" y="177"/>
                    <a:pt x="4" y="181"/>
                    <a:pt x="11" y="182"/>
                  </a:cubicBezTo>
                  <a:cubicBezTo>
                    <a:pt x="11" y="193"/>
                    <a:pt x="11" y="193"/>
                    <a:pt x="11" y="193"/>
                  </a:cubicBezTo>
                  <a:cubicBezTo>
                    <a:pt x="4" y="194"/>
                    <a:pt x="0" y="197"/>
                    <a:pt x="0" y="202"/>
                  </a:cubicBezTo>
                  <a:cubicBezTo>
                    <a:pt x="0" y="207"/>
                    <a:pt x="4" y="210"/>
                    <a:pt x="11" y="211"/>
                  </a:cubicBezTo>
                  <a:cubicBezTo>
                    <a:pt x="11" y="221"/>
                    <a:pt x="11" y="221"/>
                    <a:pt x="11" y="221"/>
                  </a:cubicBezTo>
                  <a:cubicBezTo>
                    <a:pt x="11" y="223"/>
                    <a:pt x="12" y="225"/>
                    <a:pt x="15" y="225"/>
                  </a:cubicBezTo>
                  <a:cubicBezTo>
                    <a:pt x="160" y="225"/>
                    <a:pt x="160" y="225"/>
                    <a:pt x="160" y="225"/>
                  </a:cubicBezTo>
                  <a:cubicBezTo>
                    <a:pt x="182" y="225"/>
                    <a:pt x="200" y="207"/>
                    <a:pt x="200" y="185"/>
                  </a:cubicBezTo>
                  <a:cubicBezTo>
                    <a:pt x="200" y="40"/>
                    <a:pt x="200" y="40"/>
                    <a:pt x="200" y="40"/>
                  </a:cubicBezTo>
                  <a:cubicBezTo>
                    <a:pt x="200" y="18"/>
                    <a:pt x="182" y="0"/>
                    <a:pt x="160" y="0"/>
                  </a:cubicBezTo>
                  <a:close/>
                  <a:moveTo>
                    <a:pt x="8" y="26"/>
                  </a:moveTo>
                  <a:cubicBezTo>
                    <a:pt x="9" y="26"/>
                    <a:pt x="9" y="25"/>
                    <a:pt x="11" y="25"/>
                  </a:cubicBezTo>
                  <a:cubicBezTo>
                    <a:pt x="11" y="27"/>
                    <a:pt x="11" y="27"/>
                    <a:pt x="11" y="27"/>
                  </a:cubicBezTo>
                  <a:cubicBezTo>
                    <a:pt x="9" y="27"/>
                    <a:pt x="9" y="26"/>
                    <a:pt x="8" y="26"/>
                  </a:cubicBezTo>
                  <a:close/>
                  <a:moveTo>
                    <a:pt x="8" y="55"/>
                  </a:moveTo>
                  <a:cubicBezTo>
                    <a:pt x="9" y="55"/>
                    <a:pt x="9" y="54"/>
                    <a:pt x="11" y="54"/>
                  </a:cubicBezTo>
                  <a:cubicBezTo>
                    <a:pt x="11" y="56"/>
                    <a:pt x="11" y="56"/>
                    <a:pt x="11" y="56"/>
                  </a:cubicBezTo>
                  <a:cubicBezTo>
                    <a:pt x="9" y="56"/>
                    <a:pt x="9" y="56"/>
                    <a:pt x="8" y="55"/>
                  </a:cubicBezTo>
                  <a:close/>
                  <a:moveTo>
                    <a:pt x="8" y="85"/>
                  </a:moveTo>
                  <a:cubicBezTo>
                    <a:pt x="9" y="84"/>
                    <a:pt x="9" y="84"/>
                    <a:pt x="11" y="83"/>
                  </a:cubicBezTo>
                  <a:cubicBezTo>
                    <a:pt x="11" y="86"/>
                    <a:pt x="11" y="86"/>
                    <a:pt x="11" y="86"/>
                  </a:cubicBezTo>
                  <a:cubicBezTo>
                    <a:pt x="9" y="85"/>
                    <a:pt x="9" y="85"/>
                    <a:pt x="8" y="85"/>
                  </a:cubicBezTo>
                  <a:close/>
                  <a:moveTo>
                    <a:pt x="8" y="114"/>
                  </a:moveTo>
                  <a:cubicBezTo>
                    <a:pt x="9" y="114"/>
                    <a:pt x="9" y="113"/>
                    <a:pt x="11" y="113"/>
                  </a:cubicBezTo>
                  <a:cubicBezTo>
                    <a:pt x="11" y="115"/>
                    <a:pt x="11" y="115"/>
                    <a:pt x="11" y="115"/>
                  </a:cubicBezTo>
                  <a:cubicBezTo>
                    <a:pt x="9" y="115"/>
                    <a:pt x="9" y="114"/>
                    <a:pt x="8" y="114"/>
                  </a:cubicBezTo>
                  <a:close/>
                  <a:moveTo>
                    <a:pt x="8" y="143"/>
                  </a:moveTo>
                  <a:cubicBezTo>
                    <a:pt x="9" y="143"/>
                    <a:pt x="9" y="142"/>
                    <a:pt x="11" y="142"/>
                  </a:cubicBezTo>
                  <a:cubicBezTo>
                    <a:pt x="11" y="144"/>
                    <a:pt x="11" y="144"/>
                    <a:pt x="11" y="144"/>
                  </a:cubicBezTo>
                  <a:cubicBezTo>
                    <a:pt x="9" y="144"/>
                    <a:pt x="9" y="144"/>
                    <a:pt x="8" y="143"/>
                  </a:cubicBezTo>
                  <a:close/>
                  <a:moveTo>
                    <a:pt x="8" y="173"/>
                  </a:moveTo>
                  <a:cubicBezTo>
                    <a:pt x="9" y="172"/>
                    <a:pt x="9" y="172"/>
                    <a:pt x="11" y="171"/>
                  </a:cubicBezTo>
                  <a:cubicBezTo>
                    <a:pt x="11" y="174"/>
                    <a:pt x="11" y="174"/>
                    <a:pt x="11" y="174"/>
                  </a:cubicBezTo>
                  <a:cubicBezTo>
                    <a:pt x="9" y="173"/>
                    <a:pt x="9" y="173"/>
                    <a:pt x="8" y="173"/>
                  </a:cubicBezTo>
                  <a:close/>
                  <a:moveTo>
                    <a:pt x="8" y="202"/>
                  </a:moveTo>
                  <a:cubicBezTo>
                    <a:pt x="9" y="202"/>
                    <a:pt x="9" y="201"/>
                    <a:pt x="11" y="201"/>
                  </a:cubicBezTo>
                  <a:cubicBezTo>
                    <a:pt x="11" y="203"/>
                    <a:pt x="11" y="203"/>
                    <a:pt x="11" y="203"/>
                  </a:cubicBezTo>
                  <a:cubicBezTo>
                    <a:pt x="9" y="203"/>
                    <a:pt x="9" y="202"/>
                    <a:pt x="8" y="202"/>
                  </a:cubicBezTo>
                  <a:close/>
                  <a:moveTo>
                    <a:pt x="192" y="185"/>
                  </a:moveTo>
                  <a:cubicBezTo>
                    <a:pt x="192" y="202"/>
                    <a:pt x="177" y="217"/>
                    <a:pt x="160" y="217"/>
                  </a:cubicBezTo>
                  <a:cubicBezTo>
                    <a:pt x="19" y="217"/>
                    <a:pt x="19" y="217"/>
                    <a:pt x="19" y="217"/>
                  </a:cubicBezTo>
                  <a:cubicBezTo>
                    <a:pt x="19" y="201"/>
                    <a:pt x="19" y="201"/>
                    <a:pt x="19" y="201"/>
                  </a:cubicBezTo>
                  <a:cubicBezTo>
                    <a:pt x="20" y="201"/>
                    <a:pt x="20" y="202"/>
                    <a:pt x="21" y="202"/>
                  </a:cubicBezTo>
                  <a:cubicBezTo>
                    <a:pt x="21" y="203"/>
                    <a:pt x="22" y="203"/>
                    <a:pt x="21" y="205"/>
                  </a:cubicBezTo>
                  <a:cubicBezTo>
                    <a:pt x="29" y="207"/>
                    <a:pt x="29" y="207"/>
                    <a:pt x="29" y="207"/>
                  </a:cubicBezTo>
                  <a:cubicBezTo>
                    <a:pt x="30" y="203"/>
                    <a:pt x="29" y="200"/>
                    <a:pt x="27" y="198"/>
                  </a:cubicBezTo>
                  <a:cubicBezTo>
                    <a:pt x="26" y="195"/>
                    <a:pt x="22" y="193"/>
                    <a:pt x="19" y="193"/>
                  </a:cubicBezTo>
                  <a:cubicBezTo>
                    <a:pt x="19" y="172"/>
                    <a:pt x="19" y="172"/>
                    <a:pt x="19" y="172"/>
                  </a:cubicBezTo>
                  <a:cubicBezTo>
                    <a:pt x="20" y="172"/>
                    <a:pt x="20" y="172"/>
                    <a:pt x="21" y="173"/>
                  </a:cubicBezTo>
                  <a:cubicBezTo>
                    <a:pt x="21" y="173"/>
                    <a:pt x="22" y="174"/>
                    <a:pt x="21" y="175"/>
                  </a:cubicBezTo>
                  <a:cubicBezTo>
                    <a:pt x="29" y="178"/>
                    <a:pt x="29" y="178"/>
                    <a:pt x="29" y="178"/>
                  </a:cubicBezTo>
                  <a:cubicBezTo>
                    <a:pt x="30" y="173"/>
                    <a:pt x="29" y="170"/>
                    <a:pt x="27" y="168"/>
                  </a:cubicBezTo>
                  <a:cubicBezTo>
                    <a:pt x="26" y="166"/>
                    <a:pt x="22" y="164"/>
                    <a:pt x="19" y="163"/>
                  </a:cubicBezTo>
                  <a:cubicBezTo>
                    <a:pt x="19" y="142"/>
                    <a:pt x="19" y="142"/>
                    <a:pt x="19" y="142"/>
                  </a:cubicBezTo>
                  <a:cubicBezTo>
                    <a:pt x="20" y="143"/>
                    <a:pt x="20" y="143"/>
                    <a:pt x="21" y="144"/>
                  </a:cubicBezTo>
                  <a:cubicBezTo>
                    <a:pt x="21" y="144"/>
                    <a:pt x="22" y="145"/>
                    <a:pt x="21" y="146"/>
                  </a:cubicBezTo>
                  <a:cubicBezTo>
                    <a:pt x="29" y="148"/>
                    <a:pt x="29" y="148"/>
                    <a:pt x="29" y="148"/>
                  </a:cubicBezTo>
                  <a:cubicBezTo>
                    <a:pt x="30" y="144"/>
                    <a:pt x="29" y="141"/>
                    <a:pt x="27" y="139"/>
                  </a:cubicBezTo>
                  <a:cubicBezTo>
                    <a:pt x="26" y="136"/>
                    <a:pt x="22" y="135"/>
                    <a:pt x="19" y="134"/>
                  </a:cubicBezTo>
                  <a:cubicBezTo>
                    <a:pt x="19" y="113"/>
                    <a:pt x="19" y="113"/>
                    <a:pt x="19" y="113"/>
                  </a:cubicBezTo>
                  <a:cubicBezTo>
                    <a:pt x="20" y="113"/>
                    <a:pt x="20" y="114"/>
                    <a:pt x="21" y="114"/>
                  </a:cubicBezTo>
                  <a:cubicBezTo>
                    <a:pt x="21" y="115"/>
                    <a:pt x="22" y="115"/>
                    <a:pt x="21" y="117"/>
                  </a:cubicBezTo>
                  <a:cubicBezTo>
                    <a:pt x="29" y="119"/>
                    <a:pt x="29" y="119"/>
                    <a:pt x="29" y="119"/>
                  </a:cubicBezTo>
                  <a:cubicBezTo>
                    <a:pt x="30" y="115"/>
                    <a:pt x="29" y="111"/>
                    <a:pt x="27" y="110"/>
                  </a:cubicBezTo>
                  <a:cubicBezTo>
                    <a:pt x="26" y="107"/>
                    <a:pt x="22" y="105"/>
                    <a:pt x="19" y="105"/>
                  </a:cubicBezTo>
                  <a:cubicBezTo>
                    <a:pt x="19" y="83"/>
                    <a:pt x="19" y="83"/>
                    <a:pt x="19" y="83"/>
                  </a:cubicBezTo>
                  <a:cubicBezTo>
                    <a:pt x="20" y="84"/>
                    <a:pt x="20" y="84"/>
                    <a:pt x="21" y="85"/>
                  </a:cubicBezTo>
                  <a:cubicBezTo>
                    <a:pt x="21" y="85"/>
                    <a:pt x="22" y="86"/>
                    <a:pt x="21" y="87"/>
                  </a:cubicBezTo>
                  <a:cubicBezTo>
                    <a:pt x="29" y="90"/>
                    <a:pt x="29" y="90"/>
                    <a:pt x="29" y="90"/>
                  </a:cubicBezTo>
                  <a:cubicBezTo>
                    <a:pt x="30" y="85"/>
                    <a:pt x="29" y="82"/>
                    <a:pt x="27" y="80"/>
                  </a:cubicBezTo>
                  <a:cubicBezTo>
                    <a:pt x="26" y="78"/>
                    <a:pt x="22" y="76"/>
                    <a:pt x="19" y="75"/>
                  </a:cubicBezTo>
                  <a:cubicBezTo>
                    <a:pt x="19" y="54"/>
                    <a:pt x="19" y="54"/>
                    <a:pt x="19" y="54"/>
                  </a:cubicBezTo>
                  <a:cubicBezTo>
                    <a:pt x="20" y="54"/>
                    <a:pt x="20" y="55"/>
                    <a:pt x="21" y="56"/>
                  </a:cubicBezTo>
                  <a:cubicBezTo>
                    <a:pt x="21" y="56"/>
                    <a:pt x="22" y="56"/>
                    <a:pt x="21" y="58"/>
                  </a:cubicBezTo>
                  <a:cubicBezTo>
                    <a:pt x="29" y="60"/>
                    <a:pt x="29" y="60"/>
                    <a:pt x="29" y="60"/>
                  </a:cubicBezTo>
                  <a:cubicBezTo>
                    <a:pt x="30" y="56"/>
                    <a:pt x="29" y="53"/>
                    <a:pt x="27" y="51"/>
                  </a:cubicBezTo>
                  <a:cubicBezTo>
                    <a:pt x="26" y="48"/>
                    <a:pt x="22" y="47"/>
                    <a:pt x="19" y="46"/>
                  </a:cubicBezTo>
                  <a:cubicBezTo>
                    <a:pt x="19" y="25"/>
                    <a:pt x="19" y="25"/>
                    <a:pt x="19" y="25"/>
                  </a:cubicBezTo>
                  <a:cubicBezTo>
                    <a:pt x="20" y="25"/>
                    <a:pt x="20" y="26"/>
                    <a:pt x="21" y="26"/>
                  </a:cubicBezTo>
                  <a:cubicBezTo>
                    <a:pt x="21" y="26"/>
                    <a:pt x="22" y="27"/>
                    <a:pt x="21" y="29"/>
                  </a:cubicBezTo>
                  <a:cubicBezTo>
                    <a:pt x="29" y="31"/>
                    <a:pt x="29" y="31"/>
                    <a:pt x="29" y="31"/>
                  </a:cubicBezTo>
                  <a:cubicBezTo>
                    <a:pt x="30" y="27"/>
                    <a:pt x="29" y="23"/>
                    <a:pt x="27" y="22"/>
                  </a:cubicBezTo>
                  <a:cubicBezTo>
                    <a:pt x="26" y="19"/>
                    <a:pt x="22" y="17"/>
                    <a:pt x="19" y="16"/>
                  </a:cubicBezTo>
                  <a:cubicBezTo>
                    <a:pt x="19" y="8"/>
                    <a:pt x="19" y="8"/>
                    <a:pt x="19" y="8"/>
                  </a:cubicBezTo>
                  <a:cubicBezTo>
                    <a:pt x="160" y="8"/>
                    <a:pt x="160" y="8"/>
                    <a:pt x="160" y="8"/>
                  </a:cubicBezTo>
                  <a:cubicBezTo>
                    <a:pt x="177" y="8"/>
                    <a:pt x="192" y="22"/>
                    <a:pt x="192" y="40"/>
                  </a:cubicBezTo>
                  <a:lnTo>
                    <a:pt x="192" y="1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487"/>
              <a:endParaRPr lang="en-US" sz="1400" dirty="0">
                <a:solidFill>
                  <a:srgbClr val="FFFFFF"/>
                </a:solidFill>
              </a:endParaRPr>
            </a:p>
          </p:txBody>
        </p:sp>
      </p:grpSp>
      <p:grpSp>
        <p:nvGrpSpPr>
          <p:cNvPr id="37" name="Teal Tile"/>
          <p:cNvGrpSpPr/>
          <p:nvPr userDrawn="1"/>
        </p:nvGrpSpPr>
        <p:grpSpPr>
          <a:xfrm>
            <a:off x="762592" y="4682828"/>
            <a:ext cx="994669" cy="1325880"/>
            <a:chOff x="1020317" y="4686638"/>
            <a:chExt cx="1325880" cy="1325880"/>
          </a:xfrm>
        </p:grpSpPr>
        <p:sp>
          <p:nvSpPr>
            <p:cNvPr id="38" name="Rectangle 37"/>
            <p:cNvSpPr/>
            <p:nvPr/>
          </p:nvSpPr>
          <p:spPr bwMode="auto">
            <a:xfrm>
              <a:off x="1020317" y="4686638"/>
              <a:ext cx="1325880" cy="1325880"/>
            </a:xfrm>
            <a:prstGeom prst="rect">
              <a:avLst/>
            </a:prstGeom>
            <a:solidFill>
              <a:schemeClr val="accent4"/>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39" name="Freeform 13"/>
            <p:cNvSpPr>
              <a:spLocks noEditPoints="1"/>
            </p:cNvSpPr>
            <p:nvPr/>
          </p:nvSpPr>
          <p:spPr bwMode="auto">
            <a:xfrm>
              <a:off x="1455948" y="4930478"/>
              <a:ext cx="454618" cy="838200"/>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defTabSz="685487"/>
              <a:endParaRPr lang="en-US" sz="1400" dirty="0">
                <a:solidFill>
                  <a:srgbClr val="FFFFFF"/>
                </a:solidFill>
              </a:endParaRPr>
            </a:p>
          </p:txBody>
        </p:sp>
      </p:grpSp>
      <p:grpSp>
        <p:nvGrpSpPr>
          <p:cNvPr id="5" name="Green Tile"/>
          <p:cNvGrpSpPr/>
          <p:nvPr userDrawn="1"/>
        </p:nvGrpSpPr>
        <p:grpSpPr>
          <a:xfrm>
            <a:off x="1886056" y="4682828"/>
            <a:ext cx="994669" cy="1325880"/>
            <a:chOff x="2514069" y="4682828"/>
            <a:chExt cx="1325880" cy="1325880"/>
          </a:xfrm>
        </p:grpSpPr>
        <p:sp>
          <p:nvSpPr>
            <p:cNvPr id="41" name="Rectangle 40"/>
            <p:cNvSpPr/>
            <p:nvPr/>
          </p:nvSpPr>
          <p:spPr bwMode="auto">
            <a:xfrm>
              <a:off x="2514069" y="4682828"/>
              <a:ext cx="1325880" cy="1325880"/>
            </a:xfrm>
            <a:prstGeom prst="rect">
              <a:avLst/>
            </a:prstGeom>
            <a:solidFill>
              <a:schemeClr val="accent5"/>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46" name="Freeform 73"/>
            <p:cNvSpPr>
              <a:spLocks noEditPoints="1"/>
            </p:cNvSpPr>
            <p:nvPr userDrawn="1"/>
          </p:nvSpPr>
          <p:spPr bwMode="auto">
            <a:xfrm>
              <a:off x="2757463" y="5062311"/>
              <a:ext cx="839092" cy="702557"/>
            </a:xfrm>
            <a:custGeom>
              <a:avLst/>
              <a:gdLst>
                <a:gd name="T0" fmla="*/ 339 w 411"/>
                <a:gd name="T1" fmla="*/ 344 h 344"/>
                <a:gd name="T2" fmla="*/ 334 w 411"/>
                <a:gd name="T3" fmla="*/ 342 h 344"/>
                <a:gd name="T4" fmla="*/ 270 w 411"/>
                <a:gd name="T5" fmla="*/ 277 h 344"/>
                <a:gd name="T6" fmla="*/ 74 w 411"/>
                <a:gd name="T7" fmla="*/ 277 h 344"/>
                <a:gd name="T8" fmla="*/ 0 w 411"/>
                <a:gd name="T9" fmla="*/ 203 h 344"/>
                <a:gd name="T10" fmla="*/ 0 w 411"/>
                <a:gd name="T11" fmla="*/ 74 h 344"/>
                <a:gd name="T12" fmla="*/ 74 w 411"/>
                <a:gd name="T13" fmla="*/ 0 h 344"/>
                <a:gd name="T14" fmla="*/ 338 w 411"/>
                <a:gd name="T15" fmla="*/ 0 h 344"/>
                <a:gd name="T16" fmla="*/ 411 w 411"/>
                <a:gd name="T17" fmla="*/ 74 h 344"/>
                <a:gd name="T18" fmla="*/ 411 w 411"/>
                <a:gd name="T19" fmla="*/ 203 h 344"/>
                <a:gd name="T20" fmla="*/ 347 w 411"/>
                <a:gd name="T21" fmla="*/ 277 h 344"/>
                <a:gd name="T22" fmla="*/ 347 w 411"/>
                <a:gd name="T23" fmla="*/ 337 h 344"/>
                <a:gd name="T24" fmla="*/ 342 w 411"/>
                <a:gd name="T25" fmla="*/ 344 h 344"/>
                <a:gd name="T26" fmla="*/ 339 w 411"/>
                <a:gd name="T27" fmla="*/ 344 h 344"/>
                <a:gd name="T28" fmla="*/ 74 w 411"/>
                <a:gd name="T29" fmla="*/ 15 h 344"/>
                <a:gd name="T30" fmla="*/ 14 w 411"/>
                <a:gd name="T31" fmla="*/ 74 h 344"/>
                <a:gd name="T32" fmla="*/ 14 w 411"/>
                <a:gd name="T33" fmla="*/ 203 h 344"/>
                <a:gd name="T34" fmla="*/ 74 w 411"/>
                <a:gd name="T35" fmla="*/ 262 h 344"/>
                <a:gd name="T36" fmla="*/ 273 w 411"/>
                <a:gd name="T37" fmla="*/ 262 h 344"/>
                <a:gd name="T38" fmla="*/ 278 w 411"/>
                <a:gd name="T39" fmla="*/ 264 h 344"/>
                <a:gd name="T40" fmla="*/ 332 w 411"/>
                <a:gd name="T41" fmla="*/ 319 h 344"/>
                <a:gd name="T42" fmla="*/ 332 w 411"/>
                <a:gd name="T43" fmla="*/ 270 h 344"/>
                <a:gd name="T44" fmla="*/ 339 w 411"/>
                <a:gd name="T45" fmla="*/ 262 h 344"/>
                <a:gd name="T46" fmla="*/ 397 w 411"/>
                <a:gd name="T47" fmla="*/ 203 h 344"/>
                <a:gd name="T48" fmla="*/ 397 w 411"/>
                <a:gd name="T49" fmla="*/ 74 h 344"/>
                <a:gd name="T50" fmla="*/ 338 w 411"/>
                <a:gd name="T51" fmla="*/ 15 h 344"/>
                <a:gd name="T52" fmla="*/ 74 w 411"/>
                <a:gd name="T53" fmla="*/ 15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1" h="344">
                  <a:moveTo>
                    <a:pt x="339" y="344"/>
                  </a:moveTo>
                  <a:cubicBezTo>
                    <a:pt x="337" y="344"/>
                    <a:pt x="336" y="343"/>
                    <a:pt x="334" y="342"/>
                  </a:cubicBezTo>
                  <a:cubicBezTo>
                    <a:pt x="270" y="277"/>
                    <a:pt x="270" y="277"/>
                    <a:pt x="270" y="277"/>
                  </a:cubicBezTo>
                  <a:cubicBezTo>
                    <a:pt x="74" y="277"/>
                    <a:pt x="74" y="277"/>
                    <a:pt x="74" y="277"/>
                  </a:cubicBezTo>
                  <a:cubicBezTo>
                    <a:pt x="33" y="277"/>
                    <a:pt x="0" y="244"/>
                    <a:pt x="0" y="203"/>
                  </a:cubicBezTo>
                  <a:cubicBezTo>
                    <a:pt x="0" y="74"/>
                    <a:pt x="0" y="74"/>
                    <a:pt x="0" y="74"/>
                  </a:cubicBezTo>
                  <a:cubicBezTo>
                    <a:pt x="0" y="33"/>
                    <a:pt x="33" y="0"/>
                    <a:pt x="74" y="0"/>
                  </a:cubicBezTo>
                  <a:cubicBezTo>
                    <a:pt x="338" y="0"/>
                    <a:pt x="338" y="0"/>
                    <a:pt x="338" y="0"/>
                  </a:cubicBezTo>
                  <a:cubicBezTo>
                    <a:pt x="378" y="0"/>
                    <a:pt x="411" y="33"/>
                    <a:pt x="411" y="74"/>
                  </a:cubicBezTo>
                  <a:cubicBezTo>
                    <a:pt x="411" y="203"/>
                    <a:pt x="411" y="203"/>
                    <a:pt x="411" y="203"/>
                  </a:cubicBezTo>
                  <a:cubicBezTo>
                    <a:pt x="411" y="242"/>
                    <a:pt x="384" y="273"/>
                    <a:pt x="347" y="277"/>
                  </a:cubicBezTo>
                  <a:cubicBezTo>
                    <a:pt x="347" y="337"/>
                    <a:pt x="347" y="337"/>
                    <a:pt x="347" y="337"/>
                  </a:cubicBezTo>
                  <a:cubicBezTo>
                    <a:pt x="347" y="340"/>
                    <a:pt x="345" y="342"/>
                    <a:pt x="342" y="344"/>
                  </a:cubicBezTo>
                  <a:cubicBezTo>
                    <a:pt x="341" y="344"/>
                    <a:pt x="340" y="344"/>
                    <a:pt x="339" y="344"/>
                  </a:cubicBezTo>
                  <a:close/>
                  <a:moveTo>
                    <a:pt x="74" y="15"/>
                  </a:moveTo>
                  <a:cubicBezTo>
                    <a:pt x="41" y="15"/>
                    <a:pt x="14" y="41"/>
                    <a:pt x="14" y="74"/>
                  </a:cubicBezTo>
                  <a:cubicBezTo>
                    <a:pt x="14" y="203"/>
                    <a:pt x="14" y="203"/>
                    <a:pt x="14" y="203"/>
                  </a:cubicBezTo>
                  <a:cubicBezTo>
                    <a:pt x="14" y="236"/>
                    <a:pt x="41" y="262"/>
                    <a:pt x="74" y="262"/>
                  </a:cubicBezTo>
                  <a:cubicBezTo>
                    <a:pt x="273" y="262"/>
                    <a:pt x="273" y="262"/>
                    <a:pt x="273" y="262"/>
                  </a:cubicBezTo>
                  <a:cubicBezTo>
                    <a:pt x="275" y="262"/>
                    <a:pt x="277" y="263"/>
                    <a:pt x="278" y="264"/>
                  </a:cubicBezTo>
                  <a:cubicBezTo>
                    <a:pt x="332" y="319"/>
                    <a:pt x="332" y="319"/>
                    <a:pt x="332" y="319"/>
                  </a:cubicBezTo>
                  <a:cubicBezTo>
                    <a:pt x="332" y="270"/>
                    <a:pt x="332" y="270"/>
                    <a:pt x="332" y="270"/>
                  </a:cubicBezTo>
                  <a:cubicBezTo>
                    <a:pt x="332" y="266"/>
                    <a:pt x="335" y="262"/>
                    <a:pt x="339" y="262"/>
                  </a:cubicBezTo>
                  <a:cubicBezTo>
                    <a:pt x="371" y="262"/>
                    <a:pt x="397" y="236"/>
                    <a:pt x="397" y="203"/>
                  </a:cubicBezTo>
                  <a:cubicBezTo>
                    <a:pt x="397" y="74"/>
                    <a:pt x="397" y="74"/>
                    <a:pt x="397" y="74"/>
                  </a:cubicBezTo>
                  <a:cubicBezTo>
                    <a:pt x="397" y="41"/>
                    <a:pt x="370" y="15"/>
                    <a:pt x="338" y="15"/>
                  </a:cubicBezTo>
                  <a:lnTo>
                    <a:pt x="74" y="15"/>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defTabSz="685487"/>
              <a:endParaRPr lang="en-US" sz="1400" dirty="0">
                <a:solidFill>
                  <a:srgbClr val="FFFFFF"/>
                </a:solidFill>
              </a:endParaRPr>
            </a:p>
          </p:txBody>
        </p:sp>
      </p:grpSp>
      <p:sp useBgFill="1">
        <p:nvSpPr>
          <p:cNvPr id="43" name="Top Mask"/>
          <p:cNvSpPr/>
          <p:nvPr userDrawn="1"/>
        </p:nvSpPr>
        <p:spPr bwMode="auto">
          <a:xfrm>
            <a:off x="1" y="4"/>
            <a:ext cx="9144000" cy="151447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44" name="Right Mask"/>
          <p:cNvSpPr/>
          <p:nvPr userDrawn="1"/>
        </p:nvSpPr>
        <p:spPr bwMode="auto">
          <a:xfrm>
            <a:off x="8381824" y="1630824"/>
            <a:ext cx="762199" cy="4154983"/>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2" name="Title 1"/>
          <p:cNvSpPr>
            <a:spLocks noGrp="1"/>
          </p:cNvSpPr>
          <p:nvPr>
            <p:ph type="ctrTitle"/>
          </p:nvPr>
        </p:nvSpPr>
        <p:spPr>
          <a:xfrm>
            <a:off x="3136907" y="3231975"/>
            <a:ext cx="5040038" cy="1232464"/>
          </a:xfrm>
        </p:spPr>
        <p:txBody>
          <a:bodyPr anchor="ctr">
            <a:noAutofit/>
          </a:bodyPr>
          <a:lstStyle>
            <a:lvl1pPr algn="l" defTabSz="685487" rtl="0" eaLnBrk="1" latinLnBrk="0" hangingPunct="1">
              <a:lnSpc>
                <a:spcPct val="90000"/>
              </a:lnSpc>
              <a:spcBef>
                <a:spcPct val="0"/>
              </a:spcBef>
              <a:buNone/>
              <a:defRPr lang="en-US" sz="3000" b="1" kern="1200" cap="none" spc="-75" baseline="0" dirty="0">
                <a:ln w="3175">
                  <a:noFill/>
                </a:ln>
                <a:solidFill>
                  <a:schemeClr val="accent1">
                    <a:alpha val="99000"/>
                  </a:schemeClr>
                </a:solidFill>
                <a:effectLst/>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3136918" y="5029225"/>
            <a:ext cx="5154369" cy="463255"/>
          </a:xfrm>
        </p:spPr>
        <p:txBody>
          <a:bodyPr>
            <a:noAutofit/>
          </a:bodyPr>
          <a:lstStyle>
            <a:lvl1pPr marL="0" indent="0" algn="l" defTabSz="685487" rtl="0" eaLnBrk="1" latinLnBrk="0" hangingPunct="1">
              <a:lnSpc>
                <a:spcPct val="90000"/>
              </a:lnSpc>
              <a:spcBef>
                <a:spcPts val="0"/>
              </a:spcBef>
              <a:buSzPct val="105000"/>
              <a:buFontTx/>
              <a:buNone/>
              <a:defRPr lang="en-US" sz="1200" kern="1200" dirty="0">
                <a:solidFill>
                  <a:schemeClr val="bg1">
                    <a:alpha val="99000"/>
                  </a:schemeClr>
                </a:solidFill>
                <a:latin typeface="Segoe UI" pitchFamily="34" charset="0"/>
                <a:ea typeface="Segoe UI" pitchFamily="34" charset="0"/>
                <a:cs typeface="Segoe UI" pitchFamily="34" charset="0"/>
              </a:defRPr>
            </a:lvl1pPr>
            <a:lvl2pPr marL="342739" indent="0" algn="ctr">
              <a:buNone/>
              <a:defRPr>
                <a:solidFill>
                  <a:schemeClr val="tx1">
                    <a:tint val="75000"/>
                  </a:schemeClr>
                </a:solidFill>
              </a:defRPr>
            </a:lvl2pPr>
            <a:lvl3pPr marL="685487" indent="0" algn="ctr">
              <a:buNone/>
              <a:defRPr>
                <a:solidFill>
                  <a:schemeClr val="tx1">
                    <a:tint val="75000"/>
                  </a:schemeClr>
                </a:solidFill>
              </a:defRPr>
            </a:lvl3pPr>
            <a:lvl4pPr marL="1028229" indent="0" algn="ctr">
              <a:buNone/>
              <a:defRPr>
                <a:solidFill>
                  <a:schemeClr val="tx1">
                    <a:tint val="75000"/>
                  </a:schemeClr>
                </a:solidFill>
              </a:defRPr>
            </a:lvl4pPr>
            <a:lvl5pPr marL="1370975" indent="0" algn="ctr">
              <a:buNone/>
              <a:defRPr>
                <a:solidFill>
                  <a:schemeClr val="tx1">
                    <a:tint val="75000"/>
                  </a:schemeClr>
                </a:solidFill>
              </a:defRPr>
            </a:lvl5pPr>
            <a:lvl6pPr marL="1713712" indent="0" algn="ctr">
              <a:buNone/>
              <a:defRPr>
                <a:solidFill>
                  <a:schemeClr val="tx1">
                    <a:tint val="75000"/>
                  </a:schemeClr>
                </a:solidFill>
              </a:defRPr>
            </a:lvl6pPr>
            <a:lvl7pPr marL="2056459" indent="0" algn="ctr">
              <a:buNone/>
              <a:defRPr>
                <a:solidFill>
                  <a:schemeClr val="tx1">
                    <a:tint val="75000"/>
                  </a:schemeClr>
                </a:solidFill>
              </a:defRPr>
            </a:lvl7pPr>
            <a:lvl8pPr marL="2399204" indent="0" algn="ctr">
              <a:buNone/>
              <a:defRPr>
                <a:solidFill>
                  <a:schemeClr val="tx1">
                    <a:tint val="75000"/>
                  </a:schemeClr>
                </a:solidFill>
              </a:defRPr>
            </a:lvl8pPr>
            <a:lvl9pPr marL="2741951" indent="0" algn="ctr">
              <a:buNone/>
              <a:defRPr>
                <a:solidFill>
                  <a:schemeClr val="tx1">
                    <a:tint val="75000"/>
                  </a:schemeClr>
                </a:solidFill>
              </a:defRPr>
            </a:lvl9pPr>
          </a:lstStyle>
          <a:p>
            <a:r>
              <a:rPr lang="en-US" smtClean="0"/>
              <a:t>Click to edit Master subtitle style</a:t>
            </a:r>
            <a:endParaRPr lang="en-US" dirty="0"/>
          </a:p>
        </p:txBody>
      </p:sp>
      <p:sp useBgFill="1">
        <p:nvSpPr>
          <p:cNvPr id="45" name="Bottom Mask"/>
          <p:cNvSpPr/>
          <p:nvPr userDrawn="1"/>
        </p:nvSpPr>
        <p:spPr bwMode="auto">
          <a:xfrm>
            <a:off x="12" y="6010279"/>
            <a:ext cx="9144001" cy="84772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Tree>
    <p:extLst>
      <p:ext uri="{BB962C8B-B14F-4D97-AF65-F5344CB8AC3E}">
        <p14:creationId xmlns:p14="http://schemas.microsoft.com/office/powerpoint/2010/main" val="170904891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Demo,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Tile"/>
          <p:cNvSpPr/>
          <p:nvPr userDrawn="1"/>
        </p:nvSpPr>
        <p:spPr bwMode="auto">
          <a:xfrm>
            <a:off x="3008304" y="3187140"/>
            <a:ext cx="5373500" cy="2823139"/>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6" name="Arrow Bar"/>
          <p:cNvSpPr/>
          <p:nvPr userDrawn="1"/>
        </p:nvSpPr>
        <p:spPr bwMode="auto">
          <a:xfrm>
            <a:off x="3008304" y="1514475"/>
            <a:ext cx="5373500" cy="1499616"/>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7" name="Text Placeholder 6"/>
          <p:cNvSpPr>
            <a:spLocks noGrp="1"/>
          </p:cNvSpPr>
          <p:nvPr>
            <p:ph type="body" sz="quarter" idx="10" hasCustomPrompt="1"/>
          </p:nvPr>
        </p:nvSpPr>
        <p:spPr>
          <a:xfrm>
            <a:off x="3135106" y="1586587"/>
            <a:ext cx="4163390" cy="1378644"/>
          </a:xfrm>
        </p:spPr>
        <p:txBody>
          <a:bodyPr anchor="ctr" anchorCtr="0">
            <a:noAutofit/>
            <a:scene3d>
              <a:camera prst="orthographicFront"/>
              <a:lightRig rig="flat" dir="t"/>
            </a:scene3d>
            <a:sp3d>
              <a:contourClr>
                <a:schemeClr val="tx2"/>
              </a:contourClr>
            </a:sp3d>
          </a:bodyPr>
          <a:lstStyle>
            <a:lvl1pPr marL="0" indent="0" algn="l" defTabSz="685487" rtl="0" eaLnBrk="1" latinLnBrk="0" hangingPunct="1">
              <a:lnSpc>
                <a:spcPct val="90000"/>
              </a:lnSpc>
              <a:spcBef>
                <a:spcPct val="0"/>
              </a:spcBef>
              <a:buFont typeface="Arial" pitchFamily="34" charset="0"/>
              <a:buNone/>
              <a:defRPr lang="en-US" sz="4100" b="1" kern="1200" cap="none" spc="-75" baseline="0" dirty="0" smtClean="0">
                <a:ln w="3175">
                  <a:noFill/>
                </a:ln>
                <a:solidFill>
                  <a:schemeClr val="tx1">
                    <a:alpha val="99000"/>
                  </a:schemeClr>
                </a:solidFill>
                <a:effectLst/>
                <a:latin typeface="Segoe UI" pitchFamily="34" charset="0"/>
                <a:ea typeface="Segoe UI" pitchFamily="34" charset="0"/>
                <a:cs typeface="Segoe UI" pitchFamily="34" charset="0"/>
              </a:defRPr>
            </a:lvl1pPr>
          </a:lstStyle>
          <a:p>
            <a:pPr lvl="0"/>
            <a:r>
              <a:rPr lang="en-US" dirty="0" smtClean="0"/>
              <a:t>Demo</a:t>
            </a:r>
          </a:p>
        </p:txBody>
      </p:sp>
      <p:sp useBgFill="1">
        <p:nvSpPr>
          <p:cNvPr id="9" name="Left Mask"/>
          <p:cNvSpPr/>
          <p:nvPr userDrawn="1"/>
        </p:nvSpPr>
        <p:spPr bwMode="auto">
          <a:xfrm>
            <a:off x="2" y="1514476"/>
            <a:ext cx="3008303" cy="1499616"/>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3" name="Subtitle 2"/>
          <p:cNvSpPr>
            <a:spLocks noGrp="1"/>
          </p:cNvSpPr>
          <p:nvPr>
            <p:ph type="subTitle" idx="1"/>
          </p:nvPr>
        </p:nvSpPr>
        <p:spPr>
          <a:xfrm>
            <a:off x="3135109" y="5181625"/>
            <a:ext cx="4959201" cy="461665"/>
          </a:xfrm>
        </p:spPr>
        <p:txBody>
          <a:bodyPr>
            <a:noAutofit/>
          </a:bodyPr>
          <a:lstStyle>
            <a:lvl1pPr marL="0" indent="0" algn="l" defTabSz="685487" rtl="0" eaLnBrk="1" latinLnBrk="0" hangingPunct="1">
              <a:lnSpc>
                <a:spcPct val="90000"/>
              </a:lnSpc>
              <a:spcBef>
                <a:spcPts val="0"/>
              </a:spcBef>
              <a:buSzPct val="105000"/>
              <a:buFontTx/>
              <a:buNone/>
              <a:defRPr lang="en-US" sz="1200" kern="1200" dirty="0">
                <a:solidFill>
                  <a:schemeClr val="bg1">
                    <a:alpha val="99000"/>
                  </a:schemeClr>
                </a:solidFill>
                <a:latin typeface="Segoe UI" pitchFamily="34" charset="0"/>
                <a:ea typeface="Segoe UI" pitchFamily="34" charset="0"/>
                <a:cs typeface="Segoe UI" pitchFamily="34" charset="0"/>
              </a:defRPr>
            </a:lvl1pPr>
            <a:lvl2pPr marL="342739" indent="0" algn="ctr">
              <a:buNone/>
              <a:defRPr>
                <a:solidFill>
                  <a:schemeClr val="tx1">
                    <a:tint val="75000"/>
                  </a:schemeClr>
                </a:solidFill>
              </a:defRPr>
            </a:lvl2pPr>
            <a:lvl3pPr marL="685487" indent="0" algn="ctr">
              <a:buNone/>
              <a:defRPr>
                <a:solidFill>
                  <a:schemeClr val="tx1">
                    <a:tint val="75000"/>
                  </a:schemeClr>
                </a:solidFill>
              </a:defRPr>
            </a:lvl3pPr>
            <a:lvl4pPr marL="1028229" indent="0" algn="ctr">
              <a:buNone/>
              <a:defRPr>
                <a:solidFill>
                  <a:schemeClr val="tx1">
                    <a:tint val="75000"/>
                  </a:schemeClr>
                </a:solidFill>
              </a:defRPr>
            </a:lvl4pPr>
            <a:lvl5pPr marL="1370975" indent="0" algn="ctr">
              <a:buNone/>
              <a:defRPr>
                <a:solidFill>
                  <a:schemeClr val="tx1">
                    <a:tint val="75000"/>
                  </a:schemeClr>
                </a:solidFill>
              </a:defRPr>
            </a:lvl5pPr>
            <a:lvl6pPr marL="1713712" indent="0" algn="ctr">
              <a:buNone/>
              <a:defRPr>
                <a:solidFill>
                  <a:schemeClr val="tx1">
                    <a:tint val="75000"/>
                  </a:schemeClr>
                </a:solidFill>
              </a:defRPr>
            </a:lvl6pPr>
            <a:lvl7pPr marL="2056459" indent="0" algn="ctr">
              <a:buNone/>
              <a:defRPr>
                <a:solidFill>
                  <a:schemeClr val="tx1">
                    <a:tint val="75000"/>
                  </a:schemeClr>
                </a:solidFill>
              </a:defRPr>
            </a:lvl7pPr>
            <a:lvl8pPr marL="2399204" indent="0" algn="ctr">
              <a:buNone/>
              <a:defRPr>
                <a:solidFill>
                  <a:schemeClr val="tx1">
                    <a:tint val="75000"/>
                  </a:schemeClr>
                </a:solidFill>
              </a:defRPr>
            </a:lvl8pPr>
            <a:lvl9pPr marL="2741951" indent="0" algn="ctr">
              <a:buNone/>
              <a:defRPr>
                <a:solidFill>
                  <a:schemeClr val="tx1">
                    <a:tint val="75000"/>
                  </a:schemeClr>
                </a:solidFill>
              </a:defRPr>
            </a:lvl9pPr>
          </a:lstStyle>
          <a:p>
            <a:r>
              <a:rPr lang="en-US" smtClean="0"/>
              <a:t>Click to edit Master subtitle style</a:t>
            </a:r>
            <a:endParaRPr lang="en-US" dirty="0"/>
          </a:p>
        </p:txBody>
      </p:sp>
      <p:sp>
        <p:nvSpPr>
          <p:cNvPr id="10" name="Circle Arrow"/>
          <p:cNvSpPr>
            <a:spLocks noEditPoints="1"/>
          </p:cNvSpPr>
          <p:nvPr userDrawn="1"/>
        </p:nvSpPr>
        <p:spPr bwMode="auto">
          <a:xfrm rot="5400000">
            <a:off x="7358044" y="1978147"/>
            <a:ext cx="841375" cy="631196"/>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chemeClr val="tx1">
              <a:lumMod val="20000"/>
              <a:lumOff val="80000"/>
            </a:schemeClr>
          </a:solidFill>
          <a:ln>
            <a:noFill/>
          </a:ln>
        </p:spPr>
        <p:txBody>
          <a:bodyPr vert="horz" wrap="square" lIns="68550" tIns="34276" rIns="68550" bIns="34276" numCol="1" anchor="t" anchorCtr="0" compatLnSpc="1">
            <a:prstTxWarp prst="textNoShape">
              <a:avLst/>
            </a:prstTxWarp>
          </a:bodyPr>
          <a:lstStyle/>
          <a:p>
            <a:pPr defTabSz="685487"/>
            <a:endParaRPr lang="en-US" sz="1400" dirty="0">
              <a:solidFill>
                <a:srgbClr val="FFFFFF"/>
              </a:solidFill>
            </a:endParaRPr>
          </a:p>
        </p:txBody>
      </p:sp>
      <p:sp>
        <p:nvSpPr>
          <p:cNvPr id="11" name="TechEd Tile"/>
          <p:cNvSpPr/>
          <p:nvPr userDrawn="1"/>
        </p:nvSpPr>
        <p:spPr bwMode="auto">
          <a:xfrm>
            <a:off x="766754" y="1514475"/>
            <a:ext cx="2119674" cy="1499616"/>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pic>
        <p:nvPicPr>
          <p:cNvPr id="12" name="TechEd Logo"/>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8530"/>
          <a:stretch/>
        </p:blipFill>
        <p:spPr bwMode="auto">
          <a:xfrm>
            <a:off x="1051262" y="1742495"/>
            <a:ext cx="1550658" cy="104358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3" name="Top Mask"/>
          <p:cNvSpPr/>
          <p:nvPr userDrawn="1"/>
        </p:nvSpPr>
        <p:spPr bwMode="auto">
          <a:xfrm>
            <a:off x="1" y="4"/>
            <a:ext cx="9144000" cy="151447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14" name="Right Mask"/>
          <p:cNvSpPr/>
          <p:nvPr userDrawn="1"/>
        </p:nvSpPr>
        <p:spPr bwMode="auto">
          <a:xfrm>
            <a:off x="8381824" y="1630824"/>
            <a:ext cx="762199" cy="4154983"/>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grpSp>
        <p:nvGrpSpPr>
          <p:cNvPr id="16" name="Demo Tile"/>
          <p:cNvGrpSpPr/>
          <p:nvPr userDrawn="1"/>
        </p:nvGrpSpPr>
        <p:grpSpPr>
          <a:xfrm>
            <a:off x="763420" y="3187887"/>
            <a:ext cx="2120991" cy="2827252"/>
            <a:chOff x="1022073" y="-1135906"/>
            <a:chExt cx="2827252" cy="2827252"/>
          </a:xfrm>
        </p:grpSpPr>
        <p:sp>
          <p:nvSpPr>
            <p:cNvPr id="17" name="Rectangle 16"/>
            <p:cNvSpPr/>
            <p:nvPr/>
          </p:nvSpPr>
          <p:spPr bwMode="auto">
            <a:xfrm>
              <a:off x="1022073" y="-1135906"/>
              <a:ext cx="2827252" cy="2827252"/>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18" name="Light bulb Icon"/>
            <p:cNvSpPr>
              <a:spLocks noEditPoints="1"/>
            </p:cNvSpPr>
            <p:nvPr/>
          </p:nvSpPr>
          <p:spPr bwMode="auto">
            <a:xfrm>
              <a:off x="1945077" y="-620805"/>
              <a:ext cx="979488" cy="1797050"/>
            </a:xfrm>
            <a:custGeom>
              <a:avLst/>
              <a:gdLst>
                <a:gd name="T0" fmla="*/ 18 w 122"/>
                <a:gd name="T1" fmla="*/ 137 h 224"/>
                <a:gd name="T2" fmla="*/ 105 w 122"/>
                <a:gd name="T3" fmla="*/ 22 h 224"/>
                <a:gd name="T4" fmla="*/ 119 w 122"/>
                <a:gd name="T5" fmla="*/ 29 h 224"/>
                <a:gd name="T6" fmla="*/ 119 w 122"/>
                <a:gd name="T7" fmla="*/ 41 h 224"/>
                <a:gd name="T8" fmla="*/ 17 w 122"/>
                <a:gd name="T9" fmla="*/ 75 h 224"/>
                <a:gd name="T10" fmla="*/ 14 w 122"/>
                <a:gd name="T11" fmla="*/ 76 h 224"/>
                <a:gd name="T12" fmla="*/ 2 w 122"/>
                <a:gd name="T13" fmla="*/ 64 h 224"/>
                <a:gd name="T14" fmla="*/ 10 w 122"/>
                <a:gd name="T15" fmla="*/ 50 h 224"/>
                <a:gd name="T16" fmla="*/ 8 w 122"/>
                <a:gd name="T17" fmla="*/ 58 h 224"/>
                <a:gd name="T18" fmla="*/ 9 w 122"/>
                <a:gd name="T19" fmla="*/ 66 h 224"/>
                <a:gd name="T20" fmla="*/ 14 w 122"/>
                <a:gd name="T21" fmla="*/ 70 h 224"/>
                <a:gd name="T22" fmla="*/ 111 w 122"/>
                <a:gd name="T23" fmla="*/ 41 h 224"/>
                <a:gd name="T24" fmla="*/ 115 w 122"/>
                <a:gd name="T25" fmla="*/ 35 h 224"/>
                <a:gd name="T26" fmla="*/ 108 w 122"/>
                <a:gd name="T27" fmla="*/ 27 h 224"/>
                <a:gd name="T28" fmla="*/ 12 w 122"/>
                <a:gd name="T29" fmla="*/ 56 h 224"/>
                <a:gd name="T30" fmla="*/ 10 w 122"/>
                <a:gd name="T31" fmla="*/ 16 h 224"/>
                <a:gd name="T32" fmla="*/ 73 w 122"/>
                <a:gd name="T33" fmla="*/ 9 h 224"/>
                <a:gd name="T34" fmla="*/ 67 w 122"/>
                <a:gd name="T35" fmla="*/ 27 h 224"/>
                <a:gd name="T36" fmla="*/ 14 w 122"/>
                <a:gd name="T37" fmla="*/ 42 h 224"/>
                <a:gd name="T38" fmla="*/ 2 w 122"/>
                <a:gd name="T39" fmla="*/ 31 h 224"/>
                <a:gd name="T40" fmla="*/ 9 w 122"/>
                <a:gd name="T41" fmla="*/ 32 h 224"/>
                <a:gd name="T42" fmla="*/ 16 w 122"/>
                <a:gd name="T43" fmla="*/ 36 h 224"/>
                <a:gd name="T44" fmla="*/ 69 w 122"/>
                <a:gd name="T45" fmla="*/ 14 h 224"/>
                <a:gd name="T46" fmla="*/ 63 w 122"/>
                <a:gd name="T47" fmla="*/ 7 h 224"/>
                <a:gd name="T48" fmla="*/ 12 w 122"/>
                <a:gd name="T49" fmla="*/ 22 h 224"/>
                <a:gd name="T50" fmla="*/ 113 w 122"/>
                <a:gd name="T51" fmla="*/ 114 h 224"/>
                <a:gd name="T52" fmla="*/ 99 w 122"/>
                <a:gd name="T53" fmla="*/ 124 h 224"/>
                <a:gd name="T54" fmla="*/ 110 w 122"/>
                <a:gd name="T55" fmla="*/ 137 h 224"/>
                <a:gd name="T56" fmla="*/ 87 w 122"/>
                <a:gd name="T57" fmla="*/ 208 h 224"/>
                <a:gd name="T58" fmla="*/ 74 w 122"/>
                <a:gd name="T59" fmla="*/ 224 h 224"/>
                <a:gd name="T60" fmla="*/ 41 w 122"/>
                <a:gd name="T61" fmla="*/ 213 h 224"/>
                <a:gd name="T62" fmla="*/ 18 w 122"/>
                <a:gd name="T63" fmla="*/ 187 h 224"/>
                <a:gd name="T64" fmla="*/ 29 w 122"/>
                <a:gd name="T65" fmla="*/ 137 h 224"/>
                <a:gd name="T66" fmla="*/ 23 w 122"/>
                <a:gd name="T67" fmla="*/ 113 h 224"/>
                <a:gd name="T68" fmla="*/ 10 w 122"/>
                <a:gd name="T69" fmla="*/ 109 h 224"/>
                <a:gd name="T70" fmla="*/ 2 w 122"/>
                <a:gd name="T71" fmla="*/ 98 h 224"/>
                <a:gd name="T72" fmla="*/ 3 w 122"/>
                <a:gd name="T73" fmla="*/ 89 h 224"/>
                <a:gd name="T74" fmla="*/ 105 w 122"/>
                <a:gd name="T75" fmla="*/ 55 h 224"/>
                <a:gd name="T76" fmla="*/ 120 w 122"/>
                <a:gd name="T77" fmla="*/ 66 h 224"/>
                <a:gd name="T78" fmla="*/ 113 w 122"/>
                <a:gd name="T79" fmla="*/ 81 h 224"/>
                <a:gd name="T80" fmla="*/ 56 w 122"/>
                <a:gd name="T81" fmla="*/ 105 h 224"/>
                <a:gd name="T82" fmla="*/ 72 w 122"/>
                <a:gd name="T83" fmla="*/ 137 h 224"/>
                <a:gd name="T84" fmla="*/ 82 w 122"/>
                <a:gd name="T85" fmla="*/ 95 h 224"/>
                <a:gd name="T86" fmla="*/ 119 w 122"/>
                <a:gd name="T87" fmla="*/ 96 h 224"/>
                <a:gd name="T88" fmla="*/ 113 w 122"/>
                <a:gd name="T89" fmla="*/ 114 h 224"/>
                <a:gd name="T90" fmla="*/ 111 w 122"/>
                <a:gd name="T91" fmla="*/ 75 h 224"/>
                <a:gd name="T92" fmla="*/ 115 w 122"/>
                <a:gd name="T93" fmla="*/ 68 h 224"/>
                <a:gd name="T94" fmla="*/ 108 w 122"/>
                <a:gd name="T95" fmla="*/ 61 h 224"/>
                <a:gd name="T96" fmla="*/ 25 w 122"/>
                <a:gd name="T97" fmla="*/ 86 h 224"/>
                <a:gd name="T98" fmla="*/ 12 w 122"/>
                <a:gd name="T99" fmla="*/ 89 h 224"/>
                <a:gd name="T100" fmla="*/ 8 w 122"/>
                <a:gd name="T101" fmla="*/ 92 h 224"/>
                <a:gd name="T102" fmla="*/ 8 w 122"/>
                <a:gd name="T103" fmla="*/ 96 h 224"/>
                <a:gd name="T104" fmla="*/ 12 w 122"/>
                <a:gd name="T105" fmla="*/ 103 h 224"/>
                <a:gd name="T106" fmla="*/ 25 w 122"/>
                <a:gd name="T107" fmla="*/ 107 h 224"/>
                <a:gd name="T108" fmla="*/ 35 w 122"/>
                <a:gd name="T109" fmla="*/ 120 h 224"/>
                <a:gd name="T110" fmla="*/ 50 w 122"/>
                <a:gd name="T111" fmla="*/ 137 h 224"/>
                <a:gd name="T112" fmla="*/ 48 w 122"/>
                <a:gd name="T113" fmla="*/ 100 h 224"/>
                <a:gd name="T114" fmla="*/ 49 w 122"/>
                <a:gd name="T115" fmla="*/ 93 h 224"/>
                <a:gd name="T116" fmla="*/ 113 w 122"/>
                <a:gd name="T117" fmla="*/ 98 h 224"/>
                <a:gd name="T118" fmla="*/ 84 w 122"/>
                <a:gd name="T119" fmla="*/ 101 h 224"/>
                <a:gd name="T120" fmla="*/ 78 w 122"/>
                <a:gd name="T121" fmla="*/ 137 h 224"/>
                <a:gd name="T122" fmla="*/ 93 w 122"/>
                <a:gd name="T123" fmla="*/ 124 h 224"/>
                <a:gd name="T124" fmla="*/ 111 w 122"/>
                <a:gd name="T125" fmla="*/ 10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2" h="224">
                  <a:moveTo>
                    <a:pt x="18" y="137"/>
                  </a:moveTo>
                  <a:cubicBezTo>
                    <a:pt x="18" y="137"/>
                    <a:pt x="18" y="137"/>
                    <a:pt x="18" y="137"/>
                  </a:cubicBezTo>
                  <a:moveTo>
                    <a:pt x="10" y="50"/>
                  </a:moveTo>
                  <a:cubicBezTo>
                    <a:pt x="105" y="22"/>
                    <a:pt x="105" y="22"/>
                    <a:pt x="105" y="22"/>
                  </a:cubicBezTo>
                  <a:cubicBezTo>
                    <a:pt x="106" y="21"/>
                    <a:pt x="107" y="21"/>
                    <a:pt x="108" y="21"/>
                  </a:cubicBezTo>
                  <a:cubicBezTo>
                    <a:pt x="113" y="21"/>
                    <a:pt x="118" y="24"/>
                    <a:pt x="119" y="29"/>
                  </a:cubicBezTo>
                  <a:cubicBezTo>
                    <a:pt x="120" y="33"/>
                    <a:pt x="120" y="33"/>
                    <a:pt x="120" y="33"/>
                  </a:cubicBezTo>
                  <a:cubicBezTo>
                    <a:pt x="121" y="36"/>
                    <a:pt x="121" y="39"/>
                    <a:pt x="119" y="41"/>
                  </a:cubicBezTo>
                  <a:cubicBezTo>
                    <a:pt x="118" y="44"/>
                    <a:pt x="116" y="46"/>
                    <a:pt x="113" y="47"/>
                  </a:cubicBezTo>
                  <a:cubicBezTo>
                    <a:pt x="17" y="75"/>
                    <a:pt x="17" y="75"/>
                    <a:pt x="17" y="75"/>
                  </a:cubicBezTo>
                  <a:cubicBezTo>
                    <a:pt x="16" y="76"/>
                    <a:pt x="15" y="76"/>
                    <a:pt x="14" y="76"/>
                  </a:cubicBezTo>
                  <a:cubicBezTo>
                    <a:pt x="14" y="76"/>
                    <a:pt x="14" y="76"/>
                    <a:pt x="14" y="76"/>
                  </a:cubicBezTo>
                  <a:cubicBezTo>
                    <a:pt x="9" y="76"/>
                    <a:pt x="5" y="73"/>
                    <a:pt x="3" y="68"/>
                  </a:cubicBezTo>
                  <a:cubicBezTo>
                    <a:pt x="2" y="64"/>
                    <a:pt x="2" y="64"/>
                    <a:pt x="2" y="64"/>
                  </a:cubicBezTo>
                  <a:cubicBezTo>
                    <a:pt x="1" y="61"/>
                    <a:pt x="2" y="58"/>
                    <a:pt x="3" y="56"/>
                  </a:cubicBezTo>
                  <a:cubicBezTo>
                    <a:pt x="5" y="53"/>
                    <a:pt x="7" y="51"/>
                    <a:pt x="10" y="50"/>
                  </a:cubicBezTo>
                  <a:close/>
                  <a:moveTo>
                    <a:pt x="12" y="56"/>
                  </a:moveTo>
                  <a:cubicBezTo>
                    <a:pt x="10" y="56"/>
                    <a:pt x="9" y="57"/>
                    <a:pt x="8" y="58"/>
                  </a:cubicBezTo>
                  <a:cubicBezTo>
                    <a:pt x="8" y="60"/>
                    <a:pt x="8" y="61"/>
                    <a:pt x="8" y="62"/>
                  </a:cubicBezTo>
                  <a:cubicBezTo>
                    <a:pt x="9" y="66"/>
                    <a:pt x="9" y="66"/>
                    <a:pt x="9" y="66"/>
                  </a:cubicBezTo>
                  <a:cubicBezTo>
                    <a:pt x="10" y="68"/>
                    <a:pt x="12" y="70"/>
                    <a:pt x="14" y="70"/>
                  </a:cubicBezTo>
                  <a:cubicBezTo>
                    <a:pt x="14" y="70"/>
                    <a:pt x="14" y="70"/>
                    <a:pt x="14" y="70"/>
                  </a:cubicBezTo>
                  <a:cubicBezTo>
                    <a:pt x="15" y="70"/>
                    <a:pt x="15" y="70"/>
                    <a:pt x="16" y="70"/>
                  </a:cubicBezTo>
                  <a:cubicBezTo>
                    <a:pt x="111" y="41"/>
                    <a:pt x="111" y="41"/>
                    <a:pt x="111" y="41"/>
                  </a:cubicBezTo>
                  <a:cubicBezTo>
                    <a:pt x="112" y="41"/>
                    <a:pt x="113" y="40"/>
                    <a:pt x="114" y="39"/>
                  </a:cubicBezTo>
                  <a:cubicBezTo>
                    <a:pt x="115" y="37"/>
                    <a:pt x="115" y="36"/>
                    <a:pt x="115" y="35"/>
                  </a:cubicBezTo>
                  <a:cubicBezTo>
                    <a:pt x="113" y="31"/>
                    <a:pt x="113" y="31"/>
                    <a:pt x="113" y="31"/>
                  </a:cubicBezTo>
                  <a:cubicBezTo>
                    <a:pt x="113" y="29"/>
                    <a:pt x="111" y="27"/>
                    <a:pt x="108" y="27"/>
                  </a:cubicBezTo>
                  <a:cubicBezTo>
                    <a:pt x="108" y="27"/>
                    <a:pt x="107" y="27"/>
                    <a:pt x="107" y="27"/>
                  </a:cubicBezTo>
                  <a:lnTo>
                    <a:pt x="12" y="56"/>
                  </a:lnTo>
                  <a:close/>
                  <a:moveTo>
                    <a:pt x="2" y="31"/>
                  </a:moveTo>
                  <a:cubicBezTo>
                    <a:pt x="0" y="25"/>
                    <a:pt x="4" y="18"/>
                    <a:pt x="10" y="16"/>
                  </a:cubicBezTo>
                  <a:cubicBezTo>
                    <a:pt x="59" y="1"/>
                    <a:pt x="59" y="1"/>
                    <a:pt x="59" y="1"/>
                  </a:cubicBezTo>
                  <a:cubicBezTo>
                    <a:pt x="65" y="0"/>
                    <a:pt x="72" y="3"/>
                    <a:pt x="73" y="9"/>
                  </a:cubicBezTo>
                  <a:cubicBezTo>
                    <a:pt x="75" y="12"/>
                    <a:pt x="75" y="12"/>
                    <a:pt x="75" y="12"/>
                  </a:cubicBezTo>
                  <a:cubicBezTo>
                    <a:pt x="76" y="18"/>
                    <a:pt x="73" y="25"/>
                    <a:pt x="67" y="27"/>
                  </a:cubicBezTo>
                  <a:cubicBezTo>
                    <a:pt x="18" y="42"/>
                    <a:pt x="18" y="42"/>
                    <a:pt x="18" y="42"/>
                  </a:cubicBezTo>
                  <a:cubicBezTo>
                    <a:pt x="16" y="42"/>
                    <a:pt x="15" y="42"/>
                    <a:pt x="14" y="42"/>
                  </a:cubicBezTo>
                  <a:cubicBezTo>
                    <a:pt x="9" y="42"/>
                    <a:pt x="5" y="39"/>
                    <a:pt x="3" y="34"/>
                  </a:cubicBezTo>
                  <a:lnTo>
                    <a:pt x="2" y="31"/>
                  </a:lnTo>
                  <a:close/>
                  <a:moveTo>
                    <a:pt x="8" y="29"/>
                  </a:moveTo>
                  <a:cubicBezTo>
                    <a:pt x="9" y="32"/>
                    <a:pt x="9" y="32"/>
                    <a:pt x="9" y="32"/>
                  </a:cubicBezTo>
                  <a:cubicBezTo>
                    <a:pt x="10" y="35"/>
                    <a:pt x="12" y="36"/>
                    <a:pt x="14" y="36"/>
                  </a:cubicBezTo>
                  <a:cubicBezTo>
                    <a:pt x="15" y="36"/>
                    <a:pt x="15" y="36"/>
                    <a:pt x="16" y="36"/>
                  </a:cubicBezTo>
                  <a:cubicBezTo>
                    <a:pt x="65" y="21"/>
                    <a:pt x="65" y="21"/>
                    <a:pt x="65" y="21"/>
                  </a:cubicBezTo>
                  <a:cubicBezTo>
                    <a:pt x="68" y="20"/>
                    <a:pt x="70" y="17"/>
                    <a:pt x="69" y="14"/>
                  </a:cubicBezTo>
                  <a:cubicBezTo>
                    <a:pt x="68" y="11"/>
                    <a:pt x="68" y="11"/>
                    <a:pt x="68" y="11"/>
                  </a:cubicBezTo>
                  <a:cubicBezTo>
                    <a:pt x="67" y="8"/>
                    <a:pt x="65" y="7"/>
                    <a:pt x="63" y="7"/>
                  </a:cubicBezTo>
                  <a:cubicBezTo>
                    <a:pt x="62" y="7"/>
                    <a:pt x="62" y="7"/>
                    <a:pt x="61" y="7"/>
                  </a:cubicBezTo>
                  <a:cubicBezTo>
                    <a:pt x="12" y="22"/>
                    <a:pt x="12" y="22"/>
                    <a:pt x="12" y="22"/>
                  </a:cubicBezTo>
                  <a:cubicBezTo>
                    <a:pt x="9" y="23"/>
                    <a:pt x="7" y="26"/>
                    <a:pt x="8" y="29"/>
                  </a:cubicBezTo>
                  <a:close/>
                  <a:moveTo>
                    <a:pt x="113" y="114"/>
                  </a:moveTo>
                  <a:cubicBezTo>
                    <a:pt x="105" y="116"/>
                    <a:pt x="105" y="116"/>
                    <a:pt x="105" y="116"/>
                  </a:cubicBezTo>
                  <a:cubicBezTo>
                    <a:pt x="102" y="117"/>
                    <a:pt x="99" y="121"/>
                    <a:pt x="99" y="124"/>
                  </a:cubicBezTo>
                  <a:cubicBezTo>
                    <a:pt x="99" y="137"/>
                    <a:pt x="99" y="137"/>
                    <a:pt x="99" y="137"/>
                  </a:cubicBezTo>
                  <a:cubicBezTo>
                    <a:pt x="110" y="137"/>
                    <a:pt x="110" y="137"/>
                    <a:pt x="110" y="137"/>
                  </a:cubicBezTo>
                  <a:cubicBezTo>
                    <a:pt x="110" y="187"/>
                    <a:pt x="110" y="187"/>
                    <a:pt x="110" y="187"/>
                  </a:cubicBezTo>
                  <a:cubicBezTo>
                    <a:pt x="110" y="198"/>
                    <a:pt x="100" y="207"/>
                    <a:pt x="87" y="208"/>
                  </a:cubicBezTo>
                  <a:cubicBezTo>
                    <a:pt x="87" y="213"/>
                    <a:pt x="87" y="213"/>
                    <a:pt x="87" y="213"/>
                  </a:cubicBezTo>
                  <a:cubicBezTo>
                    <a:pt x="87" y="219"/>
                    <a:pt x="81" y="224"/>
                    <a:pt x="74" y="224"/>
                  </a:cubicBezTo>
                  <a:cubicBezTo>
                    <a:pt x="54" y="224"/>
                    <a:pt x="54" y="224"/>
                    <a:pt x="54" y="224"/>
                  </a:cubicBezTo>
                  <a:cubicBezTo>
                    <a:pt x="47" y="224"/>
                    <a:pt x="41" y="219"/>
                    <a:pt x="41" y="213"/>
                  </a:cubicBezTo>
                  <a:cubicBezTo>
                    <a:pt x="41" y="208"/>
                    <a:pt x="41" y="208"/>
                    <a:pt x="41" y="208"/>
                  </a:cubicBezTo>
                  <a:cubicBezTo>
                    <a:pt x="28" y="207"/>
                    <a:pt x="18" y="198"/>
                    <a:pt x="18" y="187"/>
                  </a:cubicBezTo>
                  <a:cubicBezTo>
                    <a:pt x="18" y="137"/>
                    <a:pt x="18" y="137"/>
                    <a:pt x="18" y="137"/>
                  </a:cubicBezTo>
                  <a:cubicBezTo>
                    <a:pt x="29" y="137"/>
                    <a:pt x="29" y="137"/>
                    <a:pt x="29" y="137"/>
                  </a:cubicBezTo>
                  <a:cubicBezTo>
                    <a:pt x="29" y="120"/>
                    <a:pt x="29" y="120"/>
                    <a:pt x="29" y="120"/>
                  </a:cubicBezTo>
                  <a:cubicBezTo>
                    <a:pt x="29" y="117"/>
                    <a:pt x="26" y="113"/>
                    <a:pt x="23" y="113"/>
                  </a:cubicBezTo>
                  <a:cubicBezTo>
                    <a:pt x="12" y="109"/>
                    <a:pt x="12" y="109"/>
                    <a:pt x="12" y="109"/>
                  </a:cubicBezTo>
                  <a:cubicBezTo>
                    <a:pt x="10" y="109"/>
                    <a:pt x="10" y="109"/>
                    <a:pt x="10" y="109"/>
                  </a:cubicBezTo>
                  <a:cubicBezTo>
                    <a:pt x="7" y="108"/>
                    <a:pt x="4" y="105"/>
                    <a:pt x="3" y="102"/>
                  </a:cubicBezTo>
                  <a:cubicBezTo>
                    <a:pt x="2" y="98"/>
                    <a:pt x="2" y="98"/>
                    <a:pt x="2" y="98"/>
                  </a:cubicBezTo>
                  <a:cubicBezTo>
                    <a:pt x="2" y="97"/>
                    <a:pt x="2" y="97"/>
                    <a:pt x="2" y="96"/>
                  </a:cubicBezTo>
                  <a:cubicBezTo>
                    <a:pt x="2" y="94"/>
                    <a:pt x="2" y="91"/>
                    <a:pt x="3" y="89"/>
                  </a:cubicBezTo>
                  <a:cubicBezTo>
                    <a:pt x="5" y="87"/>
                    <a:pt x="7" y="85"/>
                    <a:pt x="10" y="84"/>
                  </a:cubicBezTo>
                  <a:cubicBezTo>
                    <a:pt x="105" y="55"/>
                    <a:pt x="105" y="55"/>
                    <a:pt x="105" y="55"/>
                  </a:cubicBezTo>
                  <a:cubicBezTo>
                    <a:pt x="111" y="54"/>
                    <a:pt x="118" y="57"/>
                    <a:pt x="119" y="63"/>
                  </a:cubicBezTo>
                  <a:cubicBezTo>
                    <a:pt x="120" y="66"/>
                    <a:pt x="120" y="66"/>
                    <a:pt x="120" y="66"/>
                  </a:cubicBezTo>
                  <a:cubicBezTo>
                    <a:pt x="121" y="69"/>
                    <a:pt x="121" y="72"/>
                    <a:pt x="119" y="75"/>
                  </a:cubicBezTo>
                  <a:cubicBezTo>
                    <a:pt x="118" y="78"/>
                    <a:pt x="116" y="80"/>
                    <a:pt x="113" y="81"/>
                  </a:cubicBezTo>
                  <a:cubicBezTo>
                    <a:pt x="54" y="98"/>
                    <a:pt x="54" y="98"/>
                    <a:pt x="54" y="98"/>
                  </a:cubicBezTo>
                  <a:cubicBezTo>
                    <a:pt x="55" y="100"/>
                    <a:pt x="56" y="103"/>
                    <a:pt x="56" y="105"/>
                  </a:cubicBezTo>
                  <a:cubicBezTo>
                    <a:pt x="56" y="137"/>
                    <a:pt x="56" y="137"/>
                    <a:pt x="56" y="137"/>
                  </a:cubicBezTo>
                  <a:cubicBezTo>
                    <a:pt x="72" y="137"/>
                    <a:pt x="72" y="137"/>
                    <a:pt x="72" y="137"/>
                  </a:cubicBezTo>
                  <a:cubicBezTo>
                    <a:pt x="72" y="109"/>
                    <a:pt x="72" y="109"/>
                    <a:pt x="72" y="109"/>
                  </a:cubicBezTo>
                  <a:cubicBezTo>
                    <a:pt x="72" y="103"/>
                    <a:pt x="77" y="97"/>
                    <a:pt x="82" y="95"/>
                  </a:cubicBezTo>
                  <a:cubicBezTo>
                    <a:pt x="105" y="89"/>
                    <a:pt x="105" y="89"/>
                    <a:pt x="105" y="89"/>
                  </a:cubicBezTo>
                  <a:cubicBezTo>
                    <a:pt x="111" y="87"/>
                    <a:pt x="118" y="91"/>
                    <a:pt x="119" y="96"/>
                  </a:cubicBezTo>
                  <a:cubicBezTo>
                    <a:pt x="120" y="100"/>
                    <a:pt x="120" y="100"/>
                    <a:pt x="120" y="100"/>
                  </a:cubicBezTo>
                  <a:cubicBezTo>
                    <a:pt x="122" y="106"/>
                    <a:pt x="119" y="112"/>
                    <a:pt x="113" y="114"/>
                  </a:cubicBezTo>
                  <a:close/>
                  <a:moveTo>
                    <a:pt x="49" y="93"/>
                  </a:moveTo>
                  <a:cubicBezTo>
                    <a:pt x="111" y="75"/>
                    <a:pt x="111" y="75"/>
                    <a:pt x="111" y="75"/>
                  </a:cubicBezTo>
                  <a:cubicBezTo>
                    <a:pt x="112" y="74"/>
                    <a:pt x="113" y="74"/>
                    <a:pt x="114" y="72"/>
                  </a:cubicBezTo>
                  <a:cubicBezTo>
                    <a:pt x="115" y="71"/>
                    <a:pt x="115" y="70"/>
                    <a:pt x="115" y="68"/>
                  </a:cubicBezTo>
                  <a:cubicBezTo>
                    <a:pt x="113" y="65"/>
                    <a:pt x="113" y="65"/>
                    <a:pt x="113" y="65"/>
                  </a:cubicBezTo>
                  <a:cubicBezTo>
                    <a:pt x="113" y="62"/>
                    <a:pt x="111" y="61"/>
                    <a:pt x="108" y="61"/>
                  </a:cubicBezTo>
                  <a:cubicBezTo>
                    <a:pt x="108" y="61"/>
                    <a:pt x="107" y="61"/>
                    <a:pt x="107" y="61"/>
                  </a:cubicBezTo>
                  <a:cubicBezTo>
                    <a:pt x="25" y="86"/>
                    <a:pt x="25" y="86"/>
                    <a:pt x="25" y="86"/>
                  </a:cubicBezTo>
                  <a:cubicBezTo>
                    <a:pt x="13" y="89"/>
                    <a:pt x="13" y="89"/>
                    <a:pt x="13" y="89"/>
                  </a:cubicBezTo>
                  <a:cubicBezTo>
                    <a:pt x="12" y="89"/>
                    <a:pt x="12" y="89"/>
                    <a:pt x="12" y="89"/>
                  </a:cubicBezTo>
                  <a:cubicBezTo>
                    <a:pt x="12" y="90"/>
                    <a:pt x="12" y="90"/>
                    <a:pt x="12" y="90"/>
                  </a:cubicBezTo>
                  <a:cubicBezTo>
                    <a:pt x="10" y="90"/>
                    <a:pt x="9" y="91"/>
                    <a:pt x="8" y="92"/>
                  </a:cubicBezTo>
                  <a:cubicBezTo>
                    <a:pt x="8" y="93"/>
                    <a:pt x="8" y="95"/>
                    <a:pt x="8" y="96"/>
                  </a:cubicBezTo>
                  <a:cubicBezTo>
                    <a:pt x="8" y="96"/>
                    <a:pt x="8" y="96"/>
                    <a:pt x="8" y="96"/>
                  </a:cubicBezTo>
                  <a:cubicBezTo>
                    <a:pt x="9" y="100"/>
                    <a:pt x="9" y="100"/>
                    <a:pt x="9" y="100"/>
                  </a:cubicBezTo>
                  <a:cubicBezTo>
                    <a:pt x="10" y="101"/>
                    <a:pt x="11" y="103"/>
                    <a:pt x="12" y="103"/>
                  </a:cubicBezTo>
                  <a:cubicBezTo>
                    <a:pt x="13" y="103"/>
                    <a:pt x="13" y="103"/>
                    <a:pt x="13" y="103"/>
                  </a:cubicBezTo>
                  <a:cubicBezTo>
                    <a:pt x="25" y="107"/>
                    <a:pt x="25" y="107"/>
                    <a:pt x="25" y="107"/>
                  </a:cubicBezTo>
                  <a:cubicBezTo>
                    <a:pt x="25" y="107"/>
                    <a:pt x="25" y="107"/>
                    <a:pt x="25" y="107"/>
                  </a:cubicBezTo>
                  <a:cubicBezTo>
                    <a:pt x="31" y="109"/>
                    <a:pt x="35" y="115"/>
                    <a:pt x="35" y="120"/>
                  </a:cubicBezTo>
                  <a:cubicBezTo>
                    <a:pt x="35" y="137"/>
                    <a:pt x="35" y="137"/>
                    <a:pt x="35" y="137"/>
                  </a:cubicBezTo>
                  <a:cubicBezTo>
                    <a:pt x="50" y="137"/>
                    <a:pt x="50" y="137"/>
                    <a:pt x="50" y="137"/>
                  </a:cubicBezTo>
                  <a:cubicBezTo>
                    <a:pt x="50" y="105"/>
                    <a:pt x="50" y="105"/>
                    <a:pt x="50" y="105"/>
                  </a:cubicBezTo>
                  <a:cubicBezTo>
                    <a:pt x="50" y="104"/>
                    <a:pt x="49" y="102"/>
                    <a:pt x="48" y="100"/>
                  </a:cubicBezTo>
                  <a:cubicBezTo>
                    <a:pt x="47" y="99"/>
                    <a:pt x="45" y="98"/>
                    <a:pt x="44" y="97"/>
                  </a:cubicBezTo>
                  <a:cubicBezTo>
                    <a:pt x="44" y="97"/>
                    <a:pt x="40" y="96"/>
                    <a:pt x="49" y="93"/>
                  </a:cubicBezTo>
                  <a:close/>
                  <a:moveTo>
                    <a:pt x="115" y="102"/>
                  </a:moveTo>
                  <a:cubicBezTo>
                    <a:pt x="113" y="98"/>
                    <a:pt x="113" y="98"/>
                    <a:pt x="113" y="98"/>
                  </a:cubicBezTo>
                  <a:cubicBezTo>
                    <a:pt x="113" y="95"/>
                    <a:pt x="110" y="94"/>
                    <a:pt x="107" y="95"/>
                  </a:cubicBezTo>
                  <a:cubicBezTo>
                    <a:pt x="84" y="101"/>
                    <a:pt x="84" y="101"/>
                    <a:pt x="84" y="101"/>
                  </a:cubicBezTo>
                  <a:cubicBezTo>
                    <a:pt x="81" y="102"/>
                    <a:pt x="78" y="106"/>
                    <a:pt x="78" y="109"/>
                  </a:cubicBezTo>
                  <a:cubicBezTo>
                    <a:pt x="78" y="137"/>
                    <a:pt x="78" y="137"/>
                    <a:pt x="78" y="137"/>
                  </a:cubicBezTo>
                  <a:cubicBezTo>
                    <a:pt x="93" y="137"/>
                    <a:pt x="93" y="137"/>
                    <a:pt x="93" y="137"/>
                  </a:cubicBezTo>
                  <a:cubicBezTo>
                    <a:pt x="93" y="124"/>
                    <a:pt x="93" y="124"/>
                    <a:pt x="93" y="124"/>
                  </a:cubicBezTo>
                  <a:cubicBezTo>
                    <a:pt x="93" y="118"/>
                    <a:pt x="97" y="112"/>
                    <a:pt x="103" y="111"/>
                  </a:cubicBezTo>
                  <a:cubicBezTo>
                    <a:pt x="111" y="108"/>
                    <a:pt x="111" y="108"/>
                    <a:pt x="111" y="108"/>
                  </a:cubicBezTo>
                  <a:cubicBezTo>
                    <a:pt x="114" y="108"/>
                    <a:pt x="115" y="105"/>
                    <a:pt x="115" y="10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487"/>
              <a:endParaRPr lang="en-US" sz="1400" dirty="0">
                <a:solidFill>
                  <a:srgbClr val="FFFFFF"/>
                </a:solidFill>
              </a:endParaRPr>
            </a:p>
          </p:txBody>
        </p:sp>
      </p:grpSp>
      <p:sp>
        <p:nvSpPr>
          <p:cNvPr id="2" name="Title 1"/>
          <p:cNvSpPr>
            <a:spLocks noGrp="1"/>
          </p:cNvSpPr>
          <p:nvPr>
            <p:ph type="ctrTitle"/>
          </p:nvPr>
        </p:nvSpPr>
        <p:spPr>
          <a:xfrm>
            <a:off x="3135109" y="3187152"/>
            <a:ext cx="4959201" cy="1523495"/>
          </a:xfrm>
        </p:spPr>
        <p:txBody>
          <a:bodyPr anchor="ctr" anchorCtr="0">
            <a:noAutofit/>
          </a:bodyPr>
          <a:lstStyle>
            <a:lvl1pPr algn="l" defTabSz="685487" rtl="0" eaLnBrk="1" latinLnBrk="0" hangingPunct="1">
              <a:lnSpc>
                <a:spcPct val="90000"/>
              </a:lnSpc>
              <a:spcBef>
                <a:spcPct val="0"/>
              </a:spcBef>
              <a:buNone/>
              <a:defRPr lang="en-US" sz="3000" b="1" kern="1200" cap="none" spc="-75" baseline="0" dirty="0">
                <a:ln w="3175">
                  <a:noFill/>
                </a:ln>
                <a:solidFill>
                  <a:schemeClr val="accent6">
                    <a:alpha val="99000"/>
                  </a:schemeClr>
                </a:solidFill>
                <a:effectLst/>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useBgFill="1">
        <p:nvSpPr>
          <p:cNvPr id="15" name="Bottom Mask"/>
          <p:cNvSpPr/>
          <p:nvPr userDrawn="1"/>
        </p:nvSpPr>
        <p:spPr bwMode="auto">
          <a:xfrm>
            <a:off x="3008326" y="6010279"/>
            <a:ext cx="6135697" cy="84772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Tree>
    <p:extLst>
      <p:ext uri="{BB962C8B-B14F-4D97-AF65-F5344CB8AC3E}">
        <p14:creationId xmlns:p14="http://schemas.microsoft.com/office/powerpoint/2010/main" val="286746898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Video,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Tile"/>
          <p:cNvSpPr/>
          <p:nvPr userDrawn="1"/>
        </p:nvSpPr>
        <p:spPr bwMode="auto">
          <a:xfrm>
            <a:off x="3008304" y="3187140"/>
            <a:ext cx="5373500" cy="2823139"/>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6" name="Arrow Bar"/>
          <p:cNvSpPr/>
          <p:nvPr userDrawn="1"/>
        </p:nvSpPr>
        <p:spPr bwMode="auto">
          <a:xfrm>
            <a:off x="3008304" y="1514475"/>
            <a:ext cx="5373500" cy="1499616"/>
          </a:xfrm>
          <a:prstGeom prst="rect">
            <a:avLst/>
          </a:prstGeom>
          <a:solidFill>
            <a:schemeClr val="accent5"/>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7" name="Text Placeholder 6"/>
          <p:cNvSpPr>
            <a:spLocks noGrp="1"/>
          </p:cNvSpPr>
          <p:nvPr>
            <p:ph type="body" sz="quarter" idx="10" hasCustomPrompt="1"/>
          </p:nvPr>
        </p:nvSpPr>
        <p:spPr>
          <a:xfrm>
            <a:off x="3135106" y="1586587"/>
            <a:ext cx="4163390" cy="1378644"/>
          </a:xfrm>
        </p:spPr>
        <p:txBody>
          <a:bodyPr anchor="ctr" anchorCtr="0">
            <a:noAutofit/>
            <a:scene3d>
              <a:camera prst="orthographicFront"/>
              <a:lightRig rig="flat" dir="t"/>
            </a:scene3d>
            <a:sp3d>
              <a:contourClr>
                <a:schemeClr val="tx2"/>
              </a:contourClr>
            </a:sp3d>
          </a:bodyPr>
          <a:lstStyle>
            <a:lvl1pPr marL="0" indent="0" algn="l" defTabSz="685487" rtl="0" eaLnBrk="1" latinLnBrk="0" hangingPunct="1">
              <a:lnSpc>
                <a:spcPct val="90000"/>
              </a:lnSpc>
              <a:spcBef>
                <a:spcPct val="0"/>
              </a:spcBef>
              <a:buFont typeface="Arial" pitchFamily="34" charset="0"/>
              <a:buNone/>
              <a:defRPr lang="en-US" sz="4100" b="1" kern="1200" cap="none" spc="-75" baseline="0" dirty="0" smtClean="0">
                <a:ln w="3175">
                  <a:noFill/>
                </a:ln>
                <a:solidFill>
                  <a:schemeClr val="tx1">
                    <a:alpha val="99000"/>
                  </a:schemeClr>
                </a:solidFill>
                <a:effectLst/>
                <a:latin typeface="Segoe UI" pitchFamily="34" charset="0"/>
                <a:ea typeface="Segoe UI" pitchFamily="34" charset="0"/>
                <a:cs typeface="Segoe UI" pitchFamily="34" charset="0"/>
              </a:defRPr>
            </a:lvl1pPr>
          </a:lstStyle>
          <a:p>
            <a:pPr lvl="0"/>
            <a:r>
              <a:rPr lang="en-US" dirty="0" smtClean="0"/>
              <a:t>Video</a:t>
            </a:r>
          </a:p>
        </p:txBody>
      </p:sp>
      <p:sp useBgFill="1">
        <p:nvSpPr>
          <p:cNvPr id="9" name="Left Mask"/>
          <p:cNvSpPr/>
          <p:nvPr userDrawn="1"/>
        </p:nvSpPr>
        <p:spPr bwMode="auto">
          <a:xfrm>
            <a:off x="2" y="1514476"/>
            <a:ext cx="3008303" cy="1499616"/>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3" name="Subtitle 2"/>
          <p:cNvSpPr>
            <a:spLocks noGrp="1"/>
          </p:cNvSpPr>
          <p:nvPr>
            <p:ph type="subTitle" idx="1"/>
          </p:nvPr>
        </p:nvSpPr>
        <p:spPr>
          <a:xfrm>
            <a:off x="3135109" y="5181625"/>
            <a:ext cx="4959201" cy="461665"/>
          </a:xfrm>
        </p:spPr>
        <p:txBody>
          <a:bodyPr>
            <a:noAutofit/>
          </a:bodyPr>
          <a:lstStyle>
            <a:lvl1pPr marL="0" indent="0" algn="l" defTabSz="685487" rtl="0" eaLnBrk="1" latinLnBrk="0" hangingPunct="1">
              <a:lnSpc>
                <a:spcPct val="90000"/>
              </a:lnSpc>
              <a:spcBef>
                <a:spcPts val="0"/>
              </a:spcBef>
              <a:buSzPct val="105000"/>
              <a:buFontTx/>
              <a:buNone/>
              <a:defRPr lang="en-US" sz="1200" kern="1200" dirty="0">
                <a:solidFill>
                  <a:schemeClr val="bg1">
                    <a:alpha val="99000"/>
                  </a:schemeClr>
                </a:solidFill>
                <a:latin typeface="Segoe UI" pitchFamily="34" charset="0"/>
                <a:ea typeface="Segoe UI" pitchFamily="34" charset="0"/>
                <a:cs typeface="Segoe UI" pitchFamily="34" charset="0"/>
              </a:defRPr>
            </a:lvl1pPr>
            <a:lvl2pPr marL="342739" indent="0" algn="ctr">
              <a:buNone/>
              <a:defRPr>
                <a:solidFill>
                  <a:schemeClr val="tx1">
                    <a:tint val="75000"/>
                  </a:schemeClr>
                </a:solidFill>
              </a:defRPr>
            </a:lvl2pPr>
            <a:lvl3pPr marL="685487" indent="0" algn="ctr">
              <a:buNone/>
              <a:defRPr>
                <a:solidFill>
                  <a:schemeClr val="tx1">
                    <a:tint val="75000"/>
                  </a:schemeClr>
                </a:solidFill>
              </a:defRPr>
            </a:lvl3pPr>
            <a:lvl4pPr marL="1028229" indent="0" algn="ctr">
              <a:buNone/>
              <a:defRPr>
                <a:solidFill>
                  <a:schemeClr val="tx1">
                    <a:tint val="75000"/>
                  </a:schemeClr>
                </a:solidFill>
              </a:defRPr>
            </a:lvl4pPr>
            <a:lvl5pPr marL="1370975" indent="0" algn="ctr">
              <a:buNone/>
              <a:defRPr>
                <a:solidFill>
                  <a:schemeClr val="tx1">
                    <a:tint val="75000"/>
                  </a:schemeClr>
                </a:solidFill>
              </a:defRPr>
            </a:lvl5pPr>
            <a:lvl6pPr marL="1713712" indent="0" algn="ctr">
              <a:buNone/>
              <a:defRPr>
                <a:solidFill>
                  <a:schemeClr val="tx1">
                    <a:tint val="75000"/>
                  </a:schemeClr>
                </a:solidFill>
              </a:defRPr>
            </a:lvl6pPr>
            <a:lvl7pPr marL="2056459" indent="0" algn="ctr">
              <a:buNone/>
              <a:defRPr>
                <a:solidFill>
                  <a:schemeClr val="tx1">
                    <a:tint val="75000"/>
                  </a:schemeClr>
                </a:solidFill>
              </a:defRPr>
            </a:lvl7pPr>
            <a:lvl8pPr marL="2399204" indent="0" algn="ctr">
              <a:buNone/>
              <a:defRPr>
                <a:solidFill>
                  <a:schemeClr val="tx1">
                    <a:tint val="75000"/>
                  </a:schemeClr>
                </a:solidFill>
              </a:defRPr>
            </a:lvl8pPr>
            <a:lvl9pPr marL="2741951" indent="0" algn="ctr">
              <a:buNone/>
              <a:defRPr>
                <a:solidFill>
                  <a:schemeClr val="tx1">
                    <a:tint val="75000"/>
                  </a:schemeClr>
                </a:solidFill>
              </a:defRPr>
            </a:lvl9pPr>
          </a:lstStyle>
          <a:p>
            <a:r>
              <a:rPr lang="en-US" smtClean="0"/>
              <a:t>Click to edit Master subtitle style</a:t>
            </a:r>
            <a:endParaRPr lang="en-US" dirty="0"/>
          </a:p>
        </p:txBody>
      </p:sp>
      <p:sp>
        <p:nvSpPr>
          <p:cNvPr id="10" name="Circle Arrow"/>
          <p:cNvSpPr>
            <a:spLocks noEditPoints="1"/>
          </p:cNvSpPr>
          <p:nvPr userDrawn="1"/>
        </p:nvSpPr>
        <p:spPr bwMode="auto">
          <a:xfrm rot="5400000">
            <a:off x="7358044" y="1978147"/>
            <a:ext cx="841375" cy="631196"/>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chemeClr val="tx1">
              <a:lumMod val="20000"/>
              <a:lumOff val="80000"/>
            </a:schemeClr>
          </a:solidFill>
          <a:ln>
            <a:noFill/>
          </a:ln>
        </p:spPr>
        <p:txBody>
          <a:bodyPr vert="horz" wrap="square" lIns="68550" tIns="34276" rIns="68550" bIns="34276" numCol="1" anchor="t" anchorCtr="0" compatLnSpc="1">
            <a:prstTxWarp prst="textNoShape">
              <a:avLst/>
            </a:prstTxWarp>
          </a:bodyPr>
          <a:lstStyle/>
          <a:p>
            <a:pPr defTabSz="685487"/>
            <a:endParaRPr lang="en-US" sz="1400" dirty="0">
              <a:solidFill>
                <a:srgbClr val="FFFFFF"/>
              </a:solidFill>
            </a:endParaRPr>
          </a:p>
        </p:txBody>
      </p:sp>
      <p:sp>
        <p:nvSpPr>
          <p:cNvPr id="11" name="TechEd Tile"/>
          <p:cNvSpPr/>
          <p:nvPr userDrawn="1"/>
        </p:nvSpPr>
        <p:spPr bwMode="auto">
          <a:xfrm>
            <a:off x="766754" y="1514475"/>
            <a:ext cx="2119674" cy="1499616"/>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pic>
        <p:nvPicPr>
          <p:cNvPr id="12" name="TechEd Logo"/>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8530"/>
          <a:stretch/>
        </p:blipFill>
        <p:spPr bwMode="auto">
          <a:xfrm>
            <a:off x="1051262" y="1742495"/>
            <a:ext cx="1550658" cy="104358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3" name="Top Mask"/>
          <p:cNvSpPr/>
          <p:nvPr userDrawn="1"/>
        </p:nvSpPr>
        <p:spPr bwMode="auto">
          <a:xfrm>
            <a:off x="1" y="4"/>
            <a:ext cx="9144000" cy="151447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14" name="Right Mask"/>
          <p:cNvSpPr/>
          <p:nvPr userDrawn="1"/>
        </p:nvSpPr>
        <p:spPr bwMode="auto">
          <a:xfrm>
            <a:off x="8381824" y="1630824"/>
            <a:ext cx="762199" cy="4154983"/>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2" name="Title 1"/>
          <p:cNvSpPr>
            <a:spLocks noGrp="1"/>
          </p:cNvSpPr>
          <p:nvPr>
            <p:ph type="ctrTitle"/>
          </p:nvPr>
        </p:nvSpPr>
        <p:spPr>
          <a:xfrm>
            <a:off x="3135109" y="3187152"/>
            <a:ext cx="4959201" cy="1523495"/>
          </a:xfrm>
        </p:spPr>
        <p:txBody>
          <a:bodyPr anchor="ctr" anchorCtr="0">
            <a:noAutofit/>
          </a:bodyPr>
          <a:lstStyle>
            <a:lvl1pPr algn="l" defTabSz="685487" rtl="0" eaLnBrk="1" latinLnBrk="0" hangingPunct="1">
              <a:lnSpc>
                <a:spcPct val="90000"/>
              </a:lnSpc>
              <a:spcBef>
                <a:spcPct val="0"/>
              </a:spcBef>
              <a:buNone/>
              <a:defRPr lang="en-US" sz="3000" b="1" kern="1200" cap="none" spc="-75" baseline="0" dirty="0">
                <a:ln w="3175">
                  <a:noFill/>
                </a:ln>
                <a:solidFill>
                  <a:schemeClr val="accent5">
                    <a:alpha val="99000"/>
                  </a:schemeClr>
                </a:solidFill>
                <a:effectLst/>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useBgFill="1">
        <p:nvSpPr>
          <p:cNvPr id="15" name="Bottom Mask"/>
          <p:cNvSpPr/>
          <p:nvPr userDrawn="1"/>
        </p:nvSpPr>
        <p:spPr bwMode="auto">
          <a:xfrm>
            <a:off x="3008326" y="6010279"/>
            <a:ext cx="6135697" cy="84772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grpSp>
        <p:nvGrpSpPr>
          <p:cNvPr id="19" name="Green Tile"/>
          <p:cNvGrpSpPr/>
          <p:nvPr userDrawn="1"/>
        </p:nvGrpSpPr>
        <p:grpSpPr>
          <a:xfrm>
            <a:off x="762103" y="3187139"/>
            <a:ext cx="2120991" cy="2827252"/>
            <a:chOff x="-2619354" y="-790581"/>
            <a:chExt cx="2827252" cy="2827252"/>
          </a:xfrm>
        </p:grpSpPr>
        <p:sp>
          <p:nvSpPr>
            <p:cNvPr id="20" name="Rectangle 19"/>
            <p:cNvSpPr/>
            <p:nvPr/>
          </p:nvSpPr>
          <p:spPr bwMode="auto">
            <a:xfrm>
              <a:off x="-2619354" y="-790581"/>
              <a:ext cx="2827252" cy="2827252"/>
            </a:xfrm>
            <a:prstGeom prst="rect">
              <a:avLst/>
            </a:prstGeom>
            <a:solidFill>
              <a:schemeClr val="accent5"/>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21" name="Play Icon"/>
            <p:cNvSpPr>
              <a:spLocks noEditPoints="1"/>
            </p:cNvSpPr>
            <p:nvPr/>
          </p:nvSpPr>
          <p:spPr bwMode="auto">
            <a:xfrm>
              <a:off x="-2097903" y="-269875"/>
              <a:ext cx="1784350" cy="1784350"/>
            </a:xfrm>
            <a:custGeom>
              <a:avLst/>
              <a:gdLst>
                <a:gd name="T0" fmla="*/ 168 w 224"/>
                <a:gd name="T1" fmla="*/ 112 h 224"/>
                <a:gd name="T2" fmla="*/ 86 w 224"/>
                <a:gd name="T3" fmla="*/ 173 h 224"/>
                <a:gd name="T4" fmla="*/ 86 w 224"/>
                <a:gd name="T5" fmla="*/ 50 h 224"/>
                <a:gd name="T6" fmla="*/ 168 w 224"/>
                <a:gd name="T7" fmla="*/ 112 h 224"/>
                <a:gd name="T8" fmla="*/ 168 w 224"/>
                <a:gd name="T9" fmla="*/ 112 h 224"/>
                <a:gd name="T10" fmla="*/ 112 w 224"/>
                <a:gd name="T11" fmla="*/ 0 h 224"/>
                <a:gd name="T12" fmla="*/ 224 w 224"/>
                <a:gd name="T13" fmla="*/ 112 h 224"/>
                <a:gd name="T14" fmla="*/ 112 w 224"/>
                <a:gd name="T15" fmla="*/ 224 h 224"/>
                <a:gd name="T16" fmla="*/ 0 w 224"/>
                <a:gd name="T17" fmla="*/ 112 h 224"/>
                <a:gd name="T18" fmla="*/ 112 w 224"/>
                <a:gd name="T19" fmla="*/ 0 h 224"/>
                <a:gd name="T20" fmla="*/ 112 w 224"/>
                <a:gd name="T21" fmla="*/ 216 h 224"/>
                <a:gd name="T22" fmla="*/ 216 w 224"/>
                <a:gd name="T23" fmla="*/ 112 h 224"/>
                <a:gd name="T24" fmla="*/ 112 w 224"/>
                <a:gd name="T25" fmla="*/ 8 h 224"/>
                <a:gd name="T26" fmla="*/ 8 w 224"/>
                <a:gd name="T27" fmla="*/ 112 h 224"/>
                <a:gd name="T28" fmla="*/ 112 w 224"/>
                <a:gd name="T29" fmla="*/ 216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224">
                  <a:moveTo>
                    <a:pt x="168" y="112"/>
                  </a:moveTo>
                  <a:cubicBezTo>
                    <a:pt x="86" y="173"/>
                    <a:pt x="86" y="173"/>
                    <a:pt x="86" y="173"/>
                  </a:cubicBezTo>
                  <a:cubicBezTo>
                    <a:pt x="86" y="50"/>
                    <a:pt x="86" y="50"/>
                    <a:pt x="86" y="50"/>
                  </a:cubicBezTo>
                  <a:cubicBezTo>
                    <a:pt x="168" y="112"/>
                    <a:pt x="168" y="112"/>
                    <a:pt x="168" y="112"/>
                  </a:cubicBezTo>
                  <a:cubicBezTo>
                    <a:pt x="168" y="112"/>
                    <a:pt x="168" y="112"/>
                    <a:pt x="168" y="112"/>
                  </a:cubicBezTo>
                  <a:close/>
                  <a:moveTo>
                    <a:pt x="112" y="0"/>
                  </a:moveTo>
                  <a:cubicBezTo>
                    <a:pt x="174" y="0"/>
                    <a:pt x="224" y="50"/>
                    <a:pt x="224" y="112"/>
                  </a:cubicBezTo>
                  <a:cubicBezTo>
                    <a:pt x="224" y="174"/>
                    <a:pt x="174" y="224"/>
                    <a:pt x="112" y="224"/>
                  </a:cubicBezTo>
                  <a:cubicBezTo>
                    <a:pt x="51" y="224"/>
                    <a:pt x="0" y="174"/>
                    <a:pt x="0" y="112"/>
                  </a:cubicBezTo>
                  <a:cubicBezTo>
                    <a:pt x="0" y="50"/>
                    <a:pt x="51" y="0"/>
                    <a:pt x="112" y="0"/>
                  </a:cubicBezTo>
                  <a:moveTo>
                    <a:pt x="112" y="216"/>
                  </a:moveTo>
                  <a:cubicBezTo>
                    <a:pt x="170" y="216"/>
                    <a:pt x="216" y="169"/>
                    <a:pt x="216" y="112"/>
                  </a:cubicBezTo>
                  <a:cubicBezTo>
                    <a:pt x="216" y="54"/>
                    <a:pt x="170" y="8"/>
                    <a:pt x="112" y="8"/>
                  </a:cubicBezTo>
                  <a:cubicBezTo>
                    <a:pt x="55" y="8"/>
                    <a:pt x="8" y="54"/>
                    <a:pt x="8" y="112"/>
                  </a:cubicBezTo>
                  <a:cubicBezTo>
                    <a:pt x="8" y="169"/>
                    <a:pt x="55" y="216"/>
                    <a:pt x="112" y="21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487"/>
              <a:endParaRPr lang="en-US" sz="1400" dirty="0">
                <a:solidFill>
                  <a:srgbClr val="FFFFFF"/>
                </a:solidFill>
              </a:endParaRPr>
            </a:p>
          </p:txBody>
        </p:sp>
      </p:grpSp>
    </p:spTree>
    <p:extLst>
      <p:ext uri="{BB962C8B-B14F-4D97-AF65-F5344CB8AC3E}">
        <p14:creationId xmlns:p14="http://schemas.microsoft.com/office/powerpoint/2010/main" val="275381714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artner,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Tile"/>
          <p:cNvSpPr/>
          <p:nvPr userDrawn="1"/>
        </p:nvSpPr>
        <p:spPr bwMode="auto">
          <a:xfrm>
            <a:off x="3008304" y="3187140"/>
            <a:ext cx="5373500" cy="2823139"/>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6" name="Arrow Bar"/>
          <p:cNvSpPr/>
          <p:nvPr userDrawn="1"/>
        </p:nvSpPr>
        <p:spPr bwMode="auto">
          <a:xfrm>
            <a:off x="3008304" y="1514475"/>
            <a:ext cx="5373500" cy="1499616"/>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7" name="Text Placeholder 6"/>
          <p:cNvSpPr>
            <a:spLocks noGrp="1"/>
          </p:cNvSpPr>
          <p:nvPr>
            <p:ph type="body" sz="quarter" idx="10" hasCustomPrompt="1"/>
          </p:nvPr>
        </p:nvSpPr>
        <p:spPr>
          <a:xfrm>
            <a:off x="3135106" y="1586587"/>
            <a:ext cx="4163390" cy="1378644"/>
          </a:xfrm>
        </p:spPr>
        <p:txBody>
          <a:bodyPr anchor="ctr" anchorCtr="0">
            <a:noAutofit/>
            <a:scene3d>
              <a:camera prst="orthographicFront"/>
              <a:lightRig rig="flat" dir="t"/>
            </a:scene3d>
            <a:sp3d>
              <a:contourClr>
                <a:schemeClr val="tx2"/>
              </a:contourClr>
            </a:sp3d>
          </a:bodyPr>
          <a:lstStyle>
            <a:lvl1pPr marL="0" indent="0" algn="l" defTabSz="685487" rtl="0" eaLnBrk="1" latinLnBrk="0" hangingPunct="1">
              <a:lnSpc>
                <a:spcPct val="90000"/>
              </a:lnSpc>
              <a:spcBef>
                <a:spcPct val="0"/>
              </a:spcBef>
              <a:buFont typeface="Arial" pitchFamily="34" charset="0"/>
              <a:buNone/>
              <a:defRPr lang="en-US" sz="4100" b="1" kern="1200" cap="none" spc="-75" baseline="0" dirty="0" smtClean="0">
                <a:ln w="3175">
                  <a:noFill/>
                </a:ln>
                <a:solidFill>
                  <a:schemeClr val="tx1">
                    <a:alpha val="99000"/>
                  </a:schemeClr>
                </a:solidFill>
                <a:effectLst/>
                <a:latin typeface="Segoe UI" pitchFamily="34" charset="0"/>
                <a:ea typeface="Segoe UI" pitchFamily="34" charset="0"/>
                <a:cs typeface="Segoe UI" pitchFamily="34" charset="0"/>
              </a:defRPr>
            </a:lvl1pPr>
          </a:lstStyle>
          <a:p>
            <a:pPr lvl="0"/>
            <a:r>
              <a:rPr lang="en-US" dirty="0" smtClean="0"/>
              <a:t>Partner</a:t>
            </a:r>
          </a:p>
        </p:txBody>
      </p:sp>
      <p:sp useBgFill="1">
        <p:nvSpPr>
          <p:cNvPr id="9" name="Left Mask"/>
          <p:cNvSpPr/>
          <p:nvPr userDrawn="1"/>
        </p:nvSpPr>
        <p:spPr bwMode="auto">
          <a:xfrm>
            <a:off x="2" y="1514476"/>
            <a:ext cx="3008303" cy="1499616"/>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3" name="Subtitle 2"/>
          <p:cNvSpPr>
            <a:spLocks noGrp="1"/>
          </p:cNvSpPr>
          <p:nvPr>
            <p:ph type="subTitle" idx="1"/>
          </p:nvPr>
        </p:nvSpPr>
        <p:spPr>
          <a:xfrm>
            <a:off x="3135109" y="5181625"/>
            <a:ext cx="4959201" cy="461665"/>
          </a:xfrm>
        </p:spPr>
        <p:txBody>
          <a:bodyPr>
            <a:noAutofit/>
          </a:bodyPr>
          <a:lstStyle>
            <a:lvl1pPr marL="0" indent="0" algn="l" defTabSz="685487" rtl="0" eaLnBrk="1" latinLnBrk="0" hangingPunct="1">
              <a:lnSpc>
                <a:spcPct val="90000"/>
              </a:lnSpc>
              <a:spcBef>
                <a:spcPts val="0"/>
              </a:spcBef>
              <a:buSzPct val="105000"/>
              <a:buFontTx/>
              <a:buNone/>
              <a:defRPr lang="en-US" sz="1200" kern="1200" dirty="0">
                <a:solidFill>
                  <a:schemeClr val="bg1">
                    <a:alpha val="99000"/>
                  </a:schemeClr>
                </a:solidFill>
                <a:latin typeface="Segoe UI" pitchFamily="34" charset="0"/>
                <a:ea typeface="Segoe UI" pitchFamily="34" charset="0"/>
                <a:cs typeface="Segoe UI" pitchFamily="34" charset="0"/>
              </a:defRPr>
            </a:lvl1pPr>
            <a:lvl2pPr marL="342739" indent="0" algn="ctr">
              <a:buNone/>
              <a:defRPr>
                <a:solidFill>
                  <a:schemeClr val="tx1">
                    <a:tint val="75000"/>
                  </a:schemeClr>
                </a:solidFill>
              </a:defRPr>
            </a:lvl2pPr>
            <a:lvl3pPr marL="685487" indent="0" algn="ctr">
              <a:buNone/>
              <a:defRPr>
                <a:solidFill>
                  <a:schemeClr val="tx1">
                    <a:tint val="75000"/>
                  </a:schemeClr>
                </a:solidFill>
              </a:defRPr>
            </a:lvl3pPr>
            <a:lvl4pPr marL="1028229" indent="0" algn="ctr">
              <a:buNone/>
              <a:defRPr>
                <a:solidFill>
                  <a:schemeClr val="tx1">
                    <a:tint val="75000"/>
                  </a:schemeClr>
                </a:solidFill>
              </a:defRPr>
            </a:lvl4pPr>
            <a:lvl5pPr marL="1370975" indent="0" algn="ctr">
              <a:buNone/>
              <a:defRPr>
                <a:solidFill>
                  <a:schemeClr val="tx1">
                    <a:tint val="75000"/>
                  </a:schemeClr>
                </a:solidFill>
              </a:defRPr>
            </a:lvl5pPr>
            <a:lvl6pPr marL="1713712" indent="0" algn="ctr">
              <a:buNone/>
              <a:defRPr>
                <a:solidFill>
                  <a:schemeClr val="tx1">
                    <a:tint val="75000"/>
                  </a:schemeClr>
                </a:solidFill>
              </a:defRPr>
            </a:lvl6pPr>
            <a:lvl7pPr marL="2056459" indent="0" algn="ctr">
              <a:buNone/>
              <a:defRPr>
                <a:solidFill>
                  <a:schemeClr val="tx1">
                    <a:tint val="75000"/>
                  </a:schemeClr>
                </a:solidFill>
              </a:defRPr>
            </a:lvl7pPr>
            <a:lvl8pPr marL="2399204" indent="0" algn="ctr">
              <a:buNone/>
              <a:defRPr>
                <a:solidFill>
                  <a:schemeClr val="tx1">
                    <a:tint val="75000"/>
                  </a:schemeClr>
                </a:solidFill>
              </a:defRPr>
            </a:lvl8pPr>
            <a:lvl9pPr marL="2741951" indent="0" algn="ctr">
              <a:buNone/>
              <a:defRPr>
                <a:solidFill>
                  <a:schemeClr val="tx1">
                    <a:tint val="75000"/>
                  </a:schemeClr>
                </a:solidFill>
              </a:defRPr>
            </a:lvl9pPr>
          </a:lstStyle>
          <a:p>
            <a:r>
              <a:rPr lang="en-US" smtClean="0"/>
              <a:t>Click to edit Master subtitle style</a:t>
            </a:r>
            <a:endParaRPr lang="en-US" dirty="0"/>
          </a:p>
        </p:txBody>
      </p:sp>
      <p:sp>
        <p:nvSpPr>
          <p:cNvPr id="10" name="Circle Arrow"/>
          <p:cNvSpPr>
            <a:spLocks noEditPoints="1"/>
          </p:cNvSpPr>
          <p:nvPr userDrawn="1"/>
        </p:nvSpPr>
        <p:spPr bwMode="auto">
          <a:xfrm rot="5400000">
            <a:off x="7358044" y="1978147"/>
            <a:ext cx="841375" cy="631196"/>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chemeClr val="tx1">
              <a:lumMod val="20000"/>
              <a:lumOff val="80000"/>
            </a:schemeClr>
          </a:solidFill>
          <a:ln>
            <a:noFill/>
          </a:ln>
        </p:spPr>
        <p:txBody>
          <a:bodyPr vert="horz" wrap="square" lIns="68550" tIns="34276" rIns="68550" bIns="34276" numCol="1" anchor="t" anchorCtr="0" compatLnSpc="1">
            <a:prstTxWarp prst="textNoShape">
              <a:avLst/>
            </a:prstTxWarp>
          </a:bodyPr>
          <a:lstStyle/>
          <a:p>
            <a:pPr defTabSz="685487"/>
            <a:endParaRPr lang="en-US" sz="1400" dirty="0">
              <a:solidFill>
                <a:srgbClr val="FFFFFF"/>
              </a:solidFill>
            </a:endParaRPr>
          </a:p>
        </p:txBody>
      </p:sp>
      <p:sp>
        <p:nvSpPr>
          <p:cNvPr id="11" name="TechEd Tile"/>
          <p:cNvSpPr/>
          <p:nvPr userDrawn="1"/>
        </p:nvSpPr>
        <p:spPr bwMode="auto">
          <a:xfrm>
            <a:off x="766754" y="1514475"/>
            <a:ext cx="2119674" cy="1499616"/>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pic>
        <p:nvPicPr>
          <p:cNvPr id="12" name="TechEd Logo"/>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8530"/>
          <a:stretch/>
        </p:blipFill>
        <p:spPr bwMode="auto">
          <a:xfrm>
            <a:off x="1051262" y="1742495"/>
            <a:ext cx="1550658" cy="104358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3" name="Top Mask"/>
          <p:cNvSpPr/>
          <p:nvPr userDrawn="1"/>
        </p:nvSpPr>
        <p:spPr bwMode="auto">
          <a:xfrm>
            <a:off x="1" y="4"/>
            <a:ext cx="9144000" cy="151447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14" name="Right Mask"/>
          <p:cNvSpPr/>
          <p:nvPr userDrawn="1"/>
        </p:nvSpPr>
        <p:spPr bwMode="auto">
          <a:xfrm>
            <a:off x="8381824" y="1630824"/>
            <a:ext cx="762199" cy="4154983"/>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2" name="Title 1"/>
          <p:cNvSpPr>
            <a:spLocks noGrp="1"/>
          </p:cNvSpPr>
          <p:nvPr>
            <p:ph type="ctrTitle"/>
          </p:nvPr>
        </p:nvSpPr>
        <p:spPr>
          <a:xfrm>
            <a:off x="3135109" y="3187152"/>
            <a:ext cx="4959201" cy="1523495"/>
          </a:xfrm>
        </p:spPr>
        <p:txBody>
          <a:bodyPr anchor="ctr" anchorCtr="0">
            <a:noAutofit/>
          </a:bodyPr>
          <a:lstStyle>
            <a:lvl1pPr algn="l" defTabSz="685487" rtl="0" eaLnBrk="1" latinLnBrk="0" hangingPunct="1">
              <a:lnSpc>
                <a:spcPct val="90000"/>
              </a:lnSpc>
              <a:spcBef>
                <a:spcPct val="0"/>
              </a:spcBef>
              <a:buNone/>
              <a:defRPr lang="en-US" sz="3000" b="1" kern="1200" cap="none" spc="-75" baseline="0" dirty="0">
                <a:ln w="3175">
                  <a:noFill/>
                </a:ln>
                <a:solidFill>
                  <a:schemeClr val="accent1">
                    <a:alpha val="99000"/>
                  </a:schemeClr>
                </a:solidFill>
                <a:effectLst/>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useBgFill="1">
        <p:nvSpPr>
          <p:cNvPr id="15" name="Bottom Mask"/>
          <p:cNvSpPr/>
          <p:nvPr userDrawn="1"/>
        </p:nvSpPr>
        <p:spPr bwMode="auto">
          <a:xfrm>
            <a:off x="3008326" y="6010279"/>
            <a:ext cx="6135697" cy="84772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grpSp>
        <p:nvGrpSpPr>
          <p:cNvPr id="17" name="Blue Tile"/>
          <p:cNvGrpSpPr/>
          <p:nvPr userDrawn="1"/>
        </p:nvGrpSpPr>
        <p:grpSpPr>
          <a:xfrm>
            <a:off x="762103" y="3189727"/>
            <a:ext cx="2120991" cy="2827252"/>
            <a:chOff x="1071620" y="3044261"/>
            <a:chExt cx="1325880" cy="1325880"/>
          </a:xfrm>
        </p:grpSpPr>
        <p:sp>
          <p:nvSpPr>
            <p:cNvPr id="18" name="Rectangle 17"/>
            <p:cNvSpPr/>
            <p:nvPr/>
          </p:nvSpPr>
          <p:spPr bwMode="auto">
            <a:xfrm>
              <a:off x="1071620" y="3044261"/>
              <a:ext cx="1325880" cy="1325880"/>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22" name="Freeform 13"/>
            <p:cNvSpPr>
              <a:spLocks noEditPoints="1"/>
            </p:cNvSpPr>
            <p:nvPr/>
          </p:nvSpPr>
          <p:spPr bwMode="auto">
            <a:xfrm>
              <a:off x="1316254" y="3284926"/>
              <a:ext cx="836612" cy="841375"/>
            </a:xfrm>
            <a:custGeom>
              <a:avLst/>
              <a:gdLst>
                <a:gd name="T0" fmla="*/ 183 w 223"/>
                <a:gd name="T1" fmla="*/ 108 h 224"/>
                <a:gd name="T2" fmla="*/ 154 w 223"/>
                <a:gd name="T3" fmla="*/ 120 h 224"/>
                <a:gd name="T4" fmla="*/ 135 w 223"/>
                <a:gd name="T5" fmla="*/ 101 h 224"/>
                <a:gd name="T6" fmla="*/ 154 w 223"/>
                <a:gd name="T7" fmla="*/ 59 h 224"/>
                <a:gd name="T8" fmla="*/ 96 w 223"/>
                <a:gd name="T9" fmla="*/ 0 h 224"/>
                <a:gd name="T10" fmla="*/ 37 w 223"/>
                <a:gd name="T11" fmla="*/ 59 h 224"/>
                <a:gd name="T12" fmla="*/ 64 w 223"/>
                <a:gd name="T13" fmla="*/ 107 h 224"/>
                <a:gd name="T14" fmla="*/ 52 w 223"/>
                <a:gd name="T15" fmla="*/ 145 h 224"/>
                <a:gd name="T16" fmla="*/ 41 w 223"/>
                <a:gd name="T17" fmla="*/ 143 h 224"/>
                <a:gd name="T18" fmla="*/ 0 w 223"/>
                <a:gd name="T19" fmla="*/ 183 h 224"/>
                <a:gd name="T20" fmla="*/ 41 w 223"/>
                <a:gd name="T21" fmla="*/ 224 h 224"/>
                <a:gd name="T22" fmla="*/ 81 w 223"/>
                <a:gd name="T23" fmla="*/ 183 h 224"/>
                <a:gd name="T24" fmla="*/ 60 w 223"/>
                <a:gd name="T25" fmla="*/ 148 h 224"/>
                <a:gd name="T26" fmla="*/ 71 w 223"/>
                <a:gd name="T27" fmla="*/ 111 h 224"/>
                <a:gd name="T28" fmla="*/ 96 w 223"/>
                <a:gd name="T29" fmla="*/ 117 h 224"/>
                <a:gd name="T30" fmla="*/ 129 w 223"/>
                <a:gd name="T31" fmla="*/ 106 h 224"/>
                <a:gd name="T32" fmla="*/ 149 w 223"/>
                <a:gd name="T33" fmla="*/ 126 h 224"/>
                <a:gd name="T34" fmla="*/ 143 w 223"/>
                <a:gd name="T35" fmla="*/ 148 h 224"/>
                <a:gd name="T36" fmla="*/ 183 w 223"/>
                <a:gd name="T37" fmla="*/ 189 h 224"/>
                <a:gd name="T38" fmla="*/ 223 w 223"/>
                <a:gd name="T39" fmla="*/ 148 h 224"/>
                <a:gd name="T40" fmla="*/ 183 w 223"/>
                <a:gd name="T41" fmla="*/ 108 h 224"/>
                <a:gd name="T42" fmla="*/ 73 w 223"/>
                <a:gd name="T43" fmla="*/ 183 h 224"/>
                <a:gd name="T44" fmla="*/ 41 w 223"/>
                <a:gd name="T45" fmla="*/ 216 h 224"/>
                <a:gd name="T46" fmla="*/ 8 w 223"/>
                <a:gd name="T47" fmla="*/ 183 h 224"/>
                <a:gd name="T48" fmla="*/ 41 w 223"/>
                <a:gd name="T49" fmla="*/ 151 h 224"/>
                <a:gd name="T50" fmla="*/ 73 w 223"/>
                <a:gd name="T51" fmla="*/ 183 h 224"/>
                <a:gd name="T52" fmla="*/ 45 w 223"/>
                <a:gd name="T53" fmla="*/ 59 h 224"/>
                <a:gd name="T54" fmla="*/ 96 w 223"/>
                <a:gd name="T55" fmla="*/ 8 h 224"/>
                <a:gd name="T56" fmla="*/ 146 w 223"/>
                <a:gd name="T57" fmla="*/ 59 h 224"/>
                <a:gd name="T58" fmla="*/ 96 w 223"/>
                <a:gd name="T59" fmla="*/ 109 h 224"/>
                <a:gd name="T60" fmla="*/ 45 w 223"/>
                <a:gd name="T61" fmla="*/ 59 h 224"/>
                <a:gd name="T62" fmla="*/ 183 w 223"/>
                <a:gd name="T63" fmla="*/ 181 h 224"/>
                <a:gd name="T64" fmla="*/ 151 w 223"/>
                <a:gd name="T65" fmla="*/ 148 h 224"/>
                <a:gd name="T66" fmla="*/ 183 w 223"/>
                <a:gd name="T67" fmla="*/ 116 h 224"/>
                <a:gd name="T68" fmla="*/ 215 w 223"/>
                <a:gd name="T69" fmla="*/ 148 h 224"/>
                <a:gd name="T70" fmla="*/ 183 w 223"/>
                <a:gd name="T71" fmla="*/ 181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3" h="224">
                  <a:moveTo>
                    <a:pt x="183" y="108"/>
                  </a:moveTo>
                  <a:cubicBezTo>
                    <a:pt x="172" y="108"/>
                    <a:pt x="162" y="113"/>
                    <a:pt x="154" y="120"/>
                  </a:cubicBezTo>
                  <a:cubicBezTo>
                    <a:pt x="135" y="101"/>
                    <a:pt x="135" y="101"/>
                    <a:pt x="135" y="101"/>
                  </a:cubicBezTo>
                  <a:cubicBezTo>
                    <a:pt x="147" y="90"/>
                    <a:pt x="154" y="75"/>
                    <a:pt x="154" y="59"/>
                  </a:cubicBezTo>
                  <a:cubicBezTo>
                    <a:pt x="154" y="26"/>
                    <a:pt x="128" y="0"/>
                    <a:pt x="96" y="0"/>
                  </a:cubicBezTo>
                  <a:cubicBezTo>
                    <a:pt x="64" y="0"/>
                    <a:pt x="37" y="26"/>
                    <a:pt x="37" y="59"/>
                  </a:cubicBezTo>
                  <a:cubicBezTo>
                    <a:pt x="37" y="79"/>
                    <a:pt x="48" y="97"/>
                    <a:pt x="64" y="107"/>
                  </a:cubicBezTo>
                  <a:cubicBezTo>
                    <a:pt x="52" y="145"/>
                    <a:pt x="52" y="145"/>
                    <a:pt x="52" y="145"/>
                  </a:cubicBezTo>
                  <a:cubicBezTo>
                    <a:pt x="49" y="144"/>
                    <a:pt x="45" y="143"/>
                    <a:pt x="41" y="143"/>
                  </a:cubicBezTo>
                  <a:cubicBezTo>
                    <a:pt x="18" y="143"/>
                    <a:pt x="0" y="161"/>
                    <a:pt x="0" y="183"/>
                  </a:cubicBezTo>
                  <a:cubicBezTo>
                    <a:pt x="0" y="206"/>
                    <a:pt x="18" y="224"/>
                    <a:pt x="41" y="224"/>
                  </a:cubicBezTo>
                  <a:cubicBezTo>
                    <a:pt x="63" y="224"/>
                    <a:pt x="81" y="206"/>
                    <a:pt x="81" y="183"/>
                  </a:cubicBezTo>
                  <a:cubicBezTo>
                    <a:pt x="81" y="168"/>
                    <a:pt x="72" y="155"/>
                    <a:pt x="60" y="148"/>
                  </a:cubicBezTo>
                  <a:cubicBezTo>
                    <a:pt x="71" y="111"/>
                    <a:pt x="71" y="111"/>
                    <a:pt x="71" y="111"/>
                  </a:cubicBezTo>
                  <a:cubicBezTo>
                    <a:pt x="78" y="115"/>
                    <a:pt x="87" y="117"/>
                    <a:pt x="96" y="117"/>
                  </a:cubicBezTo>
                  <a:cubicBezTo>
                    <a:pt x="108" y="117"/>
                    <a:pt x="120" y="113"/>
                    <a:pt x="129" y="106"/>
                  </a:cubicBezTo>
                  <a:cubicBezTo>
                    <a:pt x="149" y="126"/>
                    <a:pt x="149" y="126"/>
                    <a:pt x="149" y="126"/>
                  </a:cubicBezTo>
                  <a:cubicBezTo>
                    <a:pt x="145" y="133"/>
                    <a:pt x="143" y="140"/>
                    <a:pt x="143" y="148"/>
                  </a:cubicBezTo>
                  <a:cubicBezTo>
                    <a:pt x="143" y="171"/>
                    <a:pt x="161" y="189"/>
                    <a:pt x="183" y="189"/>
                  </a:cubicBezTo>
                  <a:cubicBezTo>
                    <a:pt x="205" y="189"/>
                    <a:pt x="223" y="171"/>
                    <a:pt x="223" y="148"/>
                  </a:cubicBezTo>
                  <a:cubicBezTo>
                    <a:pt x="223" y="126"/>
                    <a:pt x="205" y="108"/>
                    <a:pt x="183" y="108"/>
                  </a:cubicBezTo>
                  <a:close/>
                  <a:moveTo>
                    <a:pt x="73" y="183"/>
                  </a:moveTo>
                  <a:cubicBezTo>
                    <a:pt x="73" y="201"/>
                    <a:pt x="58" y="216"/>
                    <a:pt x="41" y="216"/>
                  </a:cubicBezTo>
                  <a:cubicBezTo>
                    <a:pt x="23" y="216"/>
                    <a:pt x="8" y="201"/>
                    <a:pt x="8" y="183"/>
                  </a:cubicBezTo>
                  <a:cubicBezTo>
                    <a:pt x="8" y="166"/>
                    <a:pt x="23" y="151"/>
                    <a:pt x="41" y="151"/>
                  </a:cubicBezTo>
                  <a:cubicBezTo>
                    <a:pt x="58" y="151"/>
                    <a:pt x="73" y="166"/>
                    <a:pt x="73" y="183"/>
                  </a:cubicBezTo>
                  <a:close/>
                  <a:moveTo>
                    <a:pt x="45" y="59"/>
                  </a:moveTo>
                  <a:cubicBezTo>
                    <a:pt x="45" y="31"/>
                    <a:pt x="68" y="8"/>
                    <a:pt x="96" y="8"/>
                  </a:cubicBezTo>
                  <a:cubicBezTo>
                    <a:pt x="123" y="8"/>
                    <a:pt x="146" y="31"/>
                    <a:pt x="146" y="59"/>
                  </a:cubicBezTo>
                  <a:cubicBezTo>
                    <a:pt x="146" y="86"/>
                    <a:pt x="123" y="109"/>
                    <a:pt x="96" y="109"/>
                  </a:cubicBezTo>
                  <a:cubicBezTo>
                    <a:pt x="68" y="109"/>
                    <a:pt x="45" y="86"/>
                    <a:pt x="45" y="59"/>
                  </a:cubicBezTo>
                  <a:close/>
                  <a:moveTo>
                    <a:pt x="183" y="181"/>
                  </a:moveTo>
                  <a:cubicBezTo>
                    <a:pt x="165" y="181"/>
                    <a:pt x="151" y="166"/>
                    <a:pt x="151" y="148"/>
                  </a:cubicBezTo>
                  <a:cubicBezTo>
                    <a:pt x="151" y="130"/>
                    <a:pt x="165" y="116"/>
                    <a:pt x="183" y="116"/>
                  </a:cubicBezTo>
                  <a:cubicBezTo>
                    <a:pt x="201" y="116"/>
                    <a:pt x="215" y="130"/>
                    <a:pt x="215" y="148"/>
                  </a:cubicBezTo>
                  <a:cubicBezTo>
                    <a:pt x="215" y="166"/>
                    <a:pt x="201" y="181"/>
                    <a:pt x="183" y="1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487"/>
              <a:endParaRPr lang="en-US" sz="1400" dirty="0">
                <a:solidFill>
                  <a:srgbClr val="FFFFFF"/>
                </a:solidFill>
              </a:endParaRPr>
            </a:p>
          </p:txBody>
        </p:sp>
      </p:grpSp>
    </p:spTree>
    <p:extLst>
      <p:ext uri="{BB962C8B-B14F-4D97-AF65-F5344CB8AC3E}">
        <p14:creationId xmlns:p14="http://schemas.microsoft.com/office/powerpoint/2010/main" val="284311403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ustomer,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Tile"/>
          <p:cNvSpPr/>
          <p:nvPr userDrawn="1"/>
        </p:nvSpPr>
        <p:spPr bwMode="auto">
          <a:xfrm>
            <a:off x="3008304" y="3187140"/>
            <a:ext cx="5373500" cy="2823139"/>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6" name="Arrow Bar"/>
          <p:cNvSpPr/>
          <p:nvPr userDrawn="1"/>
        </p:nvSpPr>
        <p:spPr bwMode="auto">
          <a:xfrm>
            <a:off x="3008304" y="1514475"/>
            <a:ext cx="5373500" cy="1499616"/>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7" name="Text Placeholder 6"/>
          <p:cNvSpPr>
            <a:spLocks noGrp="1"/>
          </p:cNvSpPr>
          <p:nvPr>
            <p:ph type="body" sz="quarter" idx="10" hasCustomPrompt="1"/>
          </p:nvPr>
        </p:nvSpPr>
        <p:spPr>
          <a:xfrm>
            <a:off x="3135106" y="1586587"/>
            <a:ext cx="4163390" cy="1378644"/>
          </a:xfrm>
        </p:spPr>
        <p:txBody>
          <a:bodyPr anchor="ctr" anchorCtr="0">
            <a:noAutofit/>
            <a:scene3d>
              <a:camera prst="orthographicFront"/>
              <a:lightRig rig="flat" dir="t"/>
            </a:scene3d>
            <a:sp3d>
              <a:contourClr>
                <a:schemeClr val="tx2"/>
              </a:contourClr>
            </a:sp3d>
          </a:bodyPr>
          <a:lstStyle>
            <a:lvl1pPr marL="0" indent="0" algn="l" defTabSz="685487" rtl="0" eaLnBrk="1" latinLnBrk="0" hangingPunct="1">
              <a:lnSpc>
                <a:spcPct val="90000"/>
              </a:lnSpc>
              <a:spcBef>
                <a:spcPct val="0"/>
              </a:spcBef>
              <a:buFont typeface="Arial" pitchFamily="34" charset="0"/>
              <a:buNone/>
              <a:defRPr lang="en-US" sz="4100" b="1" kern="1200" cap="none" spc="-75" baseline="0" dirty="0" smtClean="0">
                <a:ln w="3175">
                  <a:noFill/>
                </a:ln>
                <a:solidFill>
                  <a:schemeClr val="tx1">
                    <a:alpha val="99000"/>
                  </a:schemeClr>
                </a:solidFill>
                <a:effectLst/>
                <a:latin typeface="Segoe UI" pitchFamily="34" charset="0"/>
                <a:ea typeface="Segoe UI" pitchFamily="34" charset="0"/>
                <a:cs typeface="Segoe UI" pitchFamily="34" charset="0"/>
              </a:defRPr>
            </a:lvl1pPr>
          </a:lstStyle>
          <a:p>
            <a:pPr lvl="0"/>
            <a:r>
              <a:rPr lang="en-US" dirty="0" smtClean="0"/>
              <a:t>Customer</a:t>
            </a:r>
          </a:p>
        </p:txBody>
      </p:sp>
      <p:sp useBgFill="1">
        <p:nvSpPr>
          <p:cNvPr id="9" name="Left Mask"/>
          <p:cNvSpPr/>
          <p:nvPr userDrawn="1"/>
        </p:nvSpPr>
        <p:spPr bwMode="auto">
          <a:xfrm>
            <a:off x="2" y="1514476"/>
            <a:ext cx="3008303" cy="1499616"/>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3" name="Subtitle 2"/>
          <p:cNvSpPr>
            <a:spLocks noGrp="1"/>
          </p:cNvSpPr>
          <p:nvPr>
            <p:ph type="subTitle" idx="1"/>
          </p:nvPr>
        </p:nvSpPr>
        <p:spPr>
          <a:xfrm>
            <a:off x="3135109" y="5181625"/>
            <a:ext cx="4959201" cy="461665"/>
          </a:xfrm>
        </p:spPr>
        <p:txBody>
          <a:bodyPr>
            <a:noAutofit/>
          </a:bodyPr>
          <a:lstStyle>
            <a:lvl1pPr marL="0" indent="0" algn="l" defTabSz="685487" rtl="0" eaLnBrk="1" latinLnBrk="0" hangingPunct="1">
              <a:lnSpc>
                <a:spcPct val="90000"/>
              </a:lnSpc>
              <a:spcBef>
                <a:spcPts val="0"/>
              </a:spcBef>
              <a:buSzPct val="105000"/>
              <a:buFontTx/>
              <a:buNone/>
              <a:defRPr lang="en-US" sz="1200" kern="1200" dirty="0">
                <a:solidFill>
                  <a:schemeClr val="bg1">
                    <a:alpha val="99000"/>
                  </a:schemeClr>
                </a:solidFill>
                <a:latin typeface="Segoe UI" pitchFamily="34" charset="0"/>
                <a:ea typeface="Segoe UI" pitchFamily="34" charset="0"/>
                <a:cs typeface="Segoe UI" pitchFamily="34" charset="0"/>
              </a:defRPr>
            </a:lvl1pPr>
            <a:lvl2pPr marL="342739" indent="0" algn="ctr">
              <a:buNone/>
              <a:defRPr>
                <a:solidFill>
                  <a:schemeClr val="tx1">
                    <a:tint val="75000"/>
                  </a:schemeClr>
                </a:solidFill>
              </a:defRPr>
            </a:lvl2pPr>
            <a:lvl3pPr marL="685487" indent="0" algn="ctr">
              <a:buNone/>
              <a:defRPr>
                <a:solidFill>
                  <a:schemeClr val="tx1">
                    <a:tint val="75000"/>
                  </a:schemeClr>
                </a:solidFill>
              </a:defRPr>
            </a:lvl3pPr>
            <a:lvl4pPr marL="1028229" indent="0" algn="ctr">
              <a:buNone/>
              <a:defRPr>
                <a:solidFill>
                  <a:schemeClr val="tx1">
                    <a:tint val="75000"/>
                  </a:schemeClr>
                </a:solidFill>
              </a:defRPr>
            </a:lvl4pPr>
            <a:lvl5pPr marL="1370975" indent="0" algn="ctr">
              <a:buNone/>
              <a:defRPr>
                <a:solidFill>
                  <a:schemeClr val="tx1">
                    <a:tint val="75000"/>
                  </a:schemeClr>
                </a:solidFill>
              </a:defRPr>
            </a:lvl5pPr>
            <a:lvl6pPr marL="1713712" indent="0" algn="ctr">
              <a:buNone/>
              <a:defRPr>
                <a:solidFill>
                  <a:schemeClr val="tx1">
                    <a:tint val="75000"/>
                  </a:schemeClr>
                </a:solidFill>
              </a:defRPr>
            </a:lvl6pPr>
            <a:lvl7pPr marL="2056459" indent="0" algn="ctr">
              <a:buNone/>
              <a:defRPr>
                <a:solidFill>
                  <a:schemeClr val="tx1">
                    <a:tint val="75000"/>
                  </a:schemeClr>
                </a:solidFill>
              </a:defRPr>
            </a:lvl7pPr>
            <a:lvl8pPr marL="2399204" indent="0" algn="ctr">
              <a:buNone/>
              <a:defRPr>
                <a:solidFill>
                  <a:schemeClr val="tx1">
                    <a:tint val="75000"/>
                  </a:schemeClr>
                </a:solidFill>
              </a:defRPr>
            </a:lvl8pPr>
            <a:lvl9pPr marL="2741951" indent="0" algn="ctr">
              <a:buNone/>
              <a:defRPr>
                <a:solidFill>
                  <a:schemeClr val="tx1">
                    <a:tint val="75000"/>
                  </a:schemeClr>
                </a:solidFill>
              </a:defRPr>
            </a:lvl9pPr>
          </a:lstStyle>
          <a:p>
            <a:r>
              <a:rPr lang="en-US" smtClean="0"/>
              <a:t>Click to edit Master subtitle style</a:t>
            </a:r>
            <a:endParaRPr lang="en-US" dirty="0"/>
          </a:p>
        </p:txBody>
      </p:sp>
      <p:sp>
        <p:nvSpPr>
          <p:cNvPr id="10" name="Circle Arrow"/>
          <p:cNvSpPr>
            <a:spLocks noEditPoints="1"/>
          </p:cNvSpPr>
          <p:nvPr userDrawn="1"/>
        </p:nvSpPr>
        <p:spPr bwMode="auto">
          <a:xfrm rot="5400000">
            <a:off x="7358044" y="1978147"/>
            <a:ext cx="841375" cy="631196"/>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chemeClr val="tx1">
              <a:lumMod val="20000"/>
              <a:lumOff val="80000"/>
            </a:schemeClr>
          </a:solidFill>
          <a:ln>
            <a:noFill/>
          </a:ln>
        </p:spPr>
        <p:txBody>
          <a:bodyPr vert="horz" wrap="square" lIns="68550" tIns="34276" rIns="68550" bIns="34276" numCol="1" anchor="t" anchorCtr="0" compatLnSpc="1">
            <a:prstTxWarp prst="textNoShape">
              <a:avLst/>
            </a:prstTxWarp>
          </a:bodyPr>
          <a:lstStyle/>
          <a:p>
            <a:pPr defTabSz="685487"/>
            <a:endParaRPr lang="en-US" sz="1400" dirty="0">
              <a:solidFill>
                <a:srgbClr val="FFFFFF"/>
              </a:solidFill>
            </a:endParaRPr>
          </a:p>
        </p:txBody>
      </p:sp>
      <p:sp>
        <p:nvSpPr>
          <p:cNvPr id="11" name="TechEd Tile"/>
          <p:cNvSpPr/>
          <p:nvPr userDrawn="1"/>
        </p:nvSpPr>
        <p:spPr bwMode="auto">
          <a:xfrm>
            <a:off x="766754" y="1514475"/>
            <a:ext cx="2119674" cy="1499616"/>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pic>
        <p:nvPicPr>
          <p:cNvPr id="12" name="TechEd Logo"/>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8530"/>
          <a:stretch/>
        </p:blipFill>
        <p:spPr bwMode="auto">
          <a:xfrm>
            <a:off x="1051262" y="1742495"/>
            <a:ext cx="1550658" cy="104358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3" name="Top Mask"/>
          <p:cNvSpPr/>
          <p:nvPr userDrawn="1"/>
        </p:nvSpPr>
        <p:spPr bwMode="auto">
          <a:xfrm>
            <a:off x="1" y="4"/>
            <a:ext cx="9144000" cy="151447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14" name="Right Mask"/>
          <p:cNvSpPr/>
          <p:nvPr userDrawn="1"/>
        </p:nvSpPr>
        <p:spPr bwMode="auto">
          <a:xfrm>
            <a:off x="8381824" y="1630824"/>
            <a:ext cx="762199" cy="4154983"/>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2" name="Title 1"/>
          <p:cNvSpPr>
            <a:spLocks noGrp="1"/>
          </p:cNvSpPr>
          <p:nvPr>
            <p:ph type="ctrTitle"/>
          </p:nvPr>
        </p:nvSpPr>
        <p:spPr>
          <a:xfrm>
            <a:off x="3135109" y="3187152"/>
            <a:ext cx="4959201" cy="1523495"/>
          </a:xfrm>
        </p:spPr>
        <p:txBody>
          <a:bodyPr anchor="ctr" anchorCtr="0">
            <a:noAutofit/>
          </a:bodyPr>
          <a:lstStyle>
            <a:lvl1pPr algn="l" defTabSz="685487" rtl="0" eaLnBrk="1" latinLnBrk="0" hangingPunct="1">
              <a:lnSpc>
                <a:spcPct val="90000"/>
              </a:lnSpc>
              <a:spcBef>
                <a:spcPct val="0"/>
              </a:spcBef>
              <a:buNone/>
              <a:defRPr lang="en-US" sz="3000" b="1" kern="1200" cap="none" spc="-75" baseline="0" dirty="0">
                <a:ln w="3175">
                  <a:noFill/>
                </a:ln>
                <a:solidFill>
                  <a:schemeClr val="accent2">
                    <a:alpha val="99000"/>
                  </a:schemeClr>
                </a:solidFill>
                <a:effectLst/>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useBgFill="1">
        <p:nvSpPr>
          <p:cNvPr id="15" name="Bottom Mask"/>
          <p:cNvSpPr/>
          <p:nvPr userDrawn="1"/>
        </p:nvSpPr>
        <p:spPr bwMode="auto">
          <a:xfrm>
            <a:off x="3008326" y="6010279"/>
            <a:ext cx="6135697" cy="84772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grpSp>
        <p:nvGrpSpPr>
          <p:cNvPr id="19" name="Purple Tile"/>
          <p:cNvGrpSpPr/>
          <p:nvPr userDrawn="1"/>
        </p:nvGrpSpPr>
        <p:grpSpPr>
          <a:xfrm>
            <a:off x="763420" y="3187139"/>
            <a:ext cx="2120991" cy="2827252"/>
            <a:chOff x="1022073" y="-1624298"/>
            <a:chExt cx="2827252" cy="2827252"/>
          </a:xfrm>
        </p:grpSpPr>
        <p:sp>
          <p:nvSpPr>
            <p:cNvPr id="20" name="Rectangle 19"/>
            <p:cNvSpPr/>
            <p:nvPr/>
          </p:nvSpPr>
          <p:spPr bwMode="auto">
            <a:xfrm>
              <a:off x="1022073" y="-1624298"/>
              <a:ext cx="2827252" cy="2827252"/>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21" name="Freeform 8"/>
            <p:cNvSpPr>
              <a:spLocks noEditPoints="1"/>
            </p:cNvSpPr>
            <p:nvPr/>
          </p:nvSpPr>
          <p:spPr bwMode="auto">
            <a:xfrm>
              <a:off x="1537798" y="-867430"/>
              <a:ext cx="1792288" cy="1501775"/>
            </a:xfrm>
            <a:custGeom>
              <a:avLst/>
              <a:gdLst>
                <a:gd name="T0" fmla="*/ 184 w 223"/>
                <a:gd name="T1" fmla="*/ 187 h 187"/>
                <a:gd name="T2" fmla="*/ 181 w 223"/>
                <a:gd name="T3" fmla="*/ 186 h 187"/>
                <a:gd name="T4" fmla="*/ 146 w 223"/>
                <a:gd name="T5" fmla="*/ 151 h 187"/>
                <a:gd name="T6" fmla="*/ 40 w 223"/>
                <a:gd name="T7" fmla="*/ 151 h 187"/>
                <a:gd name="T8" fmla="*/ 0 w 223"/>
                <a:gd name="T9" fmla="*/ 111 h 187"/>
                <a:gd name="T10" fmla="*/ 0 w 223"/>
                <a:gd name="T11" fmla="*/ 40 h 187"/>
                <a:gd name="T12" fmla="*/ 40 w 223"/>
                <a:gd name="T13" fmla="*/ 0 h 187"/>
                <a:gd name="T14" fmla="*/ 183 w 223"/>
                <a:gd name="T15" fmla="*/ 0 h 187"/>
                <a:gd name="T16" fmla="*/ 223 w 223"/>
                <a:gd name="T17" fmla="*/ 40 h 187"/>
                <a:gd name="T18" fmla="*/ 223 w 223"/>
                <a:gd name="T19" fmla="*/ 111 h 187"/>
                <a:gd name="T20" fmla="*/ 188 w 223"/>
                <a:gd name="T21" fmla="*/ 150 h 187"/>
                <a:gd name="T22" fmla="*/ 188 w 223"/>
                <a:gd name="T23" fmla="*/ 183 h 187"/>
                <a:gd name="T24" fmla="*/ 185 w 223"/>
                <a:gd name="T25" fmla="*/ 187 h 187"/>
                <a:gd name="T26" fmla="*/ 184 w 223"/>
                <a:gd name="T27" fmla="*/ 187 h 187"/>
                <a:gd name="T28" fmla="*/ 40 w 223"/>
                <a:gd name="T29" fmla="*/ 8 h 187"/>
                <a:gd name="T30" fmla="*/ 8 w 223"/>
                <a:gd name="T31" fmla="*/ 40 h 187"/>
                <a:gd name="T32" fmla="*/ 8 w 223"/>
                <a:gd name="T33" fmla="*/ 111 h 187"/>
                <a:gd name="T34" fmla="*/ 40 w 223"/>
                <a:gd name="T35" fmla="*/ 143 h 187"/>
                <a:gd name="T36" fmla="*/ 148 w 223"/>
                <a:gd name="T37" fmla="*/ 143 h 187"/>
                <a:gd name="T38" fmla="*/ 151 w 223"/>
                <a:gd name="T39" fmla="*/ 144 h 187"/>
                <a:gd name="T40" fmla="*/ 180 w 223"/>
                <a:gd name="T41" fmla="*/ 173 h 187"/>
                <a:gd name="T42" fmla="*/ 180 w 223"/>
                <a:gd name="T43" fmla="*/ 147 h 187"/>
                <a:gd name="T44" fmla="*/ 184 w 223"/>
                <a:gd name="T45" fmla="*/ 143 h 187"/>
                <a:gd name="T46" fmla="*/ 215 w 223"/>
                <a:gd name="T47" fmla="*/ 111 h 187"/>
                <a:gd name="T48" fmla="*/ 215 w 223"/>
                <a:gd name="T49" fmla="*/ 40 h 187"/>
                <a:gd name="T50" fmla="*/ 183 w 223"/>
                <a:gd name="T51" fmla="*/ 8 h 187"/>
                <a:gd name="T52" fmla="*/ 40 w 223"/>
                <a:gd name="T53" fmla="*/ 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87">
                  <a:moveTo>
                    <a:pt x="184" y="187"/>
                  </a:moveTo>
                  <a:cubicBezTo>
                    <a:pt x="183" y="187"/>
                    <a:pt x="182" y="187"/>
                    <a:pt x="181" y="186"/>
                  </a:cubicBezTo>
                  <a:cubicBezTo>
                    <a:pt x="146" y="151"/>
                    <a:pt x="146" y="151"/>
                    <a:pt x="146" y="151"/>
                  </a:cubicBezTo>
                  <a:cubicBezTo>
                    <a:pt x="40" y="151"/>
                    <a:pt x="40" y="151"/>
                    <a:pt x="40" y="151"/>
                  </a:cubicBezTo>
                  <a:cubicBezTo>
                    <a:pt x="18" y="151"/>
                    <a:pt x="0" y="133"/>
                    <a:pt x="0" y="111"/>
                  </a:cubicBezTo>
                  <a:cubicBezTo>
                    <a:pt x="0" y="40"/>
                    <a:pt x="0" y="40"/>
                    <a:pt x="0" y="40"/>
                  </a:cubicBezTo>
                  <a:cubicBezTo>
                    <a:pt x="0" y="18"/>
                    <a:pt x="18" y="0"/>
                    <a:pt x="40" y="0"/>
                  </a:cubicBezTo>
                  <a:cubicBezTo>
                    <a:pt x="183" y="0"/>
                    <a:pt x="183" y="0"/>
                    <a:pt x="183" y="0"/>
                  </a:cubicBezTo>
                  <a:cubicBezTo>
                    <a:pt x="205" y="0"/>
                    <a:pt x="223" y="18"/>
                    <a:pt x="223" y="40"/>
                  </a:cubicBezTo>
                  <a:cubicBezTo>
                    <a:pt x="223" y="111"/>
                    <a:pt x="223" y="111"/>
                    <a:pt x="223" y="111"/>
                  </a:cubicBezTo>
                  <a:cubicBezTo>
                    <a:pt x="223" y="132"/>
                    <a:pt x="208" y="148"/>
                    <a:pt x="188" y="150"/>
                  </a:cubicBezTo>
                  <a:cubicBezTo>
                    <a:pt x="188" y="183"/>
                    <a:pt x="188" y="183"/>
                    <a:pt x="188" y="183"/>
                  </a:cubicBezTo>
                  <a:cubicBezTo>
                    <a:pt x="188" y="185"/>
                    <a:pt x="187" y="186"/>
                    <a:pt x="185" y="187"/>
                  </a:cubicBezTo>
                  <a:cubicBezTo>
                    <a:pt x="185" y="187"/>
                    <a:pt x="184" y="187"/>
                    <a:pt x="184" y="187"/>
                  </a:cubicBezTo>
                  <a:moveTo>
                    <a:pt x="40" y="8"/>
                  </a:moveTo>
                  <a:cubicBezTo>
                    <a:pt x="22" y="8"/>
                    <a:pt x="8" y="23"/>
                    <a:pt x="8" y="40"/>
                  </a:cubicBezTo>
                  <a:cubicBezTo>
                    <a:pt x="8" y="111"/>
                    <a:pt x="8" y="111"/>
                    <a:pt x="8" y="111"/>
                  </a:cubicBezTo>
                  <a:cubicBezTo>
                    <a:pt x="8" y="128"/>
                    <a:pt x="22" y="143"/>
                    <a:pt x="40" y="143"/>
                  </a:cubicBezTo>
                  <a:cubicBezTo>
                    <a:pt x="148" y="143"/>
                    <a:pt x="148" y="143"/>
                    <a:pt x="148" y="143"/>
                  </a:cubicBezTo>
                  <a:cubicBezTo>
                    <a:pt x="149" y="143"/>
                    <a:pt x="150" y="143"/>
                    <a:pt x="151" y="144"/>
                  </a:cubicBezTo>
                  <a:cubicBezTo>
                    <a:pt x="180" y="173"/>
                    <a:pt x="180" y="173"/>
                    <a:pt x="180" y="173"/>
                  </a:cubicBezTo>
                  <a:cubicBezTo>
                    <a:pt x="180" y="147"/>
                    <a:pt x="180" y="147"/>
                    <a:pt x="180" y="147"/>
                  </a:cubicBezTo>
                  <a:cubicBezTo>
                    <a:pt x="180" y="144"/>
                    <a:pt x="182" y="143"/>
                    <a:pt x="184" y="143"/>
                  </a:cubicBezTo>
                  <a:cubicBezTo>
                    <a:pt x="201" y="143"/>
                    <a:pt x="215" y="129"/>
                    <a:pt x="215" y="111"/>
                  </a:cubicBezTo>
                  <a:cubicBezTo>
                    <a:pt x="215" y="40"/>
                    <a:pt x="215" y="40"/>
                    <a:pt x="215" y="40"/>
                  </a:cubicBezTo>
                  <a:cubicBezTo>
                    <a:pt x="215" y="23"/>
                    <a:pt x="200" y="8"/>
                    <a:pt x="183" y="8"/>
                  </a:cubicBezTo>
                  <a:lnTo>
                    <a:pt x="4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487"/>
              <a:endParaRPr lang="en-US" sz="1400" dirty="0">
                <a:solidFill>
                  <a:srgbClr val="FFFFFF"/>
                </a:solidFill>
              </a:endParaRPr>
            </a:p>
          </p:txBody>
        </p:sp>
      </p:grpSp>
    </p:spTree>
    <p:extLst>
      <p:ext uri="{BB962C8B-B14F-4D97-AF65-F5344CB8AC3E}">
        <p14:creationId xmlns:p14="http://schemas.microsoft.com/office/powerpoint/2010/main" val="1758364364"/>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Announcement,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Tile"/>
          <p:cNvSpPr/>
          <p:nvPr userDrawn="1"/>
        </p:nvSpPr>
        <p:spPr bwMode="auto">
          <a:xfrm>
            <a:off x="3008304" y="3187140"/>
            <a:ext cx="5373500" cy="2823139"/>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6" name="Arrow Bar"/>
          <p:cNvSpPr/>
          <p:nvPr userDrawn="1"/>
        </p:nvSpPr>
        <p:spPr bwMode="auto">
          <a:xfrm>
            <a:off x="3008304" y="1514475"/>
            <a:ext cx="5373500" cy="1499616"/>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7" name="Text Placeholder 6"/>
          <p:cNvSpPr>
            <a:spLocks noGrp="1"/>
          </p:cNvSpPr>
          <p:nvPr>
            <p:ph type="body" sz="quarter" idx="10" hasCustomPrompt="1"/>
          </p:nvPr>
        </p:nvSpPr>
        <p:spPr>
          <a:xfrm>
            <a:off x="3135106" y="1586587"/>
            <a:ext cx="4163390" cy="1378644"/>
          </a:xfrm>
        </p:spPr>
        <p:txBody>
          <a:bodyPr anchor="ctr" anchorCtr="0">
            <a:noAutofit/>
            <a:scene3d>
              <a:camera prst="orthographicFront"/>
              <a:lightRig rig="flat" dir="t"/>
            </a:scene3d>
            <a:sp3d>
              <a:contourClr>
                <a:schemeClr val="tx2"/>
              </a:contourClr>
            </a:sp3d>
          </a:bodyPr>
          <a:lstStyle>
            <a:lvl1pPr marL="0" indent="0" algn="l" defTabSz="685487" rtl="0" eaLnBrk="1" latinLnBrk="0" hangingPunct="1">
              <a:lnSpc>
                <a:spcPct val="90000"/>
              </a:lnSpc>
              <a:spcBef>
                <a:spcPct val="0"/>
              </a:spcBef>
              <a:buFont typeface="Arial" pitchFamily="34" charset="0"/>
              <a:buNone/>
              <a:defRPr lang="en-US" sz="4100" b="1" kern="1200" cap="none" spc="-75" baseline="0" dirty="0" smtClean="0">
                <a:ln w="3175">
                  <a:noFill/>
                </a:ln>
                <a:solidFill>
                  <a:schemeClr val="tx1">
                    <a:alpha val="99000"/>
                  </a:schemeClr>
                </a:solidFill>
                <a:effectLst/>
                <a:latin typeface="Segoe UI" pitchFamily="34" charset="0"/>
                <a:ea typeface="Segoe UI" pitchFamily="34" charset="0"/>
                <a:cs typeface="Segoe UI" pitchFamily="34" charset="0"/>
              </a:defRPr>
            </a:lvl1pPr>
          </a:lstStyle>
          <a:p>
            <a:pPr lvl="0"/>
            <a:r>
              <a:rPr lang="en-US" dirty="0" smtClean="0"/>
              <a:t>Announcement</a:t>
            </a:r>
          </a:p>
        </p:txBody>
      </p:sp>
      <p:sp useBgFill="1">
        <p:nvSpPr>
          <p:cNvPr id="9" name="Left Mask"/>
          <p:cNvSpPr/>
          <p:nvPr userDrawn="1"/>
        </p:nvSpPr>
        <p:spPr bwMode="auto">
          <a:xfrm>
            <a:off x="2" y="1514476"/>
            <a:ext cx="3008303" cy="1499616"/>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3" name="Subtitle 2"/>
          <p:cNvSpPr>
            <a:spLocks noGrp="1"/>
          </p:cNvSpPr>
          <p:nvPr>
            <p:ph type="subTitle" idx="1"/>
          </p:nvPr>
        </p:nvSpPr>
        <p:spPr>
          <a:xfrm>
            <a:off x="3135109" y="5181625"/>
            <a:ext cx="4959201" cy="461665"/>
          </a:xfrm>
        </p:spPr>
        <p:txBody>
          <a:bodyPr>
            <a:noAutofit/>
          </a:bodyPr>
          <a:lstStyle>
            <a:lvl1pPr marL="0" indent="0" algn="l" defTabSz="685487" rtl="0" eaLnBrk="1" latinLnBrk="0" hangingPunct="1">
              <a:lnSpc>
                <a:spcPct val="90000"/>
              </a:lnSpc>
              <a:spcBef>
                <a:spcPts val="0"/>
              </a:spcBef>
              <a:buSzPct val="105000"/>
              <a:buFontTx/>
              <a:buNone/>
              <a:defRPr lang="en-US" sz="1200" kern="1200" dirty="0">
                <a:solidFill>
                  <a:schemeClr val="bg1">
                    <a:alpha val="99000"/>
                  </a:schemeClr>
                </a:solidFill>
                <a:latin typeface="Segoe UI" pitchFamily="34" charset="0"/>
                <a:ea typeface="Segoe UI" pitchFamily="34" charset="0"/>
                <a:cs typeface="Segoe UI" pitchFamily="34" charset="0"/>
              </a:defRPr>
            </a:lvl1pPr>
            <a:lvl2pPr marL="342739" indent="0" algn="ctr">
              <a:buNone/>
              <a:defRPr>
                <a:solidFill>
                  <a:schemeClr val="tx1">
                    <a:tint val="75000"/>
                  </a:schemeClr>
                </a:solidFill>
              </a:defRPr>
            </a:lvl2pPr>
            <a:lvl3pPr marL="685487" indent="0" algn="ctr">
              <a:buNone/>
              <a:defRPr>
                <a:solidFill>
                  <a:schemeClr val="tx1">
                    <a:tint val="75000"/>
                  </a:schemeClr>
                </a:solidFill>
              </a:defRPr>
            </a:lvl3pPr>
            <a:lvl4pPr marL="1028229" indent="0" algn="ctr">
              <a:buNone/>
              <a:defRPr>
                <a:solidFill>
                  <a:schemeClr val="tx1">
                    <a:tint val="75000"/>
                  </a:schemeClr>
                </a:solidFill>
              </a:defRPr>
            </a:lvl4pPr>
            <a:lvl5pPr marL="1370975" indent="0" algn="ctr">
              <a:buNone/>
              <a:defRPr>
                <a:solidFill>
                  <a:schemeClr val="tx1">
                    <a:tint val="75000"/>
                  </a:schemeClr>
                </a:solidFill>
              </a:defRPr>
            </a:lvl5pPr>
            <a:lvl6pPr marL="1713712" indent="0" algn="ctr">
              <a:buNone/>
              <a:defRPr>
                <a:solidFill>
                  <a:schemeClr val="tx1">
                    <a:tint val="75000"/>
                  </a:schemeClr>
                </a:solidFill>
              </a:defRPr>
            </a:lvl6pPr>
            <a:lvl7pPr marL="2056459" indent="0" algn="ctr">
              <a:buNone/>
              <a:defRPr>
                <a:solidFill>
                  <a:schemeClr val="tx1">
                    <a:tint val="75000"/>
                  </a:schemeClr>
                </a:solidFill>
              </a:defRPr>
            </a:lvl7pPr>
            <a:lvl8pPr marL="2399204" indent="0" algn="ctr">
              <a:buNone/>
              <a:defRPr>
                <a:solidFill>
                  <a:schemeClr val="tx1">
                    <a:tint val="75000"/>
                  </a:schemeClr>
                </a:solidFill>
              </a:defRPr>
            </a:lvl8pPr>
            <a:lvl9pPr marL="2741951" indent="0" algn="ctr">
              <a:buNone/>
              <a:defRPr>
                <a:solidFill>
                  <a:schemeClr val="tx1">
                    <a:tint val="75000"/>
                  </a:schemeClr>
                </a:solidFill>
              </a:defRPr>
            </a:lvl9pPr>
          </a:lstStyle>
          <a:p>
            <a:r>
              <a:rPr lang="en-US" smtClean="0"/>
              <a:t>Click to edit Master subtitle style</a:t>
            </a:r>
            <a:endParaRPr lang="en-US" dirty="0"/>
          </a:p>
        </p:txBody>
      </p:sp>
      <p:sp>
        <p:nvSpPr>
          <p:cNvPr id="10" name="Circle Arrow"/>
          <p:cNvSpPr>
            <a:spLocks noEditPoints="1"/>
          </p:cNvSpPr>
          <p:nvPr userDrawn="1"/>
        </p:nvSpPr>
        <p:spPr bwMode="auto">
          <a:xfrm rot="5400000">
            <a:off x="7358044" y="1978147"/>
            <a:ext cx="841375" cy="631196"/>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chemeClr val="tx1">
              <a:lumMod val="20000"/>
              <a:lumOff val="80000"/>
            </a:schemeClr>
          </a:solidFill>
          <a:ln>
            <a:noFill/>
          </a:ln>
        </p:spPr>
        <p:txBody>
          <a:bodyPr vert="horz" wrap="square" lIns="68550" tIns="34276" rIns="68550" bIns="34276" numCol="1" anchor="t" anchorCtr="0" compatLnSpc="1">
            <a:prstTxWarp prst="textNoShape">
              <a:avLst/>
            </a:prstTxWarp>
          </a:bodyPr>
          <a:lstStyle/>
          <a:p>
            <a:pPr defTabSz="685487"/>
            <a:endParaRPr lang="en-US" sz="1400" dirty="0">
              <a:solidFill>
                <a:srgbClr val="FFFFFF"/>
              </a:solidFill>
            </a:endParaRPr>
          </a:p>
        </p:txBody>
      </p:sp>
      <p:sp>
        <p:nvSpPr>
          <p:cNvPr id="11" name="TechEd Tile"/>
          <p:cNvSpPr/>
          <p:nvPr userDrawn="1"/>
        </p:nvSpPr>
        <p:spPr bwMode="auto">
          <a:xfrm>
            <a:off x="766754" y="1514475"/>
            <a:ext cx="2119674" cy="1499616"/>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pic>
        <p:nvPicPr>
          <p:cNvPr id="12" name="TechEd Logo"/>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8530"/>
          <a:stretch/>
        </p:blipFill>
        <p:spPr bwMode="auto">
          <a:xfrm>
            <a:off x="1051262" y="1742495"/>
            <a:ext cx="1550658" cy="104358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3" name="Top Mask"/>
          <p:cNvSpPr/>
          <p:nvPr userDrawn="1"/>
        </p:nvSpPr>
        <p:spPr bwMode="auto">
          <a:xfrm>
            <a:off x="1" y="4"/>
            <a:ext cx="9144000" cy="151447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14" name="Right Mask"/>
          <p:cNvSpPr/>
          <p:nvPr userDrawn="1"/>
        </p:nvSpPr>
        <p:spPr bwMode="auto">
          <a:xfrm>
            <a:off x="8381824" y="1630824"/>
            <a:ext cx="762199" cy="4154983"/>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2" name="Title 1"/>
          <p:cNvSpPr>
            <a:spLocks noGrp="1"/>
          </p:cNvSpPr>
          <p:nvPr>
            <p:ph type="ctrTitle"/>
          </p:nvPr>
        </p:nvSpPr>
        <p:spPr>
          <a:xfrm>
            <a:off x="3135109" y="3187152"/>
            <a:ext cx="4959201" cy="1523495"/>
          </a:xfrm>
        </p:spPr>
        <p:txBody>
          <a:bodyPr anchor="ctr" anchorCtr="0">
            <a:noAutofit/>
          </a:bodyPr>
          <a:lstStyle>
            <a:lvl1pPr algn="l" defTabSz="685487" rtl="0" eaLnBrk="1" latinLnBrk="0" hangingPunct="1">
              <a:lnSpc>
                <a:spcPct val="90000"/>
              </a:lnSpc>
              <a:spcBef>
                <a:spcPct val="0"/>
              </a:spcBef>
              <a:buNone/>
              <a:defRPr lang="en-US" sz="3000" b="1" kern="1200" cap="none" spc="-75" baseline="0" dirty="0">
                <a:ln w="3175">
                  <a:noFill/>
                </a:ln>
                <a:solidFill>
                  <a:schemeClr val="accent3">
                    <a:alpha val="99000"/>
                  </a:schemeClr>
                </a:solidFill>
                <a:effectLst/>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useBgFill="1">
        <p:nvSpPr>
          <p:cNvPr id="15" name="Bottom Mask"/>
          <p:cNvSpPr/>
          <p:nvPr userDrawn="1"/>
        </p:nvSpPr>
        <p:spPr bwMode="auto">
          <a:xfrm>
            <a:off x="3008326" y="6010279"/>
            <a:ext cx="6135697" cy="84772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grpSp>
        <p:nvGrpSpPr>
          <p:cNvPr id="17" name="Orange Tile"/>
          <p:cNvGrpSpPr/>
          <p:nvPr userDrawn="1"/>
        </p:nvGrpSpPr>
        <p:grpSpPr>
          <a:xfrm>
            <a:off x="762103" y="3187483"/>
            <a:ext cx="2120991" cy="2827252"/>
            <a:chOff x="1351800" y="-1084759"/>
            <a:chExt cx="2827252" cy="2827252"/>
          </a:xfrm>
        </p:grpSpPr>
        <p:sp>
          <p:nvSpPr>
            <p:cNvPr id="18" name="Rectangle 17"/>
            <p:cNvSpPr/>
            <p:nvPr/>
          </p:nvSpPr>
          <p:spPr bwMode="auto">
            <a:xfrm>
              <a:off x="1351800" y="-1084759"/>
              <a:ext cx="2827252" cy="2827252"/>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22" name="Freeform 21"/>
            <p:cNvSpPr>
              <a:spLocks noEditPoints="1"/>
            </p:cNvSpPr>
            <p:nvPr/>
          </p:nvSpPr>
          <p:spPr bwMode="auto">
            <a:xfrm>
              <a:off x="2005011" y="-436308"/>
              <a:ext cx="1522413" cy="1530350"/>
            </a:xfrm>
            <a:custGeom>
              <a:avLst/>
              <a:gdLst>
                <a:gd name="T0" fmla="*/ 6 w 187"/>
                <a:gd name="T1" fmla="*/ 188 h 188"/>
                <a:gd name="T2" fmla="*/ 129 w 187"/>
                <a:gd name="T3" fmla="*/ 64 h 188"/>
                <a:gd name="T4" fmla="*/ 180 w 187"/>
                <a:gd name="T5" fmla="*/ 115 h 188"/>
                <a:gd name="T6" fmla="*/ 185 w 187"/>
                <a:gd name="T7" fmla="*/ 116 h 188"/>
                <a:gd name="T8" fmla="*/ 187 w 187"/>
                <a:gd name="T9" fmla="*/ 112 h 188"/>
                <a:gd name="T10" fmla="*/ 187 w 187"/>
                <a:gd name="T11" fmla="*/ 4 h 188"/>
                <a:gd name="T12" fmla="*/ 183 w 187"/>
                <a:gd name="T13" fmla="*/ 0 h 188"/>
                <a:gd name="T14" fmla="*/ 75 w 187"/>
                <a:gd name="T15" fmla="*/ 0 h 188"/>
                <a:gd name="T16" fmla="*/ 71 w 187"/>
                <a:gd name="T17" fmla="*/ 3 h 188"/>
                <a:gd name="T18" fmla="*/ 71 w 187"/>
                <a:gd name="T19" fmla="*/ 4 h 188"/>
                <a:gd name="T20" fmla="*/ 72 w 187"/>
                <a:gd name="T21" fmla="*/ 7 h 188"/>
                <a:gd name="T22" fmla="*/ 123 w 187"/>
                <a:gd name="T23" fmla="*/ 58 h 188"/>
                <a:gd name="T24" fmla="*/ 0 w 187"/>
                <a:gd name="T25" fmla="*/ 182 h 188"/>
                <a:gd name="T26" fmla="*/ 6 w 187"/>
                <a:gd name="T27" fmla="*/ 188 h 188"/>
                <a:gd name="T28" fmla="*/ 179 w 187"/>
                <a:gd name="T29" fmla="*/ 8 h 188"/>
                <a:gd name="T30" fmla="*/ 179 w 187"/>
                <a:gd name="T31" fmla="*/ 103 h 188"/>
                <a:gd name="T32" fmla="*/ 85 w 187"/>
                <a:gd name="T33" fmla="*/ 8 h 188"/>
                <a:gd name="T34" fmla="*/ 179 w 187"/>
                <a:gd name="T35" fmla="*/ 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7" h="188">
                  <a:moveTo>
                    <a:pt x="6" y="188"/>
                  </a:moveTo>
                  <a:cubicBezTo>
                    <a:pt x="129" y="64"/>
                    <a:pt x="129" y="64"/>
                    <a:pt x="129" y="64"/>
                  </a:cubicBezTo>
                  <a:cubicBezTo>
                    <a:pt x="180" y="115"/>
                    <a:pt x="180" y="115"/>
                    <a:pt x="180" y="115"/>
                  </a:cubicBezTo>
                  <a:cubicBezTo>
                    <a:pt x="181" y="116"/>
                    <a:pt x="183" y="117"/>
                    <a:pt x="185" y="116"/>
                  </a:cubicBezTo>
                  <a:cubicBezTo>
                    <a:pt x="186" y="116"/>
                    <a:pt x="187" y="114"/>
                    <a:pt x="187" y="112"/>
                  </a:cubicBezTo>
                  <a:cubicBezTo>
                    <a:pt x="187" y="4"/>
                    <a:pt x="187" y="4"/>
                    <a:pt x="187" y="4"/>
                  </a:cubicBezTo>
                  <a:cubicBezTo>
                    <a:pt x="187" y="2"/>
                    <a:pt x="185" y="0"/>
                    <a:pt x="183" y="0"/>
                  </a:cubicBezTo>
                  <a:cubicBezTo>
                    <a:pt x="75" y="0"/>
                    <a:pt x="75" y="0"/>
                    <a:pt x="75" y="0"/>
                  </a:cubicBezTo>
                  <a:cubicBezTo>
                    <a:pt x="73" y="0"/>
                    <a:pt x="72" y="1"/>
                    <a:pt x="71" y="3"/>
                  </a:cubicBezTo>
                  <a:cubicBezTo>
                    <a:pt x="71" y="3"/>
                    <a:pt x="71" y="4"/>
                    <a:pt x="71" y="4"/>
                  </a:cubicBezTo>
                  <a:cubicBezTo>
                    <a:pt x="71" y="6"/>
                    <a:pt x="71" y="7"/>
                    <a:pt x="72" y="7"/>
                  </a:cubicBezTo>
                  <a:cubicBezTo>
                    <a:pt x="123" y="58"/>
                    <a:pt x="123" y="58"/>
                    <a:pt x="123" y="58"/>
                  </a:cubicBezTo>
                  <a:cubicBezTo>
                    <a:pt x="0" y="182"/>
                    <a:pt x="0" y="182"/>
                    <a:pt x="0" y="182"/>
                  </a:cubicBezTo>
                  <a:lnTo>
                    <a:pt x="6" y="188"/>
                  </a:lnTo>
                  <a:close/>
                  <a:moveTo>
                    <a:pt x="179" y="8"/>
                  </a:moveTo>
                  <a:cubicBezTo>
                    <a:pt x="179" y="103"/>
                    <a:pt x="179" y="103"/>
                    <a:pt x="179" y="103"/>
                  </a:cubicBezTo>
                  <a:cubicBezTo>
                    <a:pt x="85" y="8"/>
                    <a:pt x="85" y="8"/>
                    <a:pt x="85" y="8"/>
                  </a:cubicBezTo>
                  <a:lnTo>
                    <a:pt x="179" y="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defTabSz="685487"/>
              <a:endParaRPr lang="en-US" sz="1400" dirty="0">
                <a:solidFill>
                  <a:srgbClr val="FFFFFF"/>
                </a:solidFill>
              </a:endParaRPr>
            </a:p>
          </p:txBody>
        </p:sp>
      </p:grpSp>
    </p:spTree>
    <p:extLst>
      <p:ext uri="{BB962C8B-B14F-4D97-AF65-F5344CB8AC3E}">
        <p14:creationId xmlns:p14="http://schemas.microsoft.com/office/powerpoint/2010/main" val="3875235322"/>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Tile"/>
          <p:cNvSpPr/>
          <p:nvPr userDrawn="1"/>
        </p:nvSpPr>
        <p:spPr bwMode="auto">
          <a:xfrm>
            <a:off x="3008304" y="3187140"/>
            <a:ext cx="5373500" cy="2823139"/>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6" name="Arrow Bar"/>
          <p:cNvSpPr/>
          <p:nvPr userDrawn="1"/>
        </p:nvSpPr>
        <p:spPr bwMode="auto">
          <a:xfrm>
            <a:off x="3008304" y="1514475"/>
            <a:ext cx="5373500" cy="1499616"/>
          </a:xfrm>
          <a:prstGeom prst="rect">
            <a:avLst/>
          </a:prstGeom>
          <a:solidFill>
            <a:schemeClr val="accent4"/>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7" name="Text Placeholder 6"/>
          <p:cNvSpPr>
            <a:spLocks noGrp="1"/>
          </p:cNvSpPr>
          <p:nvPr>
            <p:ph type="body" sz="quarter" idx="10" hasCustomPrompt="1"/>
          </p:nvPr>
        </p:nvSpPr>
        <p:spPr>
          <a:xfrm>
            <a:off x="3135106" y="1586587"/>
            <a:ext cx="4163390" cy="1378644"/>
          </a:xfrm>
        </p:spPr>
        <p:txBody>
          <a:bodyPr anchor="ctr" anchorCtr="0">
            <a:noAutofit/>
            <a:scene3d>
              <a:camera prst="orthographicFront"/>
              <a:lightRig rig="flat" dir="t"/>
            </a:scene3d>
            <a:sp3d>
              <a:contourClr>
                <a:schemeClr val="tx2"/>
              </a:contourClr>
            </a:sp3d>
          </a:bodyPr>
          <a:lstStyle>
            <a:lvl1pPr marL="0" indent="0" algn="l" defTabSz="685487" rtl="0" eaLnBrk="1" latinLnBrk="0" hangingPunct="1">
              <a:lnSpc>
                <a:spcPct val="90000"/>
              </a:lnSpc>
              <a:spcBef>
                <a:spcPct val="0"/>
              </a:spcBef>
              <a:buFont typeface="Arial" pitchFamily="34" charset="0"/>
              <a:buNone/>
              <a:defRPr lang="en-US" sz="4100" b="1" kern="1200" cap="none" spc="-75" baseline="0" dirty="0" smtClean="0">
                <a:ln w="3175">
                  <a:noFill/>
                </a:ln>
                <a:solidFill>
                  <a:schemeClr val="tx1">
                    <a:alpha val="99000"/>
                  </a:schemeClr>
                </a:solidFill>
                <a:effectLst/>
                <a:latin typeface="Segoe UI" pitchFamily="34" charset="0"/>
                <a:ea typeface="Segoe UI" pitchFamily="34" charset="0"/>
                <a:cs typeface="Segoe UI" pitchFamily="34" charset="0"/>
              </a:defRPr>
            </a:lvl1pPr>
          </a:lstStyle>
          <a:p>
            <a:pPr lvl="0"/>
            <a:r>
              <a:rPr lang="en-US" dirty="0" smtClean="0"/>
              <a:t>Title</a:t>
            </a:r>
          </a:p>
        </p:txBody>
      </p:sp>
      <p:sp useBgFill="1">
        <p:nvSpPr>
          <p:cNvPr id="9" name="Left Mask"/>
          <p:cNvSpPr/>
          <p:nvPr userDrawn="1"/>
        </p:nvSpPr>
        <p:spPr bwMode="auto">
          <a:xfrm>
            <a:off x="2" y="1514476"/>
            <a:ext cx="3008303" cy="1499616"/>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3" name="Subtitle 2"/>
          <p:cNvSpPr>
            <a:spLocks noGrp="1"/>
          </p:cNvSpPr>
          <p:nvPr>
            <p:ph type="subTitle" idx="1"/>
          </p:nvPr>
        </p:nvSpPr>
        <p:spPr>
          <a:xfrm>
            <a:off x="3135109" y="5181625"/>
            <a:ext cx="4959201" cy="461665"/>
          </a:xfrm>
        </p:spPr>
        <p:txBody>
          <a:bodyPr>
            <a:noAutofit/>
          </a:bodyPr>
          <a:lstStyle>
            <a:lvl1pPr marL="0" indent="0" algn="l" defTabSz="685487" rtl="0" eaLnBrk="1" latinLnBrk="0" hangingPunct="1">
              <a:lnSpc>
                <a:spcPct val="90000"/>
              </a:lnSpc>
              <a:spcBef>
                <a:spcPts val="0"/>
              </a:spcBef>
              <a:buSzPct val="105000"/>
              <a:buFontTx/>
              <a:buNone/>
              <a:defRPr lang="en-US" sz="1200" kern="1200" dirty="0">
                <a:solidFill>
                  <a:schemeClr val="bg1">
                    <a:alpha val="99000"/>
                  </a:schemeClr>
                </a:solidFill>
                <a:latin typeface="Segoe UI" pitchFamily="34" charset="0"/>
                <a:ea typeface="Segoe UI" pitchFamily="34" charset="0"/>
                <a:cs typeface="Segoe UI" pitchFamily="34" charset="0"/>
              </a:defRPr>
            </a:lvl1pPr>
            <a:lvl2pPr marL="342739" indent="0" algn="ctr">
              <a:buNone/>
              <a:defRPr>
                <a:solidFill>
                  <a:schemeClr val="tx1">
                    <a:tint val="75000"/>
                  </a:schemeClr>
                </a:solidFill>
              </a:defRPr>
            </a:lvl2pPr>
            <a:lvl3pPr marL="685487" indent="0" algn="ctr">
              <a:buNone/>
              <a:defRPr>
                <a:solidFill>
                  <a:schemeClr val="tx1">
                    <a:tint val="75000"/>
                  </a:schemeClr>
                </a:solidFill>
              </a:defRPr>
            </a:lvl3pPr>
            <a:lvl4pPr marL="1028229" indent="0" algn="ctr">
              <a:buNone/>
              <a:defRPr>
                <a:solidFill>
                  <a:schemeClr val="tx1">
                    <a:tint val="75000"/>
                  </a:schemeClr>
                </a:solidFill>
              </a:defRPr>
            </a:lvl4pPr>
            <a:lvl5pPr marL="1370975" indent="0" algn="ctr">
              <a:buNone/>
              <a:defRPr>
                <a:solidFill>
                  <a:schemeClr val="tx1">
                    <a:tint val="75000"/>
                  </a:schemeClr>
                </a:solidFill>
              </a:defRPr>
            </a:lvl5pPr>
            <a:lvl6pPr marL="1713712" indent="0" algn="ctr">
              <a:buNone/>
              <a:defRPr>
                <a:solidFill>
                  <a:schemeClr val="tx1">
                    <a:tint val="75000"/>
                  </a:schemeClr>
                </a:solidFill>
              </a:defRPr>
            </a:lvl6pPr>
            <a:lvl7pPr marL="2056459" indent="0" algn="ctr">
              <a:buNone/>
              <a:defRPr>
                <a:solidFill>
                  <a:schemeClr val="tx1">
                    <a:tint val="75000"/>
                  </a:schemeClr>
                </a:solidFill>
              </a:defRPr>
            </a:lvl7pPr>
            <a:lvl8pPr marL="2399204" indent="0" algn="ctr">
              <a:buNone/>
              <a:defRPr>
                <a:solidFill>
                  <a:schemeClr val="tx1">
                    <a:tint val="75000"/>
                  </a:schemeClr>
                </a:solidFill>
              </a:defRPr>
            </a:lvl8pPr>
            <a:lvl9pPr marL="2741951" indent="0" algn="ctr">
              <a:buNone/>
              <a:defRPr>
                <a:solidFill>
                  <a:schemeClr val="tx1">
                    <a:tint val="75000"/>
                  </a:schemeClr>
                </a:solidFill>
              </a:defRPr>
            </a:lvl9pPr>
          </a:lstStyle>
          <a:p>
            <a:r>
              <a:rPr lang="en-US" smtClean="0"/>
              <a:t>Click to edit Master subtitle style</a:t>
            </a:r>
            <a:endParaRPr lang="en-US" dirty="0"/>
          </a:p>
        </p:txBody>
      </p:sp>
      <p:sp>
        <p:nvSpPr>
          <p:cNvPr id="10" name="Circle Arrow"/>
          <p:cNvSpPr>
            <a:spLocks noEditPoints="1"/>
          </p:cNvSpPr>
          <p:nvPr userDrawn="1"/>
        </p:nvSpPr>
        <p:spPr bwMode="auto">
          <a:xfrm rot="5400000">
            <a:off x="7358044" y="1978147"/>
            <a:ext cx="841375" cy="631196"/>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chemeClr val="tx1">
              <a:lumMod val="20000"/>
              <a:lumOff val="80000"/>
            </a:schemeClr>
          </a:solidFill>
          <a:ln>
            <a:noFill/>
          </a:ln>
        </p:spPr>
        <p:txBody>
          <a:bodyPr vert="horz" wrap="square" lIns="68550" tIns="34276" rIns="68550" bIns="34276" numCol="1" anchor="t" anchorCtr="0" compatLnSpc="1">
            <a:prstTxWarp prst="textNoShape">
              <a:avLst/>
            </a:prstTxWarp>
          </a:bodyPr>
          <a:lstStyle/>
          <a:p>
            <a:pPr defTabSz="685487"/>
            <a:endParaRPr lang="en-US" sz="1400" dirty="0">
              <a:solidFill>
                <a:srgbClr val="FFFFFF"/>
              </a:solidFill>
            </a:endParaRPr>
          </a:p>
        </p:txBody>
      </p:sp>
      <p:sp>
        <p:nvSpPr>
          <p:cNvPr id="11" name="TechEd Tile"/>
          <p:cNvSpPr/>
          <p:nvPr userDrawn="1"/>
        </p:nvSpPr>
        <p:spPr bwMode="auto">
          <a:xfrm>
            <a:off x="766754" y="1514475"/>
            <a:ext cx="2119674" cy="1499616"/>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pic>
        <p:nvPicPr>
          <p:cNvPr id="12" name="TechEd Logo"/>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8530"/>
          <a:stretch/>
        </p:blipFill>
        <p:spPr bwMode="auto">
          <a:xfrm>
            <a:off x="1051262" y="1742495"/>
            <a:ext cx="1550658" cy="104358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3" name="Top Mask"/>
          <p:cNvSpPr/>
          <p:nvPr userDrawn="1"/>
        </p:nvSpPr>
        <p:spPr bwMode="auto">
          <a:xfrm>
            <a:off x="1" y="4"/>
            <a:ext cx="9144000" cy="151447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14" name="Right Mask"/>
          <p:cNvSpPr/>
          <p:nvPr userDrawn="1"/>
        </p:nvSpPr>
        <p:spPr bwMode="auto">
          <a:xfrm>
            <a:off x="8381824" y="1630824"/>
            <a:ext cx="762199" cy="4154983"/>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2" name="Title 1"/>
          <p:cNvSpPr>
            <a:spLocks noGrp="1"/>
          </p:cNvSpPr>
          <p:nvPr>
            <p:ph type="ctrTitle"/>
          </p:nvPr>
        </p:nvSpPr>
        <p:spPr>
          <a:xfrm>
            <a:off x="3135109" y="3187152"/>
            <a:ext cx="4959201" cy="1523495"/>
          </a:xfrm>
        </p:spPr>
        <p:txBody>
          <a:bodyPr anchor="ctr" anchorCtr="0">
            <a:noAutofit/>
          </a:bodyPr>
          <a:lstStyle>
            <a:lvl1pPr algn="l" defTabSz="685487" rtl="0" eaLnBrk="1" latinLnBrk="0" hangingPunct="1">
              <a:lnSpc>
                <a:spcPct val="90000"/>
              </a:lnSpc>
              <a:spcBef>
                <a:spcPct val="0"/>
              </a:spcBef>
              <a:buNone/>
              <a:defRPr lang="en-US" sz="3000" b="1" kern="1200" cap="none" spc="-75" baseline="0" dirty="0">
                <a:ln w="3175">
                  <a:noFill/>
                </a:ln>
                <a:solidFill>
                  <a:schemeClr val="accent4">
                    <a:alpha val="99000"/>
                  </a:schemeClr>
                </a:solidFill>
                <a:effectLst/>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useBgFill="1">
        <p:nvSpPr>
          <p:cNvPr id="15" name="Bottom Mask"/>
          <p:cNvSpPr/>
          <p:nvPr userDrawn="1"/>
        </p:nvSpPr>
        <p:spPr bwMode="auto">
          <a:xfrm>
            <a:off x="3008326" y="6010279"/>
            <a:ext cx="6135697" cy="84772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grpSp>
        <p:nvGrpSpPr>
          <p:cNvPr id="19" name="Teal Tile"/>
          <p:cNvGrpSpPr/>
          <p:nvPr userDrawn="1"/>
        </p:nvGrpSpPr>
        <p:grpSpPr>
          <a:xfrm>
            <a:off x="762103" y="3187139"/>
            <a:ext cx="2120991" cy="2827252"/>
            <a:chOff x="823093" y="-1413626"/>
            <a:chExt cx="2827252" cy="2827252"/>
          </a:xfrm>
        </p:grpSpPr>
        <p:sp>
          <p:nvSpPr>
            <p:cNvPr id="20" name="Rectangle 19"/>
            <p:cNvSpPr/>
            <p:nvPr/>
          </p:nvSpPr>
          <p:spPr bwMode="auto">
            <a:xfrm>
              <a:off x="823093" y="-1413626"/>
              <a:ext cx="2827252" cy="2827252"/>
            </a:xfrm>
            <a:prstGeom prst="rect">
              <a:avLst/>
            </a:prstGeom>
            <a:solidFill>
              <a:schemeClr val="accent4"/>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21" name="Freeform 20"/>
            <p:cNvSpPr>
              <a:spLocks noEditPoints="1"/>
            </p:cNvSpPr>
            <p:nvPr/>
          </p:nvSpPr>
          <p:spPr bwMode="auto">
            <a:xfrm>
              <a:off x="1397725" y="-232569"/>
              <a:ext cx="1677988" cy="465138"/>
            </a:xfrm>
            <a:custGeom>
              <a:avLst/>
              <a:gdLst>
                <a:gd name="T0" fmla="*/ 0 w 209"/>
                <a:gd name="T1" fmla="*/ 25 h 58"/>
                <a:gd name="T2" fmla="*/ 20 w 209"/>
                <a:gd name="T3" fmla="*/ 25 h 58"/>
                <a:gd name="T4" fmla="*/ 20 w 209"/>
                <a:gd name="T5" fmla="*/ 33 h 58"/>
                <a:gd name="T6" fmla="*/ 0 w 209"/>
                <a:gd name="T7" fmla="*/ 33 h 58"/>
                <a:gd name="T8" fmla="*/ 0 w 209"/>
                <a:gd name="T9" fmla="*/ 25 h 58"/>
                <a:gd name="T10" fmla="*/ 40 w 209"/>
                <a:gd name="T11" fmla="*/ 33 h 58"/>
                <a:gd name="T12" fmla="*/ 60 w 209"/>
                <a:gd name="T13" fmla="*/ 33 h 58"/>
                <a:gd name="T14" fmla="*/ 60 w 209"/>
                <a:gd name="T15" fmla="*/ 25 h 58"/>
                <a:gd name="T16" fmla="*/ 40 w 209"/>
                <a:gd name="T17" fmla="*/ 25 h 58"/>
                <a:gd name="T18" fmla="*/ 40 w 209"/>
                <a:gd name="T19" fmla="*/ 33 h 58"/>
                <a:gd name="T20" fmla="*/ 120 w 209"/>
                <a:gd name="T21" fmla="*/ 33 h 58"/>
                <a:gd name="T22" fmla="*/ 140 w 209"/>
                <a:gd name="T23" fmla="*/ 33 h 58"/>
                <a:gd name="T24" fmla="*/ 140 w 209"/>
                <a:gd name="T25" fmla="*/ 25 h 58"/>
                <a:gd name="T26" fmla="*/ 120 w 209"/>
                <a:gd name="T27" fmla="*/ 25 h 58"/>
                <a:gd name="T28" fmla="*/ 120 w 209"/>
                <a:gd name="T29" fmla="*/ 33 h 58"/>
                <a:gd name="T30" fmla="*/ 80 w 209"/>
                <a:gd name="T31" fmla="*/ 33 h 58"/>
                <a:gd name="T32" fmla="*/ 100 w 209"/>
                <a:gd name="T33" fmla="*/ 33 h 58"/>
                <a:gd name="T34" fmla="*/ 100 w 209"/>
                <a:gd name="T35" fmla="*/ 25 h 58"/>
                <a:gd name="T36" fmla="*/ 80 w 209"/>
                <a:gd name="T37" fmla="*/ 25 h 58"/>
                <a:gd name="T38" fmla="*/ 80 w 209"/>
                <a:gd name="T39" fmla="*/ 33 h 58"/>
                <a:gd name="T40" fmla="*/ 207 w 209"/>
                <a:gd name="T41" fmla="*/ 26 h 58"/>
                <a:gd name="T42" fmla="*/ 181 w 209"/>
                <a:gd name="T43" fmla="*/ 0 h 58"/>
                <a:gd name="T44" fmla="*/ 175 w 209"/>
                <a:gd name="T45" fmla="*/ 6 h 58"/>
                <a:gd name="T46" fmla="*/ 195 w 209"/>
                <a:gd name="T47" fmla="*/ 25 h 58"/>
                <a:gd name="T48" fmla="*/ 160 w 209"/>
                <a:gd name="T49" fmla="*/ 25 h 58"/>
                <a:gd name="T50" fmla="*/ 160 w 209"/>
                <a:gd name="T51" fmla="*/ 33 h 58"/>
                <a:gd name="T52" fmla="*/ 195 w 209"/>
                <a:gd name="T53" fmla="*/ 33 h 58"/>
                <a:gd name="T54" fmla="*/ 175 w 209"/>
                <a:gd name="T55" fmla="*/ 52 h 58"/>
                <a:gd name="T56" fmla="*/ 181 w 209"/>
                <a:gd name="T57" fmla="*/ 58 h 58"/>
                <a:gd name="T58" fmla="*/ 207 w 209"/>
                <a:gd name="T59" fmla="*/ 32 h 58"/>
                <a:gd name="T60" fmla="*/ 207 w 209"/>
                <a:gd name="T61" fmla="*/ 2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9" h="58">
                  <a:moveTo>
                    <a:pt x="0" y="25"/>
                  </a:moveTo>
                  <a:cubicBezTo>
                    <a:pt x="20" y="25"/>
                    <a:pt x="20" y="25"/>
                    <a:pt x="20" y="25"/>
                  </a:cubicBezTo>
                  <a:cubicBezTo>
                    <a:pt x="20" y="33"/>
                    <a:pt x="20" y="33"/>
                    <a:pt x="20" y="33"/>
                  </a:cubicBezTo>
                  <a:cubicBezTo>
                    <a:pt x="0" y="33"/>
                    <a:pt x="0" y="33"/>
                    <a:pt x="0" y="33"/>
                  </a:cubicBezTo>
                  <a:lnTo>
                    <a:pt x="0" y="25"/>
                  </a:lnTo>
                  <a:close/>
                  <a:moveTo>
                    <a:pt x="40" y="33"/>
                  </a:moveTo>
                  <a:cubicBezTo>
                    <a:pt x="60" y="33"/>
                    <a:pt x="60" y="33"/>
                    <a:pt x="60" y="33"/>
                  </a:cubicBezTo>
                  <a:cubicBezTo>
                    <a:pt x="60" y="25"/>
                    <a:pt x="60" y="25"/>
                    <a:pt x="60" y="25"/>
                  </a:cubicBezTo>
                  <a:cubicBezTo>
                    <a:pt x="40" y="25"/>
                    <a:pt x="40" y="25"/>
                    <a:pt x="40" y="25"/>
                  </a:cubicBezTo>
                  <a:lnTo>
                    <a:pt x="40" y="33"/>
                  </a:lnTo>
                  <a:close/>
                  <a:moveTo>
                    <a:pt x="120" y="33"/>
                  </a:moveTo>
                  <a:cubicBezTo>
                    <a:pt x="140" y="33"/>
                    <a:pt x="140" y="33"/>
                    <a:pt x="140" y="33"/>
                  </a:cubicBezTo>
                  <a:cubicBezTo>
                    <a:pt x="140" y="25"/>
                    <a:pt x="140" y="25"/>
                    <a:pt x="140" y="25"/>
                  </a:cubicBezTo>
                  <a:cubicBezTo>
                    <a:pt x="120" y="25"/>
                    <a:pt x="120" y="25"/>
                    <a:pt x="120" y="25"/>
                  </a:cubicBezTo>
                  <a:lnTo>
                    <a:pt x="120" y="33"/>
                  </a:lnTo>
                  <a:close/>
                  <a:moveTo>
                    <a:pt x="80" y="33"/>
                  </a:moveTo>
                  <a:cubicBezTo>
                    <a:pt x="100" y="33"/>
                    <a:pt x="100" y="33"/>
                    <a:pt x="100" y="33"/>
                  </a:cubicBezTo>
                  <a:cubicBezTo>
                    <a:pt x="100" y="25"/>
                    <a:pt x="100" y="25"/>
                    <a:pt x="100" y="25"/>
                  </a:cubicBezTo>
                  <a:cubicBezTo>
                    <a:pt x="80" y="25"/>
                    <a:pt x="80" y="25"/>
                    <a:pt x="80" y="25"/>
                  </a:cubicBezTo>
                  <a:lnTo>
                    <a:pt x="80" y="33"/>
                  </a:lnTo>
                  <a:close/>
                  <a:moveTo>
                    <a:pt x="207" y="26"/>
                  </a:moveTo>
                  <a:cubicBezTo>
                    <a:pt x="181" y="0"/>
                    <a:pt x="181" y="0"/>
                    <a:pt x="181" y="0"/>
                  </a:cubicBezTo>
                  <a:cubicBezTo>
                    <a:pt x="175" y="6"/>
                    <a:pt x="175" y="6"/>
                    <a:pt x="175" y="6"/>
                  </a:cubicBezTo>
                  <a:cubicBezTo>
                    <a:pt x="195" y="25"/>
                    <a:pt x="195" y="25"/>
                    <a:pt x="195" y="25"/>
                  </a:cubicBezTo>
                  <a:cubicBezTo>
                    <a:pt x="160" y="25"/>
                    <a:pt x="160" y="25"/>
                    <a:pt x="160" y="25"/>
                  </a:cubicBezTo>
                  <a:cubicBezTo>
                    <a:pt x="160" y="33"/>
                    <a:pt x="160" y="33"/>
                    <a:pt x="160" y="33"/>
                  </a:cubicBezTo>
                  <a:cubicBezTo>
                    <a:pt x="195" y="33"/>
                    <a:pt x="195" y="33"/>
                    <a:pt x="195" y="33"/>
                  </a:cubicBezTo>
                  <a:cubicBezTo>
                    <a:pt x="175" y="52"/>
                    <a:pt x="175" y="52"/>
                    <a:pt x="175" y="52"/>
                  </a:cubicBezTo>
                  <a:cubicBezTo>
                    <a:pt x="181" y="58"/>
                    <a:pt x="181" y="58"/>
                    <a:pt x="181" y="58"/>
                  </a:cubicBezTo>
                  <a:cubicBezTo>
                    <a:pt x="207" y="32"/>
                    <a:pt x="207" y="32"/>
                    <a:pt x="207" y="32"/>
                  </a:cubicBezTo>
                  <a:cubicBezTo>
                    <a:pt x="209" y="30"/>
                    <a:pt x="209" y="28"/>
                    <a:pt x="207" y="2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487"/>
              <a:endParaRPr lang="en-US" sz="1400" dirty="0">
                <a:solidFill>
                  <a:srgbClr val="FFFFFF"/>
                </a:solidFill>
              </a:endParaRPr>
            </a:p>
          </p:txBody>
        </p:sp>
      </p:grpSp>
    </p:spTree>
    <p:extLst>
      <p:ext uri="{BB962C8B-B14F-4D97-AF65-F5344CB8AC3E}">
        <p14:creationId xmlns:p14="http://schemas.microsoft.com/office/powerpoint/2010/main" val="2991772294"/>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15"/>
            <a:ext cx="8363938" cy="465512"/>
          </a:xfrm>
        </p:spPr>
        <p:txBody>
          <a:bodyPr/>
          <a:lstStyle>
            <a:lvl1pPr>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447812"/>
            <a:ext cx="8363938" cy="150425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7224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389436" y="1447812"/>
            <a:ext cx="8363938" cy="1504258"/>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0308445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Content Placeholder 2"/>
          <p:cNvSpPr>
            <a:spLocks noGrp="1"/>
          </p:cNvSpPr>
          <p:nvPr>
            <p:ph sz="half" idx="1"/>
          </p:nvPr>
        </p:nvSpPr>
        <p:spPr>
          <a:xfrm>
            <a:off x="389436" y="1447823"/>
            <a:ext cx="4115872" cy="1327030"/>
          </a:xfrm>
        </p:spPr>
        <p:txBody>
          <a:bodyPr/>
          <a:lstStyle>
            <a:lvl1pPr marL="254877" indent="-254877">
              <a:lnSpc>
                <a:spcPct val="90000"/>
              </a:lnSpc>
              <a:defRPr sz="2100"/>
            </a:lvl1pPr>
            <a:lvl2pPr marL="504794" indent="-243968">
              <a:lnSpc>
                <a:spcPct val="90000"/>
              </a:lnSpc>
              <a:defRPr sz="1800"/>
            </a:lvl2pPr>
            <a:lvl3pPr marL="715039" indent="-216198">
              <a:lnSpc>
                <a:spcPct val="90000"/>
              </a:lnSpc>
              <a:defRPr sz="1500"/>
            </a:lvl3pPr>
            <a:lvl4pPr marL="920325" indent="-205285">
              <a:lnSpc>
                <a:spcPct val="90000"/>
              </a:lnSpc>
              <a:defRPr sz="1400"/>
            </a:lvl4pPr>
            <a:lvl5pPr marL="1136522" indent="-210246">
              <a:lnSpc>
                <a:spcPct val="90000"/>
              </a:lnSpc>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7502" y="1447823"/>
            <a:ext cx="4115872" cy="1327030"/>
          </a:xfrm>
        </p:spPr>
        <p:txBody>
          <a:bodyPr/>
          <a:lstStyle>
            <a:lvl1pPr marL="260826" indent="-260826">
              <a:lnSpc>
                <a:spcPct val="90000"/>
              </a:lnSpc>
              <a:defRPr sz="2100"/>
            </a:lvl1pPr>
            <a:lvl2pPr marL="504794" indent="-254877">
              <a:lnSpc>
                <a:spcPct val="90000"/>
              </a:lnSpc>
              <a:defRPr sz="1800"/>
            </a:lvl2pPr>
            <a:lvl3pPr marL="720992" indent="-227112">
              <a:lnSpc>
                <a:spcPct val="90000"/>
              </a:lnSpc>
              <a:defRPr sz="1500"/>
            </a:lvl3pPr>
            <a:lvl4pPr marL="920325" indent="-199332">
              <a:lnSpc>
                <a:spcPct val="90000"/>
              </a:lnSpc>
              <a:defRPr sz="1400"/>
            </a:lvl4pPr>
            <a:lvl5pPr marL="1136522" indent="-205285">
              <a:lnSpc>
                <a:spcPct val="90000"/>
              </a:lnSpc>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99210827"/>
      </p:ext>
    </p:extLst>
  </p:cSld>
  <p:clrMapOvr>
    <a:masterClrMapping/>
  </p:clrMapOvr>
  <p:transition xmlns:p14="http://schemas.microsoft.com/office/powerpoint/2010/mai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9436" y="1489802"/>
            <a:ext cx="4115872" cy="268022"/>
          </a:xfrm>
        </p:spPr>
        <p:txBody>
          <a:bodyPr anchor="b"/>
          <a:lstStyle>
            <a:lvl1pPr marL="0" indent="0">
              <a:lnSpc>
                <a:spcPct val="90000"/>
              </a:lnSpc>
              <a:spcBef>
                <a:spcPts val="0"/>
              </a:spcBef>
              <a:buNone/>
              <a:defRPr sz="1900" b="1"/>
            </a:lvl1pPr>
            <a:lvl2pPr marL="342739" indent="0">
              <a:buNone/>
              <a:defRPr sz="1500" b="1"/>
            </a:lvl2pPr>
            <a:lvl3pPr marL="685487" indent="0">
              <a:buNone/>
              <a:defRPr sz="1400" b="1"/>
            </a:lvl3pPr>
            <a:lvl4pPr marL="1028229" indent="0">
              <a:buNone/>
              <a:defRPr sz="1200" b="1"/>
            </a:lvl4pPr>
            <a:lvl5pPr marL="1370975" indent="0">
              <a:buNone/>
              <a:defRPr sz="1200" b="1"/>
            </a:lvl5pPr>
            <a:lvl6pPr marL="1713712" indent="0">
              <a:buNone/>
              <a:defRPr sz="1200" b="1"/>
            </a:lvl6pPr>
            <a:lvl7pPr marL="2056459" indent="0">
              <a:buNone/>
              <a:defRPr sz="1200" b="1"/>
            </a:lvl7pPr>
            <a:lvl8pPr marL="2399204" indent="0">
              <a:buNone/>
              <a:defRPr sz="1200" b="1"/>
            </a:lvl8pPr>
            <a:lvl9pPr marL="2741951"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381001" y="2133621"/>
            <a:ext cx="4114800" cy="1169807"/>
          </a:xfrm>
        </p:spPr>
        <p:txBody>
          <a:bodyPr/>
          <a:lstStyle>
            <a:lvl1pPr marL="211238" indent="-211238">
              <a:defRPr sz="1700"/>
            </a:lvl1pPr>
            <a:lvl2pPr marL="421484" indent="-199332">
              <a:defRPr sz="1500"/>
            </a:lvl2pPr>
            <a:lvl3pPr marL="609917" indent="-182479">
              <a:defRPr sz="1400"/>
            </a:lvl3pPr>
            <a:lvl4pPr marL="787436" indent="-171572">
              <a:defRPr sz="1300"/>
            </a:lvl4pPr>
            <a:lvl5pPr marL="959008" indent="-154715">
              <a:defRPr sz="13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37502" y="1489802"/>
            <a:ext cx="4115872" cy="268022"/>
          </a:xfrm>
        </p:spPr>
        <p:txBody>
          <a:bodyPr anchor="b"/>
          <a:lstStyle>
            <a:lvl1pPr marL="0" indent="0">
              <a:lnSpc>
                <a:spcPct val="90000"/>
              </a:lnSpc>
              <a:spcBef>
                <a:spcPts val="0"/>
              </a:spcBef>
              <a:buNone/>
              <a:defRPr sz="1900" b="1"/>
            </a:lvl1pPr>
            <a:lvl2pPr marL="342739" indent="0">
              <a:buNone/>
              <a:defRPr sz="1500" b="1"/>
            </a:lvl2pPr>
            <a:lvl3pPr marL="685487" indent="0">
              <a:buNone/>
              <a:defRPr sz="1400" b="1"/>
            </a:lvl3pPr>
            <a:lvl4pPr marL="1028229" indent="0">
              <a:buNone/>
              <a:defRPr sz="1200" b="1"/>
            </a:lvl4pPr>
            <a:lvl5pPr marL="1370975" indent="0">
              <a:buNone/>
              <a:defRPr sz="1200" b="1"/>
            </a:lvl5pPr>
            <a:lvl6pPr marL="1713712" indent="0">
              <a:buNone/>
              <a:defRPr sz="1200" b="1"/>
            </a:lvl6pPr>
            <a:lvl7pPr marL="2056459" indent="0">
              <a:buNone/>
              <a:defRPr sz="1200" b="1"/>
            </a:lvl7pPr>
            <a:lvl8pPr marL="2399204" indent="0">
              <a:buNone/>
              <a:defRPr sz="1200" b="1"/>
            </a:lvl8pPr>
            <a:lvl9pPr marL="2741951"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37502" y="2133609"/>
            <a:ext cx="4115872" cy="1169807"/>
          </a:xfrm>
        </p:spPr>
        <p:txBody>
          <a:bodyPr/>
          <a:lstStyle>
            <a:lvl1pPr marL="222150" indent="-222150">
              <a:defRPr sz="1700"/>
            </a:lvl1pPr>
            <a:lvl2pPr marL="427436" indent="-205285">
              <a:defRPr sz="1500"/>
            </a:lvl2pPr>
            <a:lvl3pPr marL="615868" indent="-183472">
              <a:defRPr sz="1400"/>
            </a:lvl3pPr>
            <a:lvl4pPr marL="787436" indent="-177521">
              <a:defRPr sz="1300"/>
            </a:lvl4pPr>
            <a:lvl5pPr marL="959008" indent="-165619">
              <a:defRPr sz="13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0101855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Tree>
    <p:extLst>
      <p:ext uri="{BB962C8B-B14F-4D97-AF65-F5344CB8AC3E}">
        <p14:creationId xmlns:p14="http://schemas.microsoft.com/office/powerpoint/2010/main" val="6326286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397389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blank" preserve="1">
  <p:cSld name="WALKIN - Prints in GRAYSCAL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9417164"/>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blank" preserve="1">
  <p:cSld name="MS_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459262"/>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417">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447812"/>
            <a:ext cx="8363938" cy="150425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0648264"/>
      </p:ext>
    </p:extLst>
  </p:cSld>
  <p:clrMapOvr>
    <a:masterClrMapping/>
  </p:clrMapOvr>
  <p:transition xmlns:p14="http://schemas.microsoft.com/office/powerpoint/2010/mai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417">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447812"/>
            <a:ext cx="8363938" cy="150425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2" y="6238883"/>
            <a:ext cx="9144001" cy="619125"/>
          </a:xfrm>
          <a:solidFill>
            <a:srgbClr val="FFFF99"/>
          </a:solidFill>
        </p:spPr>
        <p:txBody>
          <a:bodyPr wrap="square" lIns="152333" tIns="76167" rIns="152333" bIns="76167" anchor="b" anchorCtr="0">
            <a:noAutofit/>
          </a:bodyPr>
          <a:lstStyle>
            <a:lvl1pPr algn="r">
              <a:buFont typeface="Arial" pitchFamily="34" charset="0"/>
              <a:buNone/>
              <a:defRPr spc="-38"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754568854"/>
      </p:ext>
    </p:extLst>
  </p:cSld>
  <p:clrMapOvr>
    <a:masterClrMapping/>
  </p:clrMapOvr>
  <p:transition xmlns:p14="http://schemas.microsoft.com/office/powerpoint/2010/mai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_Customer,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Tile"/>
          <p:cNvSpPr/>
          <p:nvPr userDrawn="1"/>
        </p:nvSpPr>
        <p:spPr bwMode="auto">
          <a:xfrm>
            <a:off x="3008317" y="3187140"/>
            <a:ext cx="5373499" cy="2823139"/>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68" tIns="34285" rIns="68568" bIns="34285" numCol="1" rtlCol="0" anchor="ctr" anchorCtr="0" compatLnSpc="1">
            <a:prstTxWarp prst="textNoShape">
              <a:avLst/>
            </a:prstTxWarp>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sp>
        <p:nvSpPr>
          <p:cNvPr id="6" name="Arrow Bar"/>
          <p:cNvSpPr/>
          <p:nvPr userDrawn="1"/>
        </p:nvSpPr>
        <p:spPr bwMode="auto">
          <a:xfrm>
            <a:off x="3008305" y="1514475"/>
            <a:ext cx="5373499" cy="1499616"/>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68" tIns="34285" rIns="68568" bIns="34285" numCol="1" rtlCol="0" anchor="ctr" anchorCtr="0" compatLnSpc="1">
            <a:prstTxWarp prst="textNoShape">
              <a:avLst/>
            </a:prstTxWarp>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sp>
        <p:nvSpPr>
          <p:cNvPr id="7" name="Text Placeholder 6"/>
          <p:cNvSpPr>
            <a:spLocks noGrp="1"/>
          </p:cNvSpPr>
          <p:nvPr>
            <p:ph type="body" sz="quarter" idx="10" hasCustomPrompt="1"/>
          </p:nvPr>
        </p:nvSpPr>
        <p:spPr>
          <a:xfrm>
            <a:off x="3135118" y="1586587"/>
            <a:ext cx="4163389" cy="1378644"/>
          </a:xfrm>
        </p:spPr>
        <p:txBody>
          <a:bodyPr anchor="ctr" anchorCtr="0">
            <a:noAutofit/>
            <a:scene3d>
              <a:camera prst="orthographicFront"/>
              <a:lightRig rig="flat" dir="t"/>
            </a:scene3d>
            <a:sp3d>
              <a:contourClr>
                <a:schemeClr val="tx2"/>
              </a:contourClr>
            </a:sp3d>
          </a:bodyPr>
          <a:lstStyle>
            <a:lvl1pPr marL="0" indent="0" algn="l" defTabSz="685693" rtl="0" eaLnBrk="1" latinLnBrk="0" hangingPunct="1">
              <a:lnSpc>
                <a:spcPct val="90000"/>
              </a:lnSpc>
              <a:spcBef>
                <a:spcPct val="0"/>
              </a:spcBef>
              <a:buFont typeface="Arial" pitchFamily="34" charset="0"/>
              <a:buNone/>
              <a:defRPr lang="en-US" sz="4100" b="1" kern="1200" cap="none" spc="-75" baseline="0" dirty="0" smtClean="0">
                <a:ln w="3175">
                  <a:noFill/>
                </a:ln>
                <a:solidFill>
                  <a:schemeClr val="tx1">
                    <a:alpha val="99000"/>
                  </a:schemeClr>
                </a:solidFill>
                <a:effectLst/>
                <a:latin typeface="Segoe UI" pitchFamily="34" charset="0"/>
                <a:ea typeface="Segoe UI" pitchFamily="34" charset="0"/>
                <a:cs typeface="Segoe UI" pitchFamily="34" charset="0"/>
              </a:defRPr>
            </a:lvl1pPr>
          </a:lstStyle>
          <a:p>
            <a:pPr lvl="0"/>
            <a:r>
              <a:rPr lang="en-US" dirty="0" smtClean="0"/>
              <a:t>Customer</a:t>
            </a:r>
          </a:p>
        </p:txBody>
      </p:sp>
      <p:sp useBgFill="1">
        <p:nvSpPr>
          <p:cNvPr id="9" name="Left Mask"/>
          <p:cNvSpPr/>
          <p:nvPr userDrawn="1"/>
        </p:nvSpPr>
        <p:spPr bwMode="auto">
          <a:xfrm>
            <a:off x="0" y="1514476"/>
            <a:ext cx="3008302" cy="1499616"/>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68" tIns="34285" rIns="68568" bIns="34285" numCol="1" spcCol="0" rtlCol="0" fromWordArt="0" anchor="ctr" anchorCtr="0" forceAA="0" compatLnSpc="1">
            <a:prstTxWarp prst="textNoShape">
              <a:avLst/>
            </a:prstTxWarp>
            <a:noAutofit/>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sp>
        <p:nvSpPr>
          <p:cNvPr id="3" name="Subtitle 2"/>
          <p:cNvSpPr>
            <a:spLocks noGrp="1"/>
          </p:cNvSpPr>
          <p:nvPr>
            <p:ph type="subTitle" idx="1"/>
          </p:nvPr>
        </p:nvSpPr>
        <p:spPr>
          <a:xfrm>
            <a:off x="3135109" y="5181617"/>
            <a:ext cx="4959201" cy="461665"/>
          </a:xfrm>
        </p:spPr>
        <p:txBody>
          <a:bodyPr>
            <a:noAutofit/>
          </a:bodyPr>
          <a:lstStyle>
            <a:lvl1pPr marL="0" indent="0" algn="l" defTabSz="685693" rtl="0" eaLnBrk="1" latinLnBrk="0" hangingPunct="1">
              <a:lnSpc>
                <a:spcPct val="90000"/>
              </a:lnSpc>
              <a:spcBef>
                <a:spcPts val="0"/>
              </a:spcBef>
              <a:buSzPct val="105000"/>
              <a:buFontTx/>
              <a:buNone/>
              <a:defRPr lang="en-US" sz="1200" kern="1200" dirty="0">
                <a:solidFill>
                  <a:schemeClr val="bg1">
                    <a:alpha val="99000"/>
                  </a:schemeClr>
                </a:solidFill>
                <a:latin typeface="Segoe UI" pitchFamily="34" charset="0"/>
                <a:ea typeface="Segoe UI" pitchFamily="34" charset="0"/>
                <a:cs typeface="Segoe UI" pitchFamily="34" charset="0"/>
              </a:defRPr>
            </a:lvl1pPr>
            <a:lvl2pPr marL="342844" indent="0" algn="ctr">
              <a:buNone/>
              <a:defRPr>
                <a:solidFill>
                  <a:schemeClr val="tx1">
                    <a:tint val="75000"/>
                  </a:schemeClr>
                </a:solidFill>
              </a:defRPr>
            </a:lvl2pPr>
            <a:lvl3pPr marL="685693" indent="0" algn="ctr">
              <a:buNone/>
              <a:defRPr>
                <a:solidFill>
                  <a:schemeClr val="tx1">
                    <a:tint val="75000"/>
                  </a:schemeClr>
                </a:solidFill>
              </a:defRPr>
            </a:lvl3pPr>
            <a:lvl4pPr marL="1028538" indent="0" algn="ctr">
              <a:buNone/>
              <a:defRPr>
                <a:solidFill>
                  <a:schemeClr val="tx1">
                    <a:tint val="75000"/>
                  </a:schemeClr>
                </a:solidFill>
              </a:defRPr>
            </a:lvl4pPr>
            <a:lvl5pPr marL="1371386" indent="0" algn="ctr">
              <a:buNone/>
              <a:defRPr>
                <a:solidFill>
                  <a:schemeClr val="tx1">
                    <a:tint val="75000"/>
                  </a:schemeClr>
                </a:solidFill>
              </a:defRPr>
            </a:lvl5pPr>
            <a:lvl6pPr marL="1714228" indent="0" algn="ctr">
              <a:buNone/>
              <a:defRPr>
                <a:solidFill>
                  <a:schemeClr val="tx1">
                    <a:tint val="75000"/>
                  </a:schemeClr>
                </a:solidFill>
              </a:defRPr>
            </a:lvl6pPr>
            <a:lvl7pPr marL="2057078" indent="0" algn="ctr">
              <a:buNone/>
              <a:defRPr>
                <a:solidFill>
                  <a:schemeClr val="tx1">
                    <a:tint val="75000"/>
                  </a:schemeClr>
                </a:solidFill>
              </a:defRPr>
            </a:lvl7pPr>
            <a:lvl8pPr marL="2399924" indent="0" algn="ctr">
              <a:buNone/>
              <a:defRPr>
                <a:solidFill>
                  <a:schemeClr val="tx1">
                    <a:tint val="75000"/>
                  </a:schemeClr>
                </a:solidFill>
              </a:defRPr>
            </a:lvl8pPr>
            <a:lvl9pPr marL="2742771" indent="0" algn="ctr">
              <a:buNone/>
              <a:defRPr>
                <a:solidFill>
                  <a:schemeClr val="tx1">
                    <a:tint val="75000"/>
                  </a:schemeClr>
                </a:solidFill>
              </a:defRPr>
            </a:lvl9pPr>
          </a:lstStyle>
          <a:p>
            <a:r>
              <a:rPr lang="en-US" smtClean="0"/>
              <a:t>Click to edit Master subtitle style</a:t>
            </a:r>
            <a:endParaRPr lang="en-US" dirty="0"/>
          </a:p>
        </p:txBody>
      </p:sp>
      <p:sp>
        <p:nvSpPr>
          <p:cNvPr id="10" name="Circle Arrow"/>
          <p:cNvSpPr>
            <a:spLocks noEditPoints="1"/>
          </p:cNvSpPr>
          <p:nvPr userDrawn="1"/>
        </p:nvSpPr>
        <p:spPr bwMode="auto">
          <a:xfrm rot="5400000">
            <a:off x="7358039" y="1978147"/>
            <a:ext cx="841375" cy="631196"/>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chemeClr val="tx1">
              <a:lumMod val="20000"/>
              <a:lumOff val="80000"/>
            </a:schemeClr>
          </a:solidFill>
          <a:ln>
            <a:noFill/>
          </a:ln>
        </p:spPr>
        <p:txBody>
          <a:bodyPr vert="horz" wrap="square" lIns="68571" tIns="34286" rIns="68571" bIns="34286" numCol="1" anchor="t" anchorCtr="0" compatLnSpc="1">
            <a:prstTxWarp prst="textNoShape">
              <a:avLst/>
            </a:prstTxWarp>
          </a:bodyPr>
          <a:lstStyle/>
          <a:p>
            <a:pPr defTabSz="685487"/>
            <a:endParaRPr lang="en-US" sz="1400">
              <a:solidFill>
                <a:srgbClr val="FFFFFF"/>
              </a:solidFill>
            </a:endParaRPr>
          </a:p>
        </p:txBody>
      </p:sp>
      <p:sp>
        <p:nvSpPr>
          <p:cNvPr id="11" name="TechEd Tile"/>
          <p:cNvSpPr/>
          <p:nvPr userDrawn="1"/>
        </p:nvSpPr>
        <p:spPr bwMode="auto">
          <a:xfrm>
            <a:off x="766754" y="1514475"/>
            <a:ext cx="2119674" cy="1499616"/>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68" tIns="34285" rIns="68568" bIns="34285" numCol="1" rtlCol="0" anchor="ctr" anchorCtr="0" compatLnSpc="1">
            <a:prstTxWarp prst="textNoShape">
              <a:avLst/>
            </a:prstTxWarp>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pic>
        <p:nvPicPr>
          <p:cNvPr id="12" name="TechEd Logo"/>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8530"/>
          <a:stretch/>
        </p:blipFill>
        <p:spPr bwMode="auto">
          <a:xfrm>
            <a:off x="1051262" y="1742495"/>
            <a:ext cx="1550658" cy="104358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3" name="Top Mask"/>
          <p:cNvSpPr/>
          <p:nvPr userDrawn="1"/>
        </p:nvSpPr>
        <p:spPr bwMode="auto">
          <a:xfrm>
            <a:off x="0" y="4"/>
            <a:ext cx="9144000" cy="151447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68" tIns="34285" rIns="68568" bIns="34285" numCol="1" spcCol="0" rtlCol="0" fromWordArt="0" anchor="ctr" anchorCtr="0" forceAA="0" compatLnSpc="1">
            <a:prstTxWarp prst="textNoShape">
              <a:avLst/>
            </a:prstTxWarp>
            <a:noAutofit/>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14" name="Right Mask"/>
          <p:cNvSpPr/>
          <p:nvPr userDrawn="1"/>
        </p:nvSpPr>
        <p:spPr bwMode="auto">
          <a:xfrm>
            <a:off x="8381803" y="1630822"/>
            <a:ext cx="762198" cy="4154983"/>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68" tIns="34285" rIns="68568" bIns="34285" numCol="1" spcCol="0" rtlCol="0" fromWordArt="0" anchor="ctr" anchorCtr="0" forceAA="0" compatLnSpc="1">
            <a:prstTxWarp prst="textNoShape">
              <a:avLst/>
            </a:prstTxWarp>
            <a:noAutofit/>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sp>
        <p:nvSpPr>
          <p:cNvPr id="2" name="Title 1"/>
          <p:cNvSpPr>
            <a:spLocks noGrp="1"/>
          </p:cNvSpPr>
          <p:nvPr>
            <p:ph type="ctrTitle"/>
          </p:nvPr>
        </p:nvSpPr>
        <p:spPr>
          <a:xfrm>
            <a:off x="3135109" y="3187152"/>
            <a:ext cx="4959201" cy="1523495"/>
          </a:xfrm>
        </p:spPr>
        <p:txBody>
          <a:bodyPr anchor="ctr" anchorCtr="0">
            <a:noAutofit/>
          </a:bodyPr>
          <a:lstStyle>
            <a:lvl1pPr algn="l" defTabSz="685693" rtl="0" eaLnBrk="1" latinLnBrk="0" hangingPunct="1">
              <a:lnSpc>
                <a:spcPct val="90000"/>
              </a:lnSpc>
              <a:spcBef>
                <a:spcPct val="0"/>
              </a:spcBef>
              <a:buNone/>
              <a:defRPr lang="en-US" sz="3000" b="1" kern="1200" cap="none" spc="-75" baseline="0" dirty="0">
                <a:ln w="3175">
                  <a:noFill/>
                </a:ln>
                <a:solidFill>
                  <a:schemeClr val="accent2">
                    <a:alpha val="99000"/>
                  </a:schemeClr>
                </a:solidFill>
                <a:effectLst/>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useBgFill="1">
        <p:nvSpPr>
          <p:cNvPr id="15" name="Bottom Mask"/>
          <p:cNvSpPr/>
          <p:nvPr userDrawn="1"/>
        </p:nvSpPr>
        <p:spPr bwMode="auto">
          <a:xfrm>
            <a:off x="3008313" y="6010279"/>
            <a:ext cx="6135697" cy="84772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68" tIns="34285" rIns="68568" bIns="34285" numCol="1" spcCol="0" rtlCol="0" fromWordArt="0" anchor="ctr" anchorCtr="0" forceAA="0" compatLnSpc="1">
            <a:prstTxWarp prst="textNoShape">
              <a:avLst/>
            </a:prstTxWarp>
            <a:noAutofit/>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sp>
        <p:nvSpPr>
          <p:cNvPr id="20" name="Rectangle 19"/>
          <p:cNvSpPr/>
          <p:nvPr/>
        </p:nvSpPr>
        <p:spPr bwMode="auto">
          <a:xfrm>
            <a:off x="763420" y="3187139"/>
            <a:ext cx="2120991" cy="2827252"/>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68" tIns="34285" rIns="68568" bIns="34285" numCol="1" rtlCol="0" anchor="ctr" anchorCtr="0" compatLnSpc="1">
            <a:prstTxWarp prst="textNoShape">
              <a:avLst/>
            </a:prstTxWarp>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spTree>
    <p:extLst>
      <p:ext uri="{BB962C8B-B14F-4D97-AF65-F5344CB8AC3E}">
        <p14:creationId xmlns:p14="http://schemas.microsoft.com/office/powerpoint/2010/main" val="65672706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48" y="228611"/>
            <a:ext cx="8363938" cy="465512"/>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9448" y="1447801"/>
            <a:ext cx="8363938" cy="713657"/>
          </a:xfrm>
        </p:spPr>
        <p:txBody>
          <a:bodyPr/>
          <a:lstStyle>
            <a:lvl1pPr marL="0" indent="0">
              <a:spcBef>
                <a:spcPts val="0"/>
              </a:spcBef>
              <a:spcAft>
                <a:spcPts val="675"/>
              </a:spcAft>
              <a:buNone/>
              <a:defRPr sz="3000" spc="-75" baseline="0">
                <a:latin typeface="Segoe UI Light" pitchFamily="34" charset="0"/>
              </a:defRPr>
            </a:lvl1pPr>
            <a:lvl2pPr marL="0" indent="0">
              <a:spcBef>
                <a:spcPts val="0"/>
              </a:spcBef>
              <a:spcAft>
                <a:spcPts val="300"/>
              </a:spcAft>
              <a:buNone/>
              <a:defRPr sz="1500" spc="-38" baseline="0">
                <a:gradFill flip="none" rotWithShape="1">
                  <a:gsLst>
                    <a:gs pos="0">
                      <a:schemeClr val="tx1">
                        <a:lumMod val="75000"/>
                      </a:schemeClr>
                    </a:gs>
                    <a:gs pos="86000">
                      <a:schemeClr val="tx1">
                        <a:lumMod val="75000"/>
                      </a:schemeClr>
                    </a:gs>
                  </a:gsLst>
                  <a:path path="circle">
                    <a:fillToRect r="100000" b="100000"/>
                  </a:path>
                  <a:tileRect l="-100000" t="-100000"/>
                </a:gradFill>
              </a:defRPr>
            </a:lvl2pPr>
            <a:lvl3pPr marL="0" indent="0">
              <a:spcBef>
                <a:spcPts val="0"/>
              </a:spcBef>
              <a:spcAft>
                <a:spcPts val="300"/>
              </a:spcAft>
              <a:buNone/>
              <a:defRPr sz="1500"/>
            </a:lvl3pPr>
            <a:lvl4pPr marL="0" indent="0">
              <a:spcBef>
                <a:spcPts val="0"/>
              </a:spcBef>
              <a:spcAft>
                <a:spcPts val="300"/>
              </a:spcAft>
              <a:buNone/>
              <a:defRPr/>
            </a:lvl4pPr>
            <a:lvl5pPr marL="0" indent="0">
              <a:spcBef>
                <a:spcPts val="0"/>
              </a:spcBef>
              <a:spcAft>
                <a:spcPts val="300"/>
              </a:spcAft>
              <a:buNone/>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623741715"/>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Demo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Tile"/>
          <p:cNvSpPr/>
          <p:nvPr userDrawn="1"/>
        </p:nvSpPr>
        <p:spPr bwMode="auto">
          <a:xfrm>
            <a:off x="3008317" y="3187140"/>
            <a:ext cx="5373499" cy="2823139"/>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68" tIns="34285" rIns="68568" bIns="34285" numCol="1" rtlCol="0" anchor="ctr" anchorCtr="0" compatLnSpc="1">
            <a:prstTxWarp prst="textNoShape">
              <a:avLst/>
            </a:prstTxWarp>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sp>
        <p:nvSpPr>
          <p:cNvPr id="8" name="Arrow Bar"/>
          <p:cNvSpPr/>
          <p:nvPr userDrawn="1"/>
        </p:nvSpPr>
        <p:spPr bwMode="auto">
          <a:xfrm>
            <a:off x="3008305" y="1514475"/>
            <a:ext cx="5373499" cy="1499616"/>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68" tIns="34285" rIns="68568" bIns="34285" numCol="1" rtlCol="0" anchor="ctr" anchorCtr="0" compatLnSpc="1">
            <a:prstTxWarp prst="textNoShape">
              <a:avLst/>
            </a:prstTxWarp>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sp>
        <p:nvSpPr>
          <p:cNvPr id="9" name="Circle Arrow"/>
          <p:cNvSpPr>
            <a:spLocks noEditPoints="1"/>
          </p:cNvSpPr>
          <p:nvPr userDrawn="1"/>
        </p:nvSpPr>
        <p:spPr bwMode="auto">
          <a:xfrm rot="5400000">
            <a:off x="7358039" y="1978147"/>
            <a:ext cx="841375" cy="631196"/>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chemeClr val="tx1">
              <a:lumMod val="20000"/>
              <a:lumOff val="80000"/>
            </a:schemeClr>
          </a:solidFill>
          <a:ln>
            <a:noFill/>
          </a:ln>
        </p:spPr>
        <p:txBody>
          <a:bodyPr vert="horz" wrap="square" lIns="68571" tIns="34286" rIns="68571" bIns="34286" numCol="1" anchor="t" anchorCtr="0" compatLnSpc="1">
            <a:prstTxWarp prst="textNoShape">
              <a:avLst/>
            </a:prstTxWarp>
          </a:bodyPr>
          <a:lstStyle/>
          <a:p>
            <a:pPr defTabSz="685487"/>
            <a:endParaRPr lang="en-US" sz="1400" dirty="0">
              <a:solidFill>
                <a:srgbClr val="FFFFFF"/>
              </a:solidFill>
            </a:endParaRPr>
          </a:p>
        </p:txBody>
      </p:sp>
      <p:sp>
        <p:nvSpPr>
          <p:cNvPr id="10" name="TechEd Tile"/>
          <p:cNvSpPr/>
          <p:nvPr userDrawn="1"/>
        </p:nvSpPr>
        <p:spPr bwMode="auto">
          <a:xfrm>
            <a:off x="766754" y="1514475"/>
            <a:ext cx="2119674" cy="1499616"/>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68" tIns="34285" rIns="68568" bIns="34285" numCol="1" rtlCol="0" anchor="ctr" anchorCtr="0" compatLnSpc="1">
            <a:prstTxWarp prst="textNoShape">
              <a:avLst/>
            </a:prstTxWarp>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sp>
        <p:nvSpPr>
          <p:cNvPr id="11" name="Rectangle 10"/>
          <p:cNvSpPr/>
          <p:nvPr userDrawn="1"/>
        </p:nvSpPr>
        <p:spPr bwMode="auto">
          <a:xfrm>
            <a:off x="1886056" y="3185267"/>
            <a:ext cx="994669" cy="1325880"/>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68" tIns="34285" rIns="68568" bIns="34285" numCol="1" rtlCol="0" anchor="ctr" anchorCtr="0" compatLnSpc="1">
            <a:prstTxWarp prst="textNoShape">
              <a:avLst/>
            </a:prstTxWarp>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sp>
        <p:nvSpPr>
          <p:cNvPr id="12" name="Rectangle 11"/>
          <p:cNvSpPr/>
          <p:nvPr userDrawn="1"/>
        </p:nvSpPr>
        <p:spPr bwMode="auto">
          <a:xfrm>
            <a:off x="762592" y="4682828"/>
            <a:ext cx="994669" cy="1325880"/>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68" tIns="34285" rIns="68568" bIns="34285" numCol="1" rtlCol="0" anchor="ctr" anchorCtr="0" compatLnSpc="1">
            <a:prstTxWarp prst="textNoShape">
              <a:avLst/>
            </a:prstTxWarp>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sp>
        <p:nvSpPr>
          <p:cNvPr id="13" name="Rectangle 12"/>
          <p:cNvSpPr/>
          <p:nvPr userDrawn="1"/>
        </p:nvSpPr>
        <p:spPr bwMode="auto">
          <a:xfrm>
            <a:off x="1886056" y="4682828"/>
            <a:ext cx="994669" cy="1325880"/>
          </a:xfrm>
          <a:prstGeom prst="rect">
            <a:avLst/>
          </a:prstGeom>
          <a:solidFill>
            <a:schemeClr val="accent5"/>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68" tIns="34285" rIns="68568" bIns="34285" numCol="1" rtlCol="0" anchor="ctr" anchorCtr="0" compatLnSpc="1">
            <a:prstTxWarp prst="textNoShape">
              <a:avLst/>
            </a:prstTxWarp>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sp>
        <p:nvSpPr>
          <p:cNvPr id="15" name="Rectangle 14"/>
          <p:cNvSpPr/>
          <p:nvPr userDrawn="1"/>
        </p:nvSpPr>
        <p:spPr bwMode="auto">
          <a:xfrm>
            <a:off x="762592" y="3185268"/>
            <a:ext cx="2118133" cy="2823443"/>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68" tIns="34285" rIns="68568" bIns="34285" numCol="1" rtlCol="0" anchor="ctr" anchorCtr="0" compatLnSpc="1">
            <a:prstTxWarp prst="textNoShape">
              <a:avLst/>
            </a:prstTxWarp>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sp>
        <p:nvSpPr>
          <p:cNvPr id="7" name="Text Placeholder 6"/>
          <p:cNvSpPr>
            <a:spLocks noGrp="1"/>
          </p:cNvSpPr>
          <p:nvPr>
            <p:ph type="body" sz="quarter" idx="10" hasCustomPrompt="1"/>
          </p:nvPr>
        </p:nvSpPr>
        <p:spPr>
          <a:xfrm>
            <a:off x="3072823" y="1635447"/>
            <a:ext cx="5191598" cy="1378644"/>
          </a:xfrm>
        </p:spPr>
        <p:txBody>
          <a:bodyPr anchor="ctr" anchorCtr="0">
            <a:noAutofit/>
            <a:scene3d>
              <a:camera prst="orthographicFront"/>
              <a:lightRig rig="flat" dir="t"/>
            </a:scene3d>
            <a:sp3d>
              <a:contourClr>
                <a:schemeClr val="tx2"/>
              </a:contourClr>
            </a:sp3d>
          </a:bodyPr>
          <a:lstStyle>
            <a:lvl1pPr marL="0" indent="0" algn="l">
              <a:spcBef>
                <a:spcPts val="0"/>
              </a:spcBef>
              <a:buFont typeface="Arial" pitchFamily="34" charset="0"/>
              <a:buNone/>
              <a:defRPr lang="en-US" sz="4100" b="1" kern="1200" cap="none" spc="-75" baseline="0" dirty="0" smtClean="0">
                <a:ln w="3175">
                  <a:noFill/>
                </a:ln>
                <a:solidFill>
                  <a:schemeClr val="tx1">
                    <a:alpha val="99000"/>
                  </a:schemeClr>
                </a:solidFill>
                <a:effectLst/>
                <a:latin typeface="+mn-lt"/>
                <a:ea typeface="+mn-ea"/>
                <a:cs typeface="Arial" charset="0"/>
              </a:defRPr>
            </a:lvl1pPr>
          </a:lstStyle>
          <a:p>
            <a:pPr lvl="0"/>
            <a:r>
              <a:rPr lang="en-US" dirty="0" smtClean="0"/>
              <a:t>Demo</a:t>
            </a:r>
          </a:p>
        </p:txBody>
      </p:sp>
      <p:sp>
        <p:nvSpPr>
          <p:cNvPr id="3" name="Subtitle 2"/>
          <p:cNvSpPr>
            <a:spLocks noGrp="1"/>
          </p:cNvSpPr>
          <p:nvPr>
            <p:ph type="subTitle" idx="1"/>
          </p:nvPr>
        </p:nvSpPr>
        <p:spPr>
          <a:xfrm>
            <a:off x="3072842" y="4884121"/>
            <a:ext cx="5189183" cy="461665"/>
          </a:xfrm>
        </p:spPr>
        <p:txBody>
          <a:bodyPr>
            <a:noAutofit/>
          </a:bodyPr>
          <a:lstStyle>
            <a:lvl1pPr marL="0" indent="0" algn="l">
              <a:lnSpc>
                <a:spcPct val="90000"/>
              </a:lnSpc>
              <a:spcBef>
                <a:spcPts val="0"/>
              </a:spcBef>
              <a:buNone/>
              <a:defRPr lang="en-US" sz="1200" kern="1200" spc="0" baseline="0" dirty="0">
                <a:solidFill>
                  <a:schemeClr val="tx2">
                    <a:alpha val="99000"/>
                  </a:schemeClr>
                </a:solidFill>
                <a:latin typeface="+mj-lt"/>
                <a:ea typeface="+mn-ea"/>
                <a:cs typeface="+mn-cs"/>
              </a:defRPr>
            </a:lvl1pPr>
            <a:lvl2pPr marL="342844" indent="0" algn="ctr">
              <a:buNone/>
              <a:defRPr>
                <a:solidFill>
                  <a:schemeClr val="tx1">
                    <a:tint val="75000"/>
                  </a:schemeClr>
                </a:solidFill>
              </a:defRPr>
            </a:lvl2pPr>
            <a:lvl3pPr marL="685693" indent="0" algn="ctr">
              <a:buNone/>
              <a:defRPr>
                <a:solidFill>
                  <a:schemeClr val="tx1">
                    <a:tint val="75000"/>
                  </a:schemeClr>
                </a:solidFill>
              </a:defRPr>
            </a:lvl3pPr>
            <a:lvl4pPr marL="1028538" indent="0" algn="ctr">
              <a:buNone/>
              <a:defRPr>
                <a:solidFill>
                  <a:schemeClr val="tx1">
                    <a:tint val="75000"/>
                  </a:schemeClr>
                </a:solidFill>
              </a:defRPr>
            </a:lvl4pPr>
            <a:lvl5pPr marL="1371386" indent="0" algn="ctr">
              <a:buNone/>
              <a:defRPr>
                <a:solidFill>
                  <a:schemeClr val="tx1">
                    <a:tint val="75000"/>
                  </a:schemeClr>
                </a:solidFill>
              </a:defRPr>
            </a:lvl5pPr>
            <a:lvl6pPr marL="1714228" indent="0" algn="ctr">
              <a:buNone/>
              <a:defRPr>
                <a:solidFill>
                  <a:schemeClr val="tx1">
                    <a:tint val="75000"/>
                  </a:schemeClr>
                </a:solidFill>
              </a:defRPr>
            </a:lvl6pPr>
            <a:lvl7pPr marL="2057078" indent="0" algn="ctr">
              <a:buNone/>
              <a:defRPr>
                <a:solidFill>
                  <a:schemeClr val="tx1">
                    <a:tint val="75000"/>
                  </a:schemeClr>
                </a:solidFill>
              </a:defRPr>
            </a:lvl7pPr>
            <a:lvl8pPr marL="2399924" indent="0" algn="ctr">
              <a:buNone/>
              <a:defRPr>
                <a:solidFill>
                  <a:schemeClr val="tx1">
                    <a:tint val="75000"/>
                  </a:schemeClr>
                </a:solidFill>
              </a:defRPr>
            </a:lvl8pPr>
            <a:lvl9pPr marL="2742771" indent="0" algn="ctr">
              <a:buNone/>
              <a:defRPr>
                <a:solidFill>
                  <a:schemeClr val="tx1">
                    <a:tint val="75000"/>
                  </a:schemeClr>
                </a:solidFill>
              </a:defRPr>
            </a:lvl9pPr>
          </a:lstStyle>
          <a:p>
            <a:pPr marL="0" marR="0" lvl="0" indent="0" algn="l" defTabSz="685693" rtl="0" eaLnBrk="1" fontAlgn="auto" latinLnBrk="0" hangingPunct="1">
              <a:lnSpc>
                <a:spcPct val="90000"/>
              </a:lnSpc>
              <a:spcBef>
                <a:spcPts val="0"/>
              </a:spcBef>
              <a:spcAft>
                <a:spcPts val="0"/>
              </a:spcAft>
              <a:buClrTx/>
              <a:buSzPct val="90000"/>
              <a:buFont typeface="Arial" pitchFamily="34" charset="0"/>
              <a:buNone/>
              <a:tabLst/>
            </a:pPr>
            <a:r>
              <a:rPr lang="en-US" smtClean="0"/>
              <a:t>Click to edit Master subtitle style</a:t>
            </a:r>
            <a:endParaRPr lang="en-US" dirty="0"/>
          </a:p>
        </p:txBody>
      </p:sp>
      <p:sp>
        <p:nvSpPr>
          <p:cNvPr id="5" name="Text Placeholder 4"/>
          <p:cNvSpPr>
            <a:spLocks noGrp="1"/>
          </p:cNvSpPr>
          <p:nvPr>
            <p:ph type="body" sz="quarter" idx="11"/>
          </p:nvPr>
        </p:nvSpPr>
        <p:spPr>
          <a:xfrm>
            <a:off x="3072824" y="3391159"/>
            <a:ext cx="5189184" cy="914096"/>
          </a:xfrm>
        </p:spPr>
        <p:txBody>
          <a:bodyPr wrap="square" anchor="ctr">
            <a:noAutofit/>
          </a:bodyPr>
          <a:lstStyle>
            <a:lvl1pPr marL="0" indent="0">
              <a:buNone/>
              <a:defRPr sz="3000" b="1" spc="-75" baseline="0">
                <a:solidFill>
                  <a:schemeClr val="accent2">
                    <a:alpha val="99000"/>
                  </a:schemeClr>
                </a:solidFill>
                <a:latin typeface="+mn-lt"/>
              </a:defRPr>
            </a:lvl1pPr>
          </a:lstStyle>
          <a:p>
            <a:pPr lvl="0"/>
            <a:r>
              <a:rPr lang="en-US" smtClean="0"/>
              <a:t>Click to edit Master text styles</a:t>
            </a:r>
          </a:p>
        </p:txBody>
      </p:sp>
      <p:pic>
        <p:nvPicPr>
          <p:cNvPr id="22" name="Picture 2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091" y="1749968"/>
            <a:ext cx="1979351" cy="1087555"/>
          </a:xfrm>
          <a:prstGeom prst="rect">
            <a:avLst/>
          </a:prstGeom>
        </p:spPr>
      </p:pic>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33596" y="3519527"/>
            <a:ext cx="1624155" cy="2125612"/>
          </a:xfrm>
          <a:prstGeom prst="rect">
            <a:avLst/>
          </a:prstGeom>
        </p:spPr>
      </p:pic>
    </p:spTree>
    <p:extLst>
      <p:ext uri="{BB962C8B-B14F-4D97-AF65-F5344CB8AC3E}">
        <p14:creationId xmlns:p14="http://schemas.microsoft.com/office/powerpoint/2010/main" val="71349882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41_Title and Conten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16789" y="1198565"/>
            <a:ext cx="8550914" cy="1200029"/>
          </a:xfrm>
        </p:spPr>
        <p:txBody>
          <a:bodyPr/>
          <a:lstStyle>
            <a:lvl1pPr marL="0" indent="0" algn="l">
              <a:lnSpc>
                <a:spcPts val="1874"/>
              </a:lnSpc>
              <a:spcBef>
                <a:spcPts val="0"/>
              </a:spcBef>
              <a:buNone/>
              <a:defRPr>
                <a:solidFill>
                  <a:schemeClr val="tx2"/>
                </a:solidFill>
              </a:defRPr>
            </a:lvl1pPr>
            <a:lvl2pPr marL="0" indent="0" algn="l">
              <a:lnSpc>
                <a:spcPts val="1874"/>
              </a:lnSpc>
              <a:spcBef>
                <a:spcPts val="0"/>
              </a:spcBef>
              <a:buNone/>
              <a:defRPr>
                <a:solidFill>
                  <a:schemeClr val="tx2"/>
                </a:solidFill>
              </a:defRPr>
            </a:lvl2pPr>
            <a:lvl3pPr marL="0" indent="0" algn="l">
              <a:lnSpc>
                <a:spcPts val="1874"/>
              </a:lnSpc>
              <a:spcBef>
                <a:spcPts val="0"/>
              </a:spcBef>
              <a:buNone/>
              <a:defRPr>
                <a:solidFill>
                  <a:schemeClr val="tx2"/>
                </a:solidFill>
              </a:defRPr>
            </a:lvl3pPr>
            <a:lvl4pPr marL="0" indent="0" algn="l">
              <a:lnSpc>
                <a:spcPts val="1874"/>
              </a:lnSpc>
              <a:spcBef>
                <a:spcPts val="0"/>
              </a:spcBef>
              <a:buNone/>
              <a:defRPr>
                <a:solidFill>
                  <a:schemeClr val="tx2"/>
                </a:solidFill>
              </a:defRPr>
            </a:lvl4pPr>
            <a:lvl5pPr marL="0" indent="0" algn="l">
              <a:lnSpc>
                <a:spcPts val="1874"/>
              </a:lnSpc>
              <a:spcBef>
                <a:spcPts val="0"/>
              </a:spcBef>
              <a:buNone/>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1"/>
          <p:cNvSpPr>
            <a:spLocks noGrp="1"/>
          </p:cNvSpPr>
          <p:nvPr>
            <p:ph type="title"/>
          </p:nvPr>
        </p:nvSpPr>
        <p:spPr>
          <a:xfrm>
            <a:off x="316801" y="436429"/>
            <a:ext cx="8550915" cy="366767"/>
          </a:xfrm>
        </p:spPr>
        <p:txBody>
          <a:bodyPr/>
          <a:lstStyle>
            <a:lvl1pPr algn="l" defTabSz="685757" rtl="0" eaLnBrk="1" latinLnBrk="0" hangingPunct="1">
              <a:lnSpc>
                <a:spcPct val="90000"/>
              </a:lnSpc>
              <a:spcBef>
                <a:spcPct val="0"/>
              </a:spcBef>
              <a:buNone/>
              <a:defRPr lang="en-US" sz="2600" b="0" kern="1200" cap="none" spc="0" baseline="0" dirty="0">
                <a:ln w="3175">
                  <a:noFill/>
                </a:ln>
                <a:solidFill>
                  <a:schemeClr val="tx2">
                    <a:alpha val="99000"/>
                  </a:schemeClr>
                </a:solidFill>
                <a:effectLst/>
                <a:latin typeface="Segoe UI Light" pitchFamily="34" charset="0"/>
                <a:ea typeface="+mn-ea"/>
                <a:cs typeface="Arial"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4243354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43_Title and Conten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16789" y="1198565"/>
            <a:ext cx="8550914" cy="1200029"/>
          </a:xfrm>
        </p:spPr>
        <p:txBody>
          <a:bodyPr/>
          <a:lstStyle>
            <a:lvl1pPr marL="0" indent="0" algn="l">
              <a:lnSpc>
                <a:spcPts val="1874"/>
              </a:lnSpc>
              <a:spcBef>
                <a:spcPts val="0"/>
              </a:spcBef>
              <a:buNone/>
              <a:defRPr>
                <a:solidFill>
                  <a:schemeClr val="tx2"/>
                </a:solidFill>
              </a:defRPr>
            </a:lvl1pPr>
            <a:lvl2pPr marL="0" indent="0" algn="l">
              <a:lnSpc>
                <a:spcPts val="1874"/>
              </a:lnSpc>
              <a:spcBef>
                <a:spcPts val="0"/>
              </a:spcBef>
              <a:buNone/>
              <a:defRPr>
                <a:solidFill>
                  <a:schemeClr val="tx2"/>
                </a:solidFill>
              </a:defRPr>
            </a:lvl2pPr>
            <a:lvl3pPr marL="0" indent="0" algn="l">
              <a:lnSpc>
                <a:spcPts val="1874"/>
              </a:lnSpc>
              <a:spcBef>
                <a:spcPts val="0"/>
              </a:spcBef>
              <a:buNone/>
              <a:defRPr>
                <a:solidFill>
                  <a:schemeClr val="tx2"/>
                </a:solidFill>
              </a:defRPr>
            </a:lvl3pPr>
            <a:lvl4pPr marL="0" indent="0" algn="l">
              <a:lnSpc>
                <a:spcPts val="1874"/>
              </a:lnSpc>
              <a:spcBef>
                <a:spcPts val="0"/>
              </a:spcBef>
              <a:buNone/>
              <a:defRPr>
                <a:solidFill>
                  <a:schemeClr val="tx2"/>
                </a:solidFill>
              </a:defRPr>
            </a:lvl4pPr>
            <a:lvl5pPr marL="0" indent="0" algn="l">
              <a:lnSpc>
                <a:spcPts val="1874"/>
              </a:lnSpc>
              <a:spcBef>
                <a:spcPts val="0"/>
              </a:spcBef>
              <a:buNone/>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1"/>
          <p:cNvSpPr>
            <a:spLocks noGrp="1"/>
          </p:cNvSpPr>
          <p:nvPr>
            <p:ph type="title"/>
          </p:nvPr>
        </p:nvSpPr>
        <p:spPr>
          <a:xfrm>
            <a:off x="316801" y="436429"/>
            <a:ext cx="8550915" cy="366767"/>
          </a:xfrm>
        </p:spPr>
        <p:txBody>
          <a:bodyPr/>
          <a:lstStyle>
            <a:lvl1pPr algn="l" defTabSz="685757" rtl="0" eaLnBrk="1" latinLnBrk="0" hangingPunct="1">
              <a:lnSpc>
                <a:spcPct val="90000"/>
              </a:lnSpc>
              <a:spcBef>
                <a:spcPct val="0"/>
              </a:spcBef>
              <a:buNone/>
              <a:defRPr lang="en-US" sz="2600" b="0" kern="1200" cap="none" spc="0" baseline="0" dirty="0">
                <a:ln w="3175">
                  <a:noFill/>
                </a:ln>
                <a:solidFill>
                  <a:schemeClr val="tx2">
                    <a:alpha val="99000"/>
                  </a:schemeClr>
                </a:solidFill>
                <a:effectLst/>
                <a:latin typeface="Segoe UI Light" pitchFamily="34" charset="0"/>
                <a:ea typeface="+mn-ea"/>
                <a:cs typeface="Arial"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1859329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44_Title and Conten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16789" y="1198565"/>
            <a:ext cx="8550914" cy="1200029"/>
          </a:xfrm>
        </p:spPr>
        <p:txBody>
          <a:bodyPr/>
          <a:lstStyle>
            <a:lvl1pPr marL="0" indent="0" algn="l">
              <a:lnSpc>
                <a:spcPts val="1874"/>
              </a:lnSpc>
              <a:spcBef>
                <a:spcPts val="0"/>
              </a:spcBef>
              <a:buNone/>
              <a:defRPr>
                <a:solidFill>
                  <a:schemeClr val="tx2"/>
                </a:solidFill>
              </a:defRPr>
            </a:lvl1pPr>
            <a:lvl2pPr marL="0" indent="0" algn="l">
              <a:lnSpc>
                <a:spcPts val="1874"/>
              </a:lnSpc>
              <a:spcBef>
                <a:spcPts val="0"/>
              </a:spcBef>
              <a:buNone/>
              <a:defRPr>
                <a:solidFill>
                  <a:schemeClr val="tx2"/>
                </a:solidFill>
              </a:defRPr>
            </a:lvl2pPr>
            <a:lvl3pPr marL="0" indent="0" algn="l">
              <a:lnSpc>
                <a:spcPts val="1874"/>
              </a:lnSpc>
              <a:spcBef>
                <a:spcPts val="0"/>
              </a:spcBef>
              <a:buNone/>
              <a:defRPr>
                <a:solidFill>
                  <a:schemeClr val="tx2"/>
                </a:solidFill>
              </a:defRPr>
            </a:lvl3pPr>
            <a:lvl4pPr marL="0" indent="0" algn="l">
              <a:lnSpc>
                <a:spcPts val="1874"/>
              </a:lnSpc>
              <a:spcBef>
                <a:spcPts val="0"/>
              </a:spcBef>
              <a:buNone/>
              <a:defRPr>
                <a:solidFill>
                  <a:schemeClr val="tx2"/>
                </a:solidFill>
              </a:defRPr>
            </a:lvl4pPr>
            <a:lvl5pPr marL="0" indent="0" algn="l">
              <a:lnSpc>
                <a:spcPts val="1874"/>
              </a:lnSpc>
              <a:spcBef>
                <a:spcPts val="0"/>
              </a:spcBef>
              <a:buNone/>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1"/>
          <p:cNvSpPr>
            <a:spLocks noGrp="1"/>
          </p:cNvSpPr>
          <p:nvPr>
            <p:ph type="title"/>
          </p:nvPr>
        </p:nvSpPr>
        <p:spPr>
          <a:xfrm>
            <a:off x="316801" y="436429"/>
            <a:ext cx="8550915" cy="366767"/>
          </a:xfrm>
        </p:spPr>
        <p:txBody>
          <a:bodyPr/>
          <a:lstStyle>
            <a:lvl1pPr algn="l" defTabSz="685757" rtl="0" eaLnBrk="1" latinLnBrk="0" hangingPunct="1">
              <a:lnSpc>
                <a:spcPct val="90000"/>
              </a:lnSpc>
              <a:spcBef>
                <a:spcPct val="0"/>
              </a:spcBef>
              <a:buNone/>
              <a:defRPr lang="en-US" sz="2600" b="0" kern="1200" cap="none" spc="0" baseline="0" dirty="0">
                <a:ln w="3175">
                  <a:noFill/>
                </a:ln>
                <a:solidFill>
                  <a:schemeClr val="tx2">
                    <a:alpha val="99000"/>
                  </a:schemeClr>
                </a:solidFill>
                <a:effectLst/>
                <a:latin typeface="Segoe UI Light" pitchFamily="34" charset="0"/>
                <a:ea typeface="+mn-ea"/>
                <a:cs typeface="Arial"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2131192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45_Title and Conten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16789" y="1198565"/>
            <a:ext cx="8550914" cy="1200029"/>
          </a:xfrm>
        </p:spPr>
        <p:txBody>
          <a:bodyPr/>
          <a:lstStyle>
            <a:lvl1pPr marL="0" indent="0" algn="l">
              <a:lnSpc>
                <a:spcPts val="1874"/>
              </a:lnSpc>
              <a:spcBef>
                <a:spcPts val="0"/>
              </a:spcBef>
              <a:buNone/>
              <a:defRPr>
                <a:solidFill>
                  <a:schemeClr val="tx2"/>
                </a:solidFill>
              </a:defRPr>
            </a:lvl1pPr>
            <a:lvl2pPr marL="0" indent="0" algn="l">
              <a:lnSpc>
                <a:spcPts val="1874"/>
              </a:lnSpc>
              <a:spcBef>
                <a:spcPts val="0"/>
              </a:spcBef>
              <a:buNone/>
              <a:defRPr>
                <a:solidFill>
                  <a:schemeClr val="tx2"/>
                </a:solidFill>
              </a:defRPr>
            </a:lvl2pPr>
            <a:lvl3pPr marL="0" indent="0" algn="l">
              <a:lnSpc>
                <a:spcPts val="1874"/>
              </a:lnSpc>
              <a:spcBef>
                <a:spcPts val="0"/>
              </a:spcBef>
              <a:buNone/>
              <a:defRPr>
                <a:solidFill>
                  <a:schemeClr val="tx2"/>
                </a:solidFill>
              </a:defRPr>
            </a:lvl3pPr>
            <a:lvl4pPr marL="0" indent="0" algn="l">
              <a:lnSpc>
                <a:spcPts val="1874"/>
              </a:lnSpc>
              <a:spcBef>
                <a:spcPts val="0"/>
              </a:spcBef>
              <a:buNone/>
              <a:defRPr>
                <a:solidFill>
                  <a:schemeClr val="tx2"/>
                </a:solidFill>
              </a:defRPr>
            </a:lvl4pPr>
            <a:lvl5pPr marL="0" indent="0" algn="l">
              <a:lnSpc>
                <a:spcPts val="1874"/>
              </a:lnSpc>
              <a:spcBef>
                <a:spcPts val="0"/>
              </a:spcBef>
              <a:buNone/>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1"/>
          <p:cNvSpPr>
            <a:spLocks noGrp="1"/>
          </p:cNvSpPr>
          <p:nvPr>
            <p:ph type="title"/>
          </p:nvPr>
        </p:nvSpPr>
        <p:spPr>
          <a:xfrm>
            <a:off x="316801" y="436429"/>
            <a:ext cx="8550915" cy="366767"/>
          </a:xfrm>
        </p:spPr>
        <p:txBody>
          <a:bodyPr/>
          <a:lstStyle>
            <a:lvl1pPr algn="l" defTabSz="685757" rtl="0" eaLnBrk="1" latinLnBrk="0" hangingPunct="1">
              <a:lnSpc>
                <a:spcPct val="90000"/>
              </a:lnSpc>
              <a:spcBef>
                <a:spcPct val="0"/>
              </a:spcBef>
              <a:buNone/>
              <a:defRPr lang="en-US" sz="2600" b="0" kern="1200" cap="none" spc="0" baseline="0" dirty="0">
                <a:ln w="3175">
                  <a:noFill/>
                </a:ln>
                <a:solidFill>
                  <a:schemeClr val="tx2">
                    <a:alpha val="99000"/>
                  </a:schemeClr>
                </a:solidFill>
                <a:effectLst/>
                <a:latin typeface="Segoe UI Light" pitchFamily="34" charset="0"/>
                <a:ea typeface="+mn-ea"/>
                <a:cs typeface="Arial"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3167414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46_Title and Conten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16789" y="1198565"/>
            <a:ext cx="8550914" cy="1200029"/>
          </a:xfrm>
        </p:spPr>
        <p:txBody>
          <a:bodyPr/>
          <a:lstStyle>
            <a:lvl1pPr marL="0" indent="0" algn="l">
              <a:lnSpc>
                <a:spcPts val="1874"/>
              </a:lnSpc>
              <a:spcBef>
                <a:spcPts val="0"/>
              </a:spcBef>
              <a:buNone/>
              <a:defRPr>
                <a:solidFill>
                  <a:schemeClr val="tx2"/>
                </a:solidFill>
              </a:defRPr>
            </a:lvl1pPr>
            <a:lvl2pPr marL="0" indent="0" algn="l">
              <a:lnSpc>
                <a:spcPts val="1874"/>
              </a:lnSpc>
              <a:spcBef>
                <a:spcPts val="0"/>
              </a:spcBef>
              <a:buNone/>
              <a:defRPr>
                <a:solidFill>
                  <a:schemeClr val="tx2"/>
                </a:solidFill>
              </a:defRPr>
            </a:lvl2pPr>
            <a:lvl3pPr marL="0" indent="0" algn="l">
              <a:lnSpc>
                <a:spcPts val="1874"/>
              </a:lnSpc>
              <a:spcBef>
                <a:spcPts val="0"/>
              </a:spcBef>
              <a:buNone/>
              <a:defRPr>
                <a:solidFill>
                  <a:schemeClr val="tx2"/>
                </a:solidFill>
              </a:defRPr>
            </a:lvl3pPr>
            <a:lvl4pPr marL="0" indent="0" algn="l">
              <a:lnSpc>
                <a:spcPts val="1874"/>
              </a:lnSpc>
              <a:spcBef>
                <a:spcPts val="0"/>
              </a:spcBef>
              <a:buNone/>
              <a:defRPr>
                <a:solidFill>
                  <a:schemeClr val="tx2"/>
                </a:solidFill>
              </a:defRPr>
            </a:lvl4pPr>
            <a:lvl5pPr marL="0" indent="0" algn="l">
              <a:lnSpc>
                <a:spcPts val="1874"/>
              </a:lnSpc>
              <a:spcBef>
                <a:spcPts val="0"/>
              </a:spcBef>
              <a:buNone/>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1"/>
          <p:cNvSpPr>
            <a:spLocks noGrp="1"/>
          </p:cNvSpPr>
          <p:nvPr>
            <p:ph type="title"/>
          </p:nvPr>
        </p:nvSpPr>
        <p:spPr>
          <a:xfrm>
            <a:off x="316801" y="436429"/>
            <a:ext cx="8550915" cy="366767"/>
          </a:xfrm>
        </p:spPr>
        <p:txBody>
          <a:bodyPr/>
          <a:lstStyle>
            <a:lvl1pPr algn="l" defTabSz="685757" rtl="0" eaLnBrk="1" latinLnBrk="0" hangingPunct="1">
              <a:lnSpc>
                <a:spcPct val="90000"/>
              </a:lnSpc>
              <a:spcBef>
                <a:spcPct val="0"/>
              </a:spcBef>
              <a:buNone/>
              <a:defRPr lang="en-US" sz="2600" b="0" kern="1200" cap="none" spc="0" baseline="0" dirty="0">
                <a:ln w="3175">
                  <a:noFill/>
                </a:ln>
                <a:solidFill>
                  <a:schemeClr val="tx2">
                    <a:alpha val="99000"/>
                  </a:schemeClr>
                </a:solidFill>
                <a:effectLst/>
                <a:latin typeface="Segoe UI Light" pitchFamily="34" charset="0"/>
                <a:ea typeface="+mn-ea"/>
                <a:cs typeface="Arial"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2087712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47_Title and Conten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16789" y="1198565"/>
            <a:ext cx="8550914" cy="1200029"/>
          </a:xfrm>
        </p:spPr>
        <p:txBody>
          <a:bodyPr/>
          <a:lstStyle>
            <a:lvl1pPr marL="0" indent="0" algn="l">
              <a:lnSpc>
                <a:spcPts val="1874"/>
              </a:lnSpc>
              <a:spcBef>
                <a:spcPts val="0"/>
              </a:spcBef>
              <a:buNone/>
              <a:defRPr>
                <a:solidFill>
                  <a:schemeClr val="tx2"/>
                </a:solidFill>
              </a:defRPr>
            </a:lvl1pPr>
            <a:lvl2pPr marL="0" indent="0" algn="l">
              <a:lnSpc>
                <a:spcPts val="1874"/>
              </a:lnSpc>
              <a:spcBef>
                <a:spcPts val="0"/>
              </a:spcBef>
              <a:buNone/>
              <a:defRPr>
                <a:solidFill>
                  <a:schemeClr val="tx2"/>
                </a:solidFill>
              </a:defRPr>
            </a:lvl2pPr>
            <a:lvl3pPr marL="0" indent="0" algn="l">
              <a:lnSpc>
                <a:spcPts val="1874"/>
              </a:lnSpc>
              <a:spcBef>
                <a:spcPts val="0"/>
              </a:spcBef>
              <a:buNone/>
              <a:defRPr>
                <a:solidFill>
                  <a:schemeClr val="tx2"/>
                </a:solidFill>
              </a:defRPr>
            </a:lvl3pPr>
            <a:lvl4pPr marL="0" indent="0" algn="l">
              <a:lnSpc>
                <a:spcPts val="1874"/>
              </a:lnSpc>
              <a:spcBef>
                <a:spcPts val="0"/>
              </a:spcBef>
              <a:buNone/>
              <a:defRPr>
                <a:solidFill>
                  <a:schemeClr val="tx2"/>
                </a:solidFill>
              </a:defRPr>
            </a:lvl4pPr>
            <a:lvl5pPr marL="0" indent="0" algn="l">
              <a:lnSpc>
                <a:spcPts val="1874"/>
              </a:lnSpc>
              <a:spcBef>
                <a:spcPts val="0"/>
              </a:spcBef>
              <a:buNone/>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1"/>
          <p:cNvSpPr>
            <a:spLocks noGrp="1"/>
          </p:cNvSpPr>
          <p:nvPr>
            <p:ph type="title"/>
          </p:nvPr>
        </p:nvSpPr>
        <p:spPr>
          <a:xfrm>
            <a:off x="316801" y="436429"/>
            <a:ext cx="8550915" cy="366767"/>
          </a:xfrm>
        </p:spPr>
        <p:txBody>
          <a:bodyPr/>
          <a:lstStyle>
            <a:lvl1pPr algn="l" defTabSz="685757" rtl="0" eaLnBrk="1" latinLnBrk="0" hangingPunct="1">
              <a:lnSpc>
                <a:spcPct val="90000"/>
              </a:lnSpc>
              <a:spcBef>
                <a:spcPct val="0"/>
              </a:spcBef>
              <a:buNone/>
              <a:defRPr lang="en-US" sz="2600" b="0" kern="1200" cap="none" spc="0" baseline="0" dirty="0">
                <a:ln w="3175">
                  <a:noFill/>
                </a:ln>
                <a:solidFill>
                  <a:schemeClr val="tx2">
                    <a:alpha val="99000"/>
                  </a:schemeClr>
                </a:solidFill>
                <a:effectLst/>
                <a:latin typeface="Segoe UI Light" pitchFamily="34" charset="0"/>
                <a:ea typeface="+mn-ea"/>
                <a:cs typeface="Arial"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3130760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userDrawn="1">
  <p:cSld name="Questio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Arrow Bar"/>
          <p:cNvSpPr/>
          <p:nvPr userDrawn="1"/>
        </p:nvSpPr>
        <p:spPr bwMode="auto">
          <a:xfrm>
            <a:off x="766763" y="1514475"/>
            <a:ext cx="5373499" cy="4495800"/>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7" name="Text Placeholder 6"/>
          <p:cNvSpPr>
            <a:spLocks noGrp="1"/>
          </p:cNvSpPr>
          <p:nvPr>
            <p:ph type="body" sz="quarter" idx="10" hasCustomPrompt="1"/>
          </p:nvPr>
        </p:nvSpPr>
        <p:spPr>
          <a:xfrm>
            <a:off x="970625" y="1723920"/>
            <a:ext cx="4973345" cy="4050371"/>
          </a:xfrm>
        </p:spPr>
        <p:txBody>
          <a:bodyPr anchor="ctr" anchorCtr="0">
            <a:normAutofit/>
            <a:scene3d>
              <a:camera prst="orthographicFront"/>
              <a:lightRig rig="flat" dir="t"/>
            </a:scene3d>
            <a:sp3d>
              <a:contourClr>
                <a:schemeClr val="tx2"/>
              </a:contourClr>
            </a:sp3d>
          </a:bodyPr>
          <a:lstStyle>
            <a:lvl1pPr marL="0" indent="0" algn="l" defTabSz="685835" rtl="0" eaLnBrk="1" latinLnBrk="0" hangingPunct="1">
              <a:lnSpc>
                <a:spcPct val="90000"/>
              </a:lnSpc>
              <a:spcBef>
                <a:spcPct val="0"/>
              </a:spcBef>
              <a:buFont typeface="Arial" pitchFamily="34" charset="0"/>
              <a:buNone/>
              <a:defRPr lang="en-US" sz="4100" b="1" kern="1200" cap="none" spc="-75" baseline="0" dirty="0" smtClean="0">
                <a:ln w="3175">
                  <a:noFill/>
                </a:ln>
                <a:solidFill>
                  <a:schemeClr val="tx1">
                    <a:alpha val="99000"/>
                  </a:schemeClr>
                </a:solidFill>
                <a:effectLst/>
                <a:latin typeface="Segoe UI" pitchFamily="34" charset="0"/>
                <a:ea typeface="Segoe UI" pitchFamily="34" charset="0"/>
                <a:cs typeface="Segoe UI" pitchFamily="34" charset="0"/>
              </a:defRPr>
            </a:lvl1pPr>
          </a:lstStyle>
          <a:p>
            <a:pPr lvl="0"/>
            <a:r>
              <a:rPr lang="en-US" dirty="0" smtClean="0"/>
              <a:t>Question</a:t>
            </a:r>
          </a:p>
        </p:txBody>
      </p:sp>
      <p:sp>
        <p:nvSpPr>
          <p:cNvPr id="20" name="Rectangle 19"/>
          <p:cNvSpPr/>
          <p:nvPr/>
        </p:nvSpPr>
        <p:spPr bwMode="auto">
          <a:xfrm>
            <a:off x="6255807" y="1514479"/>
            <a:ext cx="2120991" cy="2981325"/>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18" name="Rectangle 17"/>
          <p:cNvSpPr/>
          <p:nvPr userDrawn="1"/>
        </p:nvSpPr>
        <p:spPr bwMode="grayWhite">
          <a:xfrm>
            <a:off x="6637509" y="1182739"/>
            <a:ext cx="1357589" cy="2823858"/>
          </a:xfrm>
          <a:prstGeom prst="rect">
            <a:avLst/>
          </a:prstGeom>
          <a:noFill/>
        </p:spPr>
        <p:txBody>
          <a:bodyPr wrap="square" lIns="68586" tIns="34294" rIns="68586" bIns="34294">
            <a:spAutoFit/>
          </a:bodyPr>
          <a:lstStyle/>
          <a:p>
            <a:pPr algn="ctr" defTabSz="685487"/>
            <a:r>
              <a:rPr lang="en-US" sz="17900" b="1" dirty="0" smtClean="0">
                <a:ln w="57150">
                  <a:solidFill>
                    <a:srgbClr val="FFFFFF"/>
                  </a:solidFill>
                  <a:prstDash val="solid"/>
                </a:ln>
                <a:noFill/>
                <a:latin typeface="Arial Black" pitchFamily="34" charset="0"/>
              </a:rPr>
              <a:t>?</a:t>
            </a:r>
            <a:endParaRPr lang="en-US" sz="17900" b="1" dirty="0">
              <a:ln w="57150">
                <a:solidFill>
                  <a:srgbClr val="FFFFFF"/>
                </a:solidFill>
                <a:prstDash val="solid"/>
              </a:ln>
              <a:noFill/>
              <a:latin typeface="Arial Black" pitchFamily="34" charset="0"/>
            </a:endParaRPr>
          </a:p>
        </p:txBody>
      </p:sp>
      <p:sp>
        <p:nvSpPr>
          <p:cNvPr id="28" name="Rectangle 27"/>
          <p:cNvSpPr/>
          <p:nvPr userDrawn="1"/>
        </p:nvSpPr>
        <p:spPr bwMode="auto">
          <a:xfrm>
            <a:off x="6255807" y="4648204"/>
            <a:ext cx="2120991" cy="1362075"/>
          </a:xfrm>
          <a:prstGeom prst="rect">
            <a:avLst/>
          </a:prstGeom>
          <a:solidFill>
            <a:schemeClr val="accent5"/>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Tree>
    <p:extLst>
      <p:ext uri="{BB962C8B-B14F-4D97-AF65-F5344CB8AC3E}">
        <p14:creationId xmlns:p14="http://schemas.microsoft.com/office/powerpoint/2010/main" val="205234204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Quot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Arrow Bar"/>
          <p:cNvSpPr/>
          <p:nvPr userDrawn="1"/>
        </p:nvSpPr>
        <p:spPr bwMode="auto">
          <a:xfrm>
            <a:off x="1999581" y="1514479"/>
            <a:ext cx="5144840" cy="4500661"/>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11" name="TechEd Tile"/>
          <p:cNvSpPr/>
          <p:nvPr userDrawn="1"/>
        </p:nvSpPr>
        <p:spPr bwMode="auto">
          <a:xfrm>
            <a:off x="766756" y="1514475"/>
            <a:ext cx="1121144" cy="1499616"/>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17" name="Rectangle 16"/>
          <p:cNvSpPr/>
          <p:nvPr/>
        </p:nvSpPr>
        <p:spPr bwMode="auto">
          <a:xfrm>
            <a:off x="763420" y="3187887"/>
            <a:ext cx="1121841" cy="2827252"/>
          </a:xfrm>
          <a:prstGeom prst="rect">
            <a:avLst/>
          </a:prstGeom>
          <a:solidFill>
            <a:schemeClr val="accent5"/>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19" name="TechEd Tile"/>
          <p:cNvSpPr/>
          <p:nvPr userDrawn="1"/>
        </p:nvSpPr>
        <p:spPr bwMode="auto">
          <a:xfrm>
            <a:off x="7251925" y="4516445"/>
            <a:ext cx="1121144" cy="1499616"/>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20" name="Rectangle 19"/>
          <p:cNvSpPr/>
          <p:nvPr userDrawn="1"/>
        </p:nvSpPr>
        <p:spPr bwMode="auto">
          <a:xfrm>
            <a:off x="7248591" y="1514475"/>
            <a:ext cx="1121841" cy="2827252"/>
          </a:xfrm>
          <a:prstGeom prst="rect">
            <a:avLst/>
          </a:prstGeom>
          <a:solidFill>
            <a:schemeClr val="accent5"/>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8" name="Text Placeholder 7"/>
          <p:cNvSpPr>
            <a:spLocks noGrp="1"/>
          </p:cNvSpPr>
          <p:nvPr>
            <p:ph type="body" sz="quarter" idx="10"/>
          </p:nvPr>
        </p:nvSpPr>
        <p:spPr>
          <a:xfrm>
            <a:off x="2171076" y="1828800"/>
            <a:ext cx="4761714" cy="3962400"/>
          </a:xfrm>
        </p:spPr>
        <p:txBody>
          <a:bodyPr anchor="ctr" anchorCtr="0">
            <a:normAutofit/>
          </a:bodyPr>
          <a:lstStyle>
            <a:lvl1pPr marL="0" indent="0">
              <a:buFont typeface="Arial" pitchFamily="34" charset="0"/>
              <a:buNone/>
              <a:defRPr sz="3000" b="1"/>
            </a:lvl1pPr>
          </a:lstStyle>
          <a:p>
            <a:pPr lvl="0"/>
            <a:endParaRPr lang="en-US" dirty="0"/>
          </a:p>
        </p:txBody>
      </p:sp>
      <p:sp>
        <p:nvSpPr>
          <p:cNvPr id="21" name="Rectangle 20"/>
          <p:cNvSpPr/>
          <p:nvPr userDrawn="1"/>
        </p:nvSpPr>
        <p:spPr bwMode="grayWhite">
          <a:xfrm>
            <a:off x="740474" y="1163126"/>
            <a:ext cx="940013" cy="1992861"/>
          </a:xfrm>
          <a:prstGeom prst="rect">
            <a:avLst/>
          </a:prstGeom>
          <a:noFill/>
        </p:spPr>
        <p:txBody>
          <a:bodyPr wrap="none" lIns="68586" tIns="34294" rIns="68586" bIns="34294">
            <a:spAutoFit/>
          </a:bodyPr>
          <a:lstStyle/>
          <a:p>
            <a:pPr algn="ctr" defTabSz="685487"/>
            <a:r>
              <a:rPr lang="en-US" sz="12500" b="1" dirty="0" smtClean="0">
                <a:ln w="38100">
                  <a:solidFill>
                    <a:srgbClr val="FFFFFF"/>
                  </a:solidFill>
                  <a:prstDash val="solid"/>
                </a:ln>
                <a:noFill/>
                <a:latin typeface="Arial Black" pitchFamily="34" charset="0"/>
              </a:rPr>
              <a:t>“</a:t>
            </a:r>
            <a:endParaRPr lang="en-US" sz="12500" b="1" dirty="0">
              <a:ln w="38100">
                <a:solidFill>
                  <a:srgbClr val="FFFFFF"/>
                </a:solidFill>
                <a:prstDash val="solid"/>
              </a:ln>
              <a:noFill/>
              <a:latin typeface="Arial Black" pitchFamily="34" charset="0"/>
            </a:endParaRPr>
          </a:p>
        </p:txBody>
      </p:sp>
      <p:sp>
        <p:nvSpPr>
          <p:cNvPr id="22" name="Rectangle 21"/>
          <p:cNvSpPr/>
          <p:nvPr userDrawn="1"/>
        </p:nvSpPr>
        <p:spPr bwMode="grayWhite">
          <a:xfrm>
            <a:off x="7431907" y="4191010"/>
            <a:ext cx="940013" cy="1992861"/>
          </a:xfrm>
          <a:prstGeom prst="rect">
            <a:avLst/>
          </a:prstGeom>
          <a:noFill/>
        </p:spPr>
        <p:txBody>
          <a:bodyPr wrap="none" lIns="68586" tIns="34294" rIns="68586" bIns="34294">
            <a:spAutoFit/>
          </a:bodyPr>
          <a:lstStyle/>
          <a:p>
            <a:pPr algn="ctr" defTabSz="685487"/>
            <a:r>
              <a:rPr lang="en-US" sz="12500" b="1" dirty="0" smtClean="0">
                <a:ln w="38100">
                  <a:solidFill>
                    <a:srgbClr val="FFFFFF"/>
                  </a:solidFill>
                  <a:prstDash val="solid"/>
                </a:ln>
                <a:noFill/>
                <a:latin typeface="Arial Black" pitchFamily="34" charset="0"/>
              </a:rPr>
              <a:t>”</a:t>
            </a:r>
            <a:endParaRPr lang="en-US" sz="12500" b="1" dirty="0">
              <a:ln w="38100">
                <a:solidFill>
                  <a:srgbClr val="FFFFFF"/>
                </a:solidFill>
                <a:prstDash val="solid"/>
              </a:ln>
              <a:noFill/>
              <a:latin typeface="Arial Black" pitchFamily="34" charset="0"/>
            </a:endParaRPr>
          </a:p>
        </p:txBody>
      </p:sp>
    </p:spTree>
    <p:extLst>
      <p:ext uri="{BB962C8B-B14F-4D97-AF65-F5344CB8AC3E}">
        <p14:creationId xmlns:p14="http://schemas.microsoft.com/office/powerpoint/2010/main" val="100655070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Takeaway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Arrow Bar"/>
          <p:cNvSpPr/>
          <p:nvPr userDrawn="1"/>
        </p:nvSpPr>
        <p:spPr bwMode="auto">
          <a:xfrm>
            <a:off x="2399745" y="1514479"/>
            <a:ext cx="6002313" cy="4500661"/>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11" name="TechEd Tile"/>
          <p:cNvSpPr/>
          <p:nvPr userDrawn="1"/>
        </p:nvSpPr>
        <p:spPr bwMode="auto">
          <a:xfrm>
            <a:off x="766755" y="3033815"/>
            <a:ext cx="1521050" cy="2981325"/>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17" name="Rectangle 16"/>
          <p:cNvSpPr/>
          <p:nvPr/>
        </p:nvSpPr>
        <p:spPr bwMode="auto">
          <a:xfrm>
            <a:off x="763409" y="1514475"/>
            <a:ext cx="1521996" cy="1366936"/>
          </a:xfrm>
          <a:prstGeom prst="rect">
            <a:avLst/>
          </a:prstGeom>
          <a:solidFill>
            <a:schemeClr val="accent5"/>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8" name="Text Placeholder 7"/>
          <p:cNvSpPr>
            <a:spLocks noGrp="1"/>
          </p:cNvSpPr>
          <p:nvPr>
            <p:ph type="body" sz="quarter" idx="10"/>
          </p:nvPr>
        </p:nvSpPr>
        <p:spPr>
          <a:xfrm>
            <a:off x="2628406" y="1828800"/>
            <a:ext cx="5468369" cy="3886200"/>
          </a:xfrm>
        </p:spPr>
        <p:txBody>
          <a:bodyPr vert="horz" wrap="square" lIns="0" tIns="0" rIns="0" bIns="0" rtlCol="0" anchor="ctr" anchorCtr="0">
            <a:normAutofit/>
          </a:bodyPr>
          <a:lstStyle>
            <a:lvl1pPr>
              <a:defRPr lang="en-US" sz="2700" dirty="0"/>
            </a:lvl1pPr>
          </a:lstStyle>
          <a:p>
            <a:pPr lvl="0"/>
            <a:endParaRPr lang="en-US" dirty="0"/>
          </a:p>
        </p:txBody>
      </p:sp>
      <p:sp>
        <p:nvSpPr>
          <p:cNvPr id="10" name="Freeform 88"/>
          <p:cNvSpPr>
            <a:spLocks noEditPoints="1"/>
          </p:cNvSpPr>
          <p:nvPr userDrawn="1"/>
        </p:nvSpPr>
        <p:spPr bwMode="auto">
          <a:xfrm>
            <a:off x="1169320" y="1720782"/>
            <a:ext cx="715943" cy="954343"/>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86" tIns="34294" rIns="68586" bIns="34294" numCol="1" anchor="t" anchorCtr="0" compatLnSpc="1">
            <a:prstTxWarp prst="textNoShape">
              <a:avLst/>
            </a:prstTxWarp>
          </a:bodyPr>
          <a:lstStyle/>
          <a:p>
            <a:pPr defTabSz="685487"/>
            <a:endParaRPr lang="en-US" sz="1400">
              <a:solidFill>
                <a:srgbClr val="FFFFFF"/>
              </a:solidFill>
            </a:endParaRPr>
          </a:p>
        </p:txBody>
      </p:sp>
      <p:sp>
        <p:nvSpPr>
          <p:cNvPr id="12" name="Freeform 13"/>
          <p:cNvSpPr>
            <a:spLocks noEditPoints="1"/>
          </p:cNvSpPr>
          <p:nvPr userDrawn="1"/>
        </p:nvSpPr>
        <p:spPr bwMode="auto">
          <a:xfrm>
            <a:off x="1076784" y="3424349"/>
            <a:ext cx="895265" cy="2200271"/>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86" tIns="34294" rIns="68586" bIns="34294" numCol="1" anchor="t" anchorCtr="0" compatLnSpc="1">
            <a:prstTxWarp prst="textNoShape">
              <a:avLst/>
            </a:prstTxWarp>
          </a:bodyPr>
          <a:lstStyle/>
          <a:p>
            <a:pPr defTabSz="685487"/>
            <a:endParaRPr lang="en-US" sz="1400">
              <a:solidFill>
                <a:srgbClr val="FFFFFF"/>
              </a:solidFill>
            </a:endParaRPr>
          </a:p>
        </p:txBody>
      </p:sp>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633028454"/>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Metro Speci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 name="Picture 2" descr="G:\DVD_Art_08-10-2010\Artwork_Imagery\Brand Photos\Microsoft HealthVault - exp Nov20-2013\1010031_01_03_167.jpg"/>
          <p:cNvPicPr>
            <a:picLocks noChangeAspect="1" noChangeArrowheads="1"/>
          </p:cNvPicPr>
          <p:nvPr userDrawn="1"/>
        </p:nvPicPr>
        <p:blipFill rotWithShape="1">
          <a:blip r:embed="rId3" cstate="screen">
            <a:extLst>
              <a:ext uri="{28A0092B-C50C-407E-A947-70E740481C1C}">
                <a14:useLocalDpi xmlns:a14="http://schemas.microsoft.com/office/drawing/2010/main"/>
              </a:ext>
            </a:extLst>
          </a:blip>
          <a:srcRect/>
          <a:stretch/>
        </p:blipFill>
        <p:spPr bwMode="auto">
          <a:xfrm>
            <a:off x="3968083" y="992251"/>
            <a:ext cx="1508229" cy="3392424"/>
          </a:xfrm>
          <a:prstGeom prst="rect">
            <a:avLst/>
          </a:prstGeom>
          <a:noFill/>
          <a:ln>
            <a:noFill/>
          </a:ln>
          <a:effectLst>
            <a:outerShdw blurRad="558800" dir="5400000" sx="90000" sy="-19000"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21" name="Freeform 20"/>
          <p:cNvSpPr>
            <a:spLocks/>
          </p:cNvSpPr>
          <p:nvPr userDrawn="1"/>
        </p:nvSpPr>
        <p:spPr bwMode="gray">
          <a:xfrm>
            <a:off x="5585828" y="990604"/>
            <a:ext cx="3558174" cy="3394075"/>
          </a:xfrm>
          <a:custGeom>
            <a:avLst/>
            <a:gdLst>
              <a:gd name="T0" fmla="*/ 0 w 2135"/>
              <a:gd name="T1" fmla="*/ 0 h 2138"/>
              <a:gd name="T2" fmla="*/ 2135 w 2135"/>
              <a:gd name="T3" fmla="*/ 0 h 2138"/>
              <a:gd name="T4" fmla="*/ 2135 w 2135"/>
              <a:gd name="T5" fmla="*/ 2138 h 2138"/>
              <a:gd name="T6" fmla="*/ 0 w 2135"/>
              <a:gd name="T7" fmla="*/ 2138 h 2138"/>
              <a:gd name="T8" fmla="*/ 0 w 2135"/>
              <a:gd name="T9" fmla="*/ 0 h 2138"/>
              <a:gd name="T10" fmla="*/ 0 w 2135"/>
              <a:gd name="T11" fmla="*/ 0 h 2138"/>
            </a:gdLst>
            <a:ahLst/>
            <a:cxnLst>
              <a:cxn ang="0">
                <a:pos x="T0" y="T1"/>
              </a:cxn>
              <a:cxn ang="0">
                <a:pos x="T2" y="T3"/>
              </a:cxn>
              <a:cxn ang="0">
                <a:pos x="T4" y="T5"/>
              </a:cxn>
              <a:cxn ang="0">
                <a:pos x="T6" y="T7"/>
              </a:cxn>
              <a:cxn ang="0">
                <a:pos x="T8" y="T9"/>
              </a:cxn>
              <a:cxn ang="0">
                <a:pos x="T10" y="T11"/>
              </a:cxn>
            </a:cxnLst>
            <a:rect l="0" t="0" r="r" b="b"/>
            <a:pathLst>
              <a:path w="2135" h="2138">
                <a:moveTo>
                  <a:pt x="0" y="0"/>
                </a:moveTo>
                <a:lnTo>
                  <a:pt x="2135" y="0"/>
                </a:lnTo>
                <a:lnTo>
                  <a:pt x="2135" y="2138"/>
                </a:lnTo>
                <a:lnTo>
                  <a:pt x="0" y="2138"/>
                </a:lnTo>
                <a:lnTo>
                  <a:pt x="0" y="0"/>
                </a:lnTo>
                <a:lnTo>
                  <a:pt x="0" y="0"/>
                </a:lnTo>
                <a:close/>
              </a:path>
            </a:pathLst>
          </a:custGeom>
          <a:solidFill>
            <a:srgbClr val="64BE46"/>
          </a:solidFill>
          <a:ln>
            <a:noFill/>
          </a:ln>
          <a:effectLst>
            <a:outerShdw blurRad="558800" dir="5400000" sx="90000" sy="-19000" rotWithShape="0">
              <a:prstClr val="black">
                <a:alpha val="20000"/>
              </a:prstClr>
            </a:outerShdw>
          </a:effectLst>
        </p:spPr>
        <p:txBody>
          <a:bodyPr vert="horz" wrap="square" lIns="68586" tIns="34294" rIns="68586" bIns="34294" numCol="1" anchor="t" anchorCtr="0" compatLnSpc="1">
            <a:prstTxWarp prst="textNoShape">
              <a:avLst/>
            </a:prstTxWarp>
          </a:bodyPr>
          <a:lstStyle/>
          <a:p>
            <a:pPr defTabSz="685862">
              <a:defRPr/>
            </a:pPr>
            <a:endParaRPr lang="en-US" sz="1400" kern="0">
              <a:solidFill>
                <a:sysClr val="windowText" lastClr="000000"/>
              </a:solidFill>
            </a:endParaRPr>
          </a:p>
        </p:txBody>
      </p:sp>
      <p:grpSp>
        <p:nvGrpSpPr>
          <p:cNvPr id="23" name="Group 22"/>
          <p:cNvGrpSpPr/>
          <p:nvPr userDrawn="1"/>
        </p:nvGrpSpPr>
        <p:grpSpPr bwMode="gray">
          <a:xfrm>
            <a:off x="13" y="990610"/>
            <a:ext cx="740857" cy="3435351"/>
            <a:chOff x="0" y="1249363"/>
            <a:chExt cx="1041400" cy="3435350"/>
          </a:xfrm>
          <a:effectLst>
            <a:outerShdw blurRad="508000" dist="431800" dir="5400000" algn="ctr" rotWithShape="0">
              <a:srgbClr val="292929">
                <a:alpha val="20000"/>
              </a:srgbClr>
            </a:outerShdw>
          </a:effectLst>
        </p:grpSpPr>
        <p:sp>
          <p:nvSpPr>
            <p:cNvPr id="24" name="Freeform 6"/>
            <p:cNvSpPr>
              <a:spLocks/>
            </p:cNvSpPr>
            <p:nvPr/>
          </p:nvSpPr>
          <p:spPr bwMode="gray">
            <a:xfrm>
              <a:off x="0" y="1249363"/>
              <a:ext cx="1041400" cy="3394075"/>
            </a:xfrm>
            <a:custGeom>
              <a:avLst/>
              <a:gdLst>
                <a:gd name="T0" fmla="*/ 656 w 656"/>
                <a:gd name="T1" fmla="*/ 1738 h 2138"/>
                <a:gd name="T2" fmla="*/ 0 w 656"/>
                <a:gd name="T3" fmla="*/ 2138 h 2138"/>
                <a:gd name="T4" fmla="*/ 0 w 656"/>
                <a:gd name="T5" fmla="*/ 0 h 2138"/>
                <a:gd name="T6" fmla="*/ 656 w 656"/>
                <a:gd name="T7" fmla="*/ 240 h 2138"/>
                <a:gd name="T8" fmla="*/ 656 w 656"/>
                <a:gd name="T9" fmla="*/ 1738 h 2138"/>
                <a:gd name="T10" fmla="*/ 656 w 656"/>
                <a:gd name="T11" fmla="*/ 1738 h 2138"/>
                <a:gd name="T12" fmla="*/ 656 w 656"/>
                <a:gd name="T13" fmla="*/ 1738 h 2138"/>
              </a:gdLst>
              <a:ahLst/>
              <a:cxnLst>
                <a:cxn ang="0">
                  <a:pos x="T0" y="T1"/>
                </a:cxn>
                <a:cxn ang="0">
                  <a:pos x="T2" y="T3"/>
                </a:cxn>
                <a:cxn ang="0">
                  <a:pos x="T4" y="T5"/>
                </a:cxn>
                <a:cxn ang="0">
                  <a:pos x="T6" y="T7"/>
                </a:cxn>
                <a:cxn ang="0">
                  <a:pos x="T8" y="T9"/>
                </a:cxn>
                <a:cxn ang="0">
                  <a:pos x="T10" y="T11"/>
                </a:cxn>
                <a:cxn ang="0">
                  <a:pos x="T12" y="T13"/>
                </a:cxn>
              </a:cxnLst>
              <a:rect l="0" t="0" r="r" b="b"/>
              <a:pathLst>
                <a:path w="656" h="2138">
                  <a:moveTo>
                    <a:pt x="656" y="1738"/>
                  </a:moveTo>
                  <a:lnTo>
                    <a:pt x="0" y="2138"/>
                  </a:lnTo>
                  <a:lnTo>
                    <a:pt x="0" y="0"/>
                  </a:lnTo>
                  <a:lnTo>
                    <a:pt x="656" y="240"/>
                  </a:lnTo>
                  <a:lnTo>
                    <a:pt x="656" y="1738"/>
                  </a:lnTo>
                  <a:lnTo>
                    <a:pt x="656" y="1738"/>
                  </a:lnTo>
                  <a:lnTo>
                    <a:pt x="656" y="1738"/>
                  </a:lnTo>
                  <a:close/>
                </a:path>
              </a:pathLst>
            </a:custGeom>
            <a:gradFill flip="none" rotWithShape="1">
              <a:gsLst>
                <a:gs pos="82000">
                  <a:srgbClr val="F3722C"/>
                </a:gs>
                <a:gs pos="0">
                  <a:srgbClr val="F47836"/>
                </a:gs>
                <a:gs pos="100000">
                  <a:srgbClr val="ED5D0D"/>
                </a:gs>
              </a:gsLst>
              <a:lin ang="0" scaled="1"/>
              <a:tileRect/>
            </a:gradFill>
            <a:ln>
              <a:noFill/>
            </a:ln>
          </p:spPr>
          <p:txBody>
            <a:bodyPr vert="horz" wrap="square" lIns="91440" tIns="45720" rIns="91440" bIns="45720" numCol="1" anchor="t" anchorCtr="0" compatLnSpc="1">
              <a:prstTxWarp prst="textNoShape">
                <a:avLst/>
              </a:prstTxWarp>
            </a:bodyPr>
            <a:lstStyle/>
            <a:p>
              <a:pPr defTabSz="685862">
                <a:defRPr/>
              </a:pPr>
              <a:endParaRPr lang="en-US" sz="1400" kern="0">
                <a:solidFill>
                  <a:sysClr val="windowText" lastClr="000000"/>
                </a:solidFill>
              </a:endParaRPr>
            </a:p>
          </p:txBody>
        </p:sp>
        <p:pic>
          <p:nvPicPr>
            <p:cNvPr id="25" name="Picture 24"/>
            <p:cNvPicPr>
              <a:picLocks noChangeAspect="1"/>
            </p:cNvPicPr>
            <p:nvPr/>
          </p:nvPicPr>
          <p:blipFill rotWithShape="1">
            <a:blip r:embed="rId4">
              <a:extLst>
                <a:ext uri="{28A0092B-C50C-407E-A947-70E740481C1C}">
                  <a14:useLocalDpi xmlns:a14="http://schemas.microsoft.com/office/drawing/2010/main" val="0"/>
                </a:ext>
              </a:extLst>
            </a:blip>
            <a:srcRect t="18217" r="91456" b="31691"/>
            <a:stretch/>
          </p:blipFill>
          <p:spPr bwMode="gray">
            <a:xfrm>
              <a:off x="0" y="1249363"/>
              <a:ext cx="1041400" cy="3435350"/>
            </a:xfrm>
            <a:prstGeom prst="rect">
              <a:avLst/>
            </a:prstGeom>
            <a:effectLst>
              <a:outerShdw blurRad="508000" dist="431800" dir="5400000" rotWithShape="0">
                <a:prstClr val="black">
                  <a:alpha val="20000"/>
                </a:prstClr>
              </a:outerShdw>
            </a:effectLst>
          </p:spPr>
        </p:pic>
      </p:grpSp>
      <p:grpSp>
        <p:nvGrpSpPr>
          <p:cNvPr id="26" name="Group 25"/>
          <p:cNvGrpSpPr/>
          <p:nvPr userDrawn="1"/>
        </p:nvGrpSpPr>
        <p:grpSpPr bwMode="gray">
          <a:xfrm>
            <a:off x="778461" y="990604"/>
            <a:ext cx="802595" cy="3394075"/>
            <a:chOff x="1095375" y="1249363"/>
            <a:chExt cx="1114426" cy="3394075"/>
          </a:xfrm>
          <a:effectLst>
            <a:outerShdw blurRad="508000" dist="431800" dir="5400000" algn="ctr" rotWithShape="0">
              <a:srgbClr val="292929">
                <a:alpha val="20000"/>
              </a:srgbClr>
            </a:outerShdw>
          </a:effectLst>
        </p:grpSpPr>
        <p:sp>
          <p:nvSpPr>
            <p:cNvPr id="27" name="Freeform 7"/>
            <p:cNvSpPr>
              <a:spLocks/>
            </p:cNvSpPr>
            <p:nvPr/>
          </p:nvSpPr>
          <p:spPr bwMode="gray">
            <a:xfrm>
              <a:off x="1095375" y="1249363"/>
              <a:ext cx="1114425" cy="3394075"/>
            </a:xfrm>
            <a:custGeom>
              <a:avLst/>
              <a:gdLst>
                <a:gd name="T0" fmla="*/ 702 w 702"/>
                <a:gd name="T1" fmla="*/ 1738 h 2138"/>
                <a:gd name="T2" fmla="*/ 0 w 702"/>
                <a:gd name="T3" fmla="*/ 2138 h 2138"/>
                <a:gd name="T4" fmla="*/ 0 w 702"/>
                <a:gd name="T5" fmla="*/ 0 h 2138"/>
                <a:gd name="T6" fmla="*/ 702 w 702"/>
                <a:gd name="T7" fmla="*/ 240 h 2138"/>
                <a:gd name="T8" fmla="*/ 702 w 702"/>
                <a:gd name="T9" fmla="*/ 1738 h 2138"/>
                <a:gd name="T10" fmla="*/ 702 w 702"/>
                <a:gd name="T11" fmla="*/ 1738 h 2138"/>
                <a:gd name="T12" fmla="*/ 702 w 702"/>
                <a:gd name="T13" fmla="*/ 1738 h 2138"/>
              </a:gdLst>
              <a:ahLst/>
              <a:cxnLst>
                <a:cxn ang="0">
                  <a:pos x="T0" y="T1"/>
                </a:cxn>
                <a:cxn ang="0">
                  <a:pos x="T2" y="T3"/>
                </a:cxn>
                <a:cxn ang="0">
                  <a:pos x="T4" y="T5"/>
                </a:cxn>
                <a:cxn ang="0">
                  <a:pos x="T6" y="T7"/>
                </a:cxn>
                <a:cxn ang="0">
                  <a:pos x="T8" y="T9"/>
                </a:cxn>
                <a:cxn ang="0">
                  <a:pos x="T10" y="T11"/>
                </a:cxn>
                <a:cxn ang="0">
                  <a:pos x="T12" y="T13"/>
                </a:cxn>
              </a:cxnLst>
              <a:rect l="0" t="0" r="r" b="b"/>
              <a:pathLst>
                <a:path w="702" h="2138">
                  <a:moveTo>
                    <a:pt x="702" y="1738"/>
                  </a:moveTo>
                  <a:lnTo>
                    <a:pt x="0" y="2138"/>
                  </a:lnTo>
                  <a:lnTo>
                    <a:pt x="0" y="0"/>
                  </a:lnTo>
                  <a:lnTo>
                    <a:pt x="702" y="240"/>
                  </a:lnTo>
                  <a:lnTo>
                    <a:pt x="702" y="1738"/>
                  </a:lnTo>
                  <a:lnTo>
                    <a:pt x="702" y="1738"/>
                  </a:lnTo>
                  <a:lnTo>
                    <a:pt x="702" y="1738"/>
                  </a:lnTo>
                  <a:close/>
                </a:path>
              </a:pathLst>
            </a:custGeom>
            <a:gradFill>
              <a:gsLst>
                <a:gs pos="85000">
                  <a:srgbClr val="FCBC07"/>
                </a:gs>
                <a:gs pos="0">
                  <a:srgbClr val="FFBE0A"/>
                </a:gs>
                <a:gs pos="100000">
                  <a:srgbClr val="EAAD00"/>
                </a:gs>
              </a:gsLst>
              <a:lin ang="0" scaled="1"/>
            </a:gradFill>
            <a:ln>
              <a:noFill/>
            </a:ln>
          </p:spPr>
          <p:txBody>
            <a:bodyPr vert="horz" wrap="square" lIns="91440" tIns="45720" rIns="91440" bIns="45720" numCol="1" anchor="t" anchorCtr="0" compatLnSpc="1">
              <a:prstTxWarp prst="textNoShape">
                <a:avLst/>
              </a:prstTxWarp>
            </a:bodyPr>
            <a:lstStyle/>
            <a:p>
              <a:pPr defTabSz="685862">
                <a:defRPr/>
              </a:pPr>
              <a:endParaRPr lang="en-US" sz="1400" kern="0">
                <a:solidFill>
                  <a:sysClr val="windowText" lastClr="000000"/>
                </a:solidFill>
              </a:endParaRPr>
            </a:p>
          </p:txBody>
        </p:sp>
        <p:pic>
          <p:nvPicPr>
            <p:cNvPr id="28" name="Picture 27"/>
            <p:cNvPicPr>
              <a:picLocks noChangeAspect="1"/>
            </p:cNvPicPr>
            <p:nvPr/>
          </p:nvPicPr>
          <p:blipFill rotWithShape="1">
            <a:blip r:embed="rId5">
              <a:extLst>
                <a:ext uri="{28A0092B-C50C-407E-A947-70E740481C1C}">
                  <a14:useLocalDpi xmlns:a14="http://schemas.microsoft.com/office/drawing/2010/main" val="0"/>
                </a:ext>
              </a:extLst>
            </a:blip>
            <a:srcRect l="8987" t="18217" r="81870" b="32293"/>
            <a:stretch/>
          </p:blipFill>
          <p:spPr bwMode="gray">
            <a:xfrm>
              <a:off x="1095375" y="1249363"/>
              <a:ext cx="1114426" cy="3394075"/>
            </a:xfrm>
            <a:prstGeom prst="rect">
              <a:avLst/>
            </a:prstGeom>
          </p:spPr>
        </p:pic>
      </p:grpSp>
      <p:grpSp>
        <p:nvGrpSpPr>
          <p:cNvPr id="29" name="Group 28"/>
          <p:cNvGrpSpPr/>
          <p:nvPr userDrawn="1"/>
        </p:nvGrpSpPr>
        <p:grpSpPr bwMode="gray">
          <a:xfrm>
            <a:off x="1618636" y="990604"/>
            <a:ext cx="967230" cy="3394075"/>
            <a:chOff x="2260600" y="1249363"/>
            <a:chExt cx="1324168" cy="3394075"/>
          </a:xfrm>
          <a:effectLst>
            <a:outerShdw blurRad="508000" dist="431800" dir="5400000" algn="ctr" rotWithShape="0">
              <a:srgbClr val="292929">
                <a:alpha val="20000"/>
              </a:srgbClr>
            </a:outerShdw>
          </a:effectLst>
        </p:grpSpPr>
        <p:sp>
          <p:nvSpPr>
            <p:cNvPr id="30" name="Freeform 8"/>
            <p:cNvSpPr>
              <a:spLocks/>
            </p:cNvSpPr>
            <p:nvPr/>
          </p:nvSpPr>
          <p:spPr bwMode="gray">
            <a:xfrm>
              <a:off x="2260600" y="1249363"/>
              <a:ext cx="1322388" cy="3394075"/>
            </a:xfrm>
            <a:custGeom>
              <a:avLst/>
              <a:gdLst>
                <a:gd name="T0" fmla="*/ 833 w 833"/>
                <a:gd name="T1" fmla="*/ 1738 h 2138"/>
                <a:gd name="T2" fmla="*/ 0 w 833"/>
                <a:gd name="T3" fmla="*/ 2138 h 2138"/>
                <a:gd name="T4" fmla="*/ 0 w 833"/>
                <a:gd name="T5" fmla="*/ 0 h 2138"/>
                <a:gd name="T6" fmla="*/ 833 w 833"/>
                <a:gd name="T7" fmla="*/ 240 h 2138"/>
                <a:gd name="T8" fmla="*/ 833 w 833"/>
                <a:gd name="T9" fmla="*/ 1738 h 2138"/>
                <a:gd name="T10" fmla="*/ 833 w 833"/>
                <a:gd name="T11" fmla="*/ 1738 h 2138"/>
                <a:gd name="T12" fmla="*/ 833 w 833"/>
                <a:gd name="T13" fmla="*/ 1738 h 2138"/>
              </a:gdLst>
              <a:ahLst/>
              <a:cxnLst>
                <a:cxn ang="0">
                  <a:pos x="T0" y="T1"/>
                </a:cxn>
                <a:cxn ang="0">
                  <a:pos x="T2" y="T3"/>
                </a:cxn>
                <a:cxn ang="0">
                  <a:pos x="T4" y="T5"/>
                </a:cxn>
                <a:cxn ang="0">
                  <a:pos x="T6" y="T7"/>
                </a:cxn>
                <a:cxn ang="0">
                  <a:pos x="T8" y="T9"/>
                </a:cxn>
                <a:cxn ang="0">
                  <a:pos x="T10" y="T11"/>
                </a:cxn>
                <a:cxn ang="0">
                  <a:pos x="T12" y="T13"/>
                </a:cxn>
              </a:cxnLst>
              <a:rect l="0" t="0" r="r" b="b"/>
              <a:pathLst>
                <a:path w="833" h="2138">
                  <a:moveTo>
                    <a:pt x="833" y="1738"/>
                  </a:moveTo>
                  <a:lnTo>
                    <a:pt x="0" y="2138"/>
                  </a:lnTo>
                  <a:lnTo>
                    <a:pt x="0" y="0"/>
                  </a:lnTo>
                  <a:lnTo>
                    <a:pt x="833" y="240"/>
                  </a:lnTo>
                  <a:lnTo>
                    <a:pt x="833" y="1738"/>
                  </a:lnTo>
                  <a:lnTo>
                    <a:pt x="833" y="1738"/>
                  </a:lnTo>
                  <a:lnTo>
                    <a:pt x="833" y="1738"/>
                  </a:lnTo>
                  <a:close/>
                </a:path>
              </a:pathLst>
            </a:custGeom>
            <a:gradFill>
              <a:gsLst>
                <a:gs pos="82000">
                  <a:srgbClr val="61B943"/>
                </a:gs>
                <a:gs pos="0">
                  <a:srgbClr val="64BE46"/>
                </a:gs>
                <a:gs pos="100000">
                  <a:srgbClr val="58AD3D"/>
                </a:gs>
              </a:gsLst>
              <a:lin ang="0" scaled="1"/>
            </a:gradFill>
            <a:ln>
              <a:noFill/>
            </a:ln>
          </p:spPr>
          <p:txBody>
            <a:bodyPr vert="horz" wrap="square" lIns="91440" tIns="45720" rIns="91440" bIns="45720" numCol="1" anchor="t" anchorCtr="0" compatLnSpc="1">
              <a:prstTxWarp prst="textNoShape">
                <a:avLst/>
              </a:prstTxWarp>
            </a:bodyPr>
            <a:lstStyle/>
            <a:p>
              <a:pPr defTabSz="685862">
                <a:defRPr/>
              </a:pPr>
              <a:endParaRPr lang="en-US" sz="1400" kern="0">
                <a:solidFill>
                  <a:sysClr val="windowText" lastClr="000000"/>
                </a:solidFill>
              </a:endParaRPr>
            </a:p>
          </p:txBody>
        </p:sp>
        <p:pic>
          <p:nvPicPr>
            <p:cNvPr id="31" name="Picture 30"/>
            <p:cNvPicPr>
              <a:picLocks noChangeAspect="1"/>
            </p:cNvPicPr>
            <p:nvPr/>
          </p:nvPicPr>
          <p:blipFill rotWithShape="1">
            <a:blip r:embed="rId6">
              <a:extLst>
                <a:ext uri="{28A0092B-C50C-407E-A947-70E740481C1C}">
                  <a14:useLocalDpi xmlns:a14="http://schemas.microsoft.com/office/drawing/2010/main" val="0"/>
                </a:ext>
              </a:extLst>
            </a:blip>
            <a:srcRect l="18554" t="18217" r="70590" b="32293"/>
            <a:stretch/>
          </p:blipFill>
          <p:spPr bwMode="gray">
            <a:xfrm>
              <a:off x="2261460" y="1249363"/>
              <a:ext cx="1323308" cy="3394075"/>
            </a:xfrm>
            <a:prstGeom prst="rect">
              <a:avLst/>
            </a:prstGeom>
          </p:spPr>
        </p:pic>
      </p:grpSp>
      <p:grpSp>
        <p:nvGrpSpPr>
          <p:cNvPr id="32" name="Group 31"/>
          <p:cNvGrpSpPr/>
          <p:nvPr userDrawn="1"/>
        </p:nvGrpSpPr>
        <p:grpSpPr bwMode="gray">
          <a:xfrm>
            <a:off x="2623458" y="990604"/>
            <a:ext cx="1257628" cy="3394075"/>
            <a:chOff x="3633788" y="1249363"/>
            <a:chExt cx="1676400" cy="3394075"/>
          </a:xfrm>
          <a:effectLst>
            <a:outerShdw blurRad="508000" dist="431800" dir="5400000" algn="ctr" rotWithShape="0">
              <a:srgbClr val="292929">
                <a:alpha val="20000"/>
              </a:srgbClr>
            </a:outerShdw>
          </a:effectLst>
        </p:grpSpPr>
        <p:sp>
          <p:nvSpPr>
            <p:cNvPr id="33" name="Freeform 9"/>
            <p:cNvSpPr>
              <a:spLocks/>
            </p:cNvSpPr>
            <p:nvPr/>
          </p:nvSpPr>
          <p:spPr bwMode="gray">
            <a:xfrm>
              <a:off x="3633788" y="1249363"/>
              <a:ext cx="1676400" cy="3394075"/>
            </a:xfrm>
            <a:custGeom>
              <a:avLst/>
              <a:gdLst>
                <a:gd name="T0" fmla="*/ 1056 w 1056"/>
                <a:gd name="T1" fmla="*/ 1738 h 2138"/>
                <a:gd name="T2" fmla="*/ 0 w 1056"/>
                <a:gd name="T3" fmla="*/ 2138 h 2138"/>
                <a:gd name="T4" fmla="*/ 0 w 1056"/>
                <a:gd name="T5" fmla="*/ 0 h 2138"/>
                <a:gd name="T6" fmla="*/ 1056 w 1056"/>
                <a:gd name="T7" fmla="*/ 240 h 2138"/>
                <a:gd name="T8" fmla="*/ 1056 w 1056"/>
                <a:gd name="T9" fmla="*/ 1738 h 2138"/>
                <a:gd name="T10" fmla="*/ 1056 w 1056"/>
                <a:gd name="T11" fmla="*/ 1738 h 2138"/>
                <a:gd name="T12" fmla="*/ 1056 w 1056"/>
                <a:gd name="T13" fmla="*/ 1738 h 2138"/>
              </a:gdLst>
              <a:ahLst/>
              <a:cxnLst>
                <a:cxn ang="0">
                  <a:pos x="T0" y="T1"/>
                </a:cxn>
                <a:cxn ang="0">
                  <a:pos x="T2" y="T3"/>
                </a:cxn>
                <a:cxn ang="0">
                  <a:pos x="T4" y="T5"/>
                </a:cxn>
                <a:cxn ang="0">
                  <a:pos x="T6" y="T7"/>
                </a:cxn>
                <a:cxn ang="0">
                  <a:pos x="T8" y="T9"/>
                </a:cxn>
                <a:cxn ang="0">
                  <a:pos x="T10" y="T11"/>
                </a:cxn>
                <a:cxn ang="0">
                  <a:pos x="T12" y="T13"/>
                </a:cxn>
              </a:cxnLst>
              <a:rect l="0" t="0" r="r" b="b"/>
              <a:pathLst>
                <a:path w="1056" h="2138">
                  <a:moveTo>
                    <a:pt x="1056" y="1738"/>
                  </a:moveTo>
                  <a:lnTo>
                    <a:pt x="0" y="2138"/>
                  </a:lnTo>
                  <a:lnTo>
                    <a:pt x="0" y="0"/>
                  </a:lnTo>
                  <a:lnTo>
                    <a:pt x="1056" y="240"/>
                  </a:lnTo>
                  <a:lnTo>
                    <a:pt x="1056" y="1738"/>
                  </a:lnTo>
                  <a:lnTo>
                    <a:pt x="1056" y="1738"/>
                  </a:lnTo>
                  <a:lnTo>
                    <a:pt x="1056" y="1738"/>
                  </a:lnTo>
                  <a:close/>
                </a:path>
              </a:pathLst>
            </a:custGeom>
            <a:gradFill>
              <a:gsLst>
                <a:gs pos="83000">
                  <a:srgbClr val="308A9F"/>
                </a:gs>
                <a:gs pos="0">
                  <a:srgbClr val="3497AE"/>
                </a:gs>
                <a:gs pos="100000">
                  <a:srgbClr val="297587"/>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62">
                <a:defRPr/>
              </a:pPr>
              <a:endParaRPr lang="en-US" sz="1400" kern="0">
                <a:solidFill>
                  <a:sysClr val="windowText" lastClr="000000"/>
                </a:solidFill>
              </a:endParaRPr>
            </a:p>
          </p:txBody>
        </p:sp>
        <p:pic>
          <p:nvPicPr>
            <p:cNvPr id="34" name="Picture 33"/>
            <p:cNvPicPr>
              <a:picLocks noChangeAspect="1"/>
            </p:cNvPicPr>
            <p:nvPr/>
          </p:nvPicPr>
          <p:blipFill rotWithShape="1">
            <a:blip r:embed="rId7">
              <a:extLst>
                <a:ext uri="{28A0092B-C50C-407E-A947-70E740481C1C}">
                  <a14:useLocalDpi xmlns:a14="http://schemas.microsoft.com/office/drawing/2010/main" val="0"/>
                </a:ext>
              </a:extLst>
            </a:blip>
            <a:srcRect l="30425" t="18217" r="55821" b="32293"/>
            <a:stretch/>
          </p:blipFill>
          <p:spPr bwMode="gray">
            <a:xfrm>
              <a:off x="3633788" y="1249363"/>
              <a:ext cx="1676400" cy="3394075"/>
            </a:xfrm>
            <a:prstGeom prst="rect">
              <a:avLst/>
            </a:prstGeom>
          </p:spPr>
        </p:pic>
      </p:grpSp>
      <p:sp>
        <p:nvSpPr>
          <p:cNvPr id="35" name="Freeform 12"/>
          <p:cNvSpPr>
            <a:spLocks/>
          </p:cNvSpPr>
          <p:nvPr userDrawn="1"/>
        </p:nvSpPr>
        <p:spPr bwMode="gray">
          <a:xfrm>
            <a:off x="14" y="4503811"/>
            <a:ext cx="1090751" cy="843084"/>
          </a:xfrm>
          <a:custGeom>
            <a:avLst/>
            <a:gdLst>
              <a:gd name="T0" fmla="*/ 0 w 910"/>
              <a:gd name="T1" fmla="*/ 0 h 578"/>
              <a:gd name="T2" fmla="*/ 910 w 910"/>
              <a:gd name="T3" fmla="*/ 0 h 578"/>
              <a:gd name="T4" fmla="*/ 910 w 910"/>
              <a:gd name="T5" fmla="*/ 578 h 578"/>
              <a:gd name="T6" fmla="*/ 0 w 910"/>
              <a:gd name="T7" fmla="*/ 578 h 578"/>
              <a:gd name="T8" fmla="*/ 0 w 910"/>
              <a:gd name="T9" fmla="*/ 0 h 578"/>
              <a:gd name="T10" fmla="*/ 0 w 910"/>
              <a:gd name="T11" fmla="*/ 0 h 578"/>
            </a:gdLst>
            <a:ahLst/>
            <a:cxnLst>
              <a:cxn ang="0">
                <a:pos x="T0" y="T1"/>
              </a:cxn>
              <a:cxn ang="0">
                <a:pos x="T2" y="T3"/>
              </a:cxn>
              <a:cxn ang="0">
                <a:pos x="T4" y="T5"/>
              </a:cxn>
              <a:cxn ang="0">
                <a:pos x="T6" y="T7"/>
              </a:cxn>
              <a:cxn ang="0">
                <a:pos x="T8" y="T9"/>
              </a:cxn>
              <a:cxn ang="0">
                <a:pos x="T10" y="T11"/>
              </a:cxn>
            </a:cxnLst>
            <a:rect l="0" t="0" r="r" b="b"/>
            <a:pathLst>
              <a:path w="910" h="578">
                <a:moveTo>
                  <a:pt x="0" y="0"/>
                </a:moveTo>
                <a:lnTo>
                  <a:pt x="910" y="0"/>
                </a:lnTo>
                <a:lnTo>
                  <a:pt x="910" y="578"/>
                </a:lnTo>
                <a:lnTo>
                  <a:pt x="0" y="578"/>
                </a:lnTo>
                <a:lnTo>
                  <a:pt x="0" y="0"/>
                </a:lnTo>
                <a:lnTo>
                  <a:pt x="0" y="0"/>
                </a:lnTo>
                <a:close/>
              </a:path>
            </a:pathLst>
          </a:custGeom>
          <a:solidFill>
            <a:srgbClr val="5F5F5F">
              <a:lumMod val="75000"/>
            </a:srgbClr>
          </a:solidFill>
          <a:ln>
            <a:noFill/>
          </a:ln>
        </p:spPr>
        <p:txBody>
          <a:bodyPr vert="horz" wrap="square" lIns="68586" tIns="34294" rIns="68586" bIns="34294" numCol="1" anchor="t" anchorCtr="0" compatLnSpc="1">
            <a:prstTxWarp prst="textNoShape">
              <a:avLst/>
            </a:prstTxWarp>
          </a:bodyPr>
          <a:lstStyle/>
          <a:p>
            <a:pPr defTabSz="685862">
              <a:defRPr/>
            </a:pPr>
            <a:endParaRPr lang="en-US" sz="1400" kern="0">
              <a:solidFill>
                <a:sysClr val="windowText" lastClr="000000"/>
              </a:solidFill>
            </a:endParaRPr>
          </a:p>
        </p:txBody>
      </p:sp>
      <p:sp>
        <p:nvSpPr>
          <p:cNvPr id="36" name="Freeform 13"/>
          <p:cNvSpPr>
            <a:spLocks/>
          </p:cNvSpPr>
          <p:nvPr userDrawn="1"/>
        </p:nvSpPr>
        <p:spPr bwMode="gray">
          <a:xfrm>
            <a:off x="1126632" y="4503811"/>
            <a:ext cx="8014993" cy="843084"/>
          </a:xfrm>
          <a:custGeom>
            <a:avLst/>
            <a:gdLst>
              <a:gd name="T0" fmla="*/ 0 w 6730"/>
              <a:gd name="T1" fmla="*/ 0 h 578"/>
              <a:gd name="T2" fmla="*/ 6730 w 6730"/>
              <a:gd name="T3" fmla="*/ 0 h 578"/>
              <a:gd name="T4" fmla="*/ 6730 w 6730"/>
              <a:gd name="T5" fmla="*/ 578 h 578"/>
              <a:gd name="T6" fmla="*/ 0 w 6730"/>
              <a:gd name="T7" fmla="*/ 578 h 578"/>
              <a:gd name="T8" fmla="*/ 0 w 6730"/>
              <a:gd name="T9" fmla="*/ 0 h 578"/>
              <a:gd name="T10" fmla="*/ 0 w 6730"/>
              <a:gd name="T11" fmla="*/ 0 h 578"/>
            </a:gdLst>
            <a:ahLst/>
            <a:cxnLst>
              <a:cxn ang="0">
                <a:pos x="T0" y="T1"/>
              </a:cxn>
              <a:cxn ang="0">
                <a:pos x="T2" y="T3"/>
              </a:cxn>
              <a:cxn ang="0">
                <a:pos x="T4" y="T5"/>
              </a:cxn>
              <a:cxn ang="0">
                <a:pos x="T6" y="T7"/>
              </a:cxn>
              <a:cxn ang="0">
                <a:pos x="T8" y="T9"/>
              </a:cxn>
              <a:cxn ang="0">
                <a:pos x="T10" y="T11"/>
              </a:cxn>
            </a:cxnLst>
            <a:rect l="0" t="0" r="r" b="b"/>
            <a:pathLst>
              <a:path w="6730" h="578">
                <a:moveTo>
                  <a:pt x="0" y="0"/>
                </a:moveTo>
                <a:lnTo>
                  <a:pt x="6730" y="0"/>
                </a:lnTo>
                <a:lnTo>
                  <a:pt x="6730" y="578"/>
                </a:lnTo>
                <a:lnTo>
                  <a:pt x="0" y="578"/>
                </a:lnTo>
                <a:lnTo>
                  <a:pt x="0" y="0"/>
                </a:lnTo>
                <a:lnTo>
                  <a:pt x="0" y="0"/>
                </a:lnTo>
                <a:close/>
              </a:path>
            </a:pathLst>
          </a:custGeom>
          <a:solidFill>
            <a:srgbClr val="5F5F5F">
              <a:lumMod val="75000"/>
            </a:srgbClr>
          </a:solidFill>
          <a:ln>
            <a:noFill/>
          </a:ln>
        </p:spPr>
        <p:txBody>
          <a:bodyPr vert="horz" wrap="square" lIns="205758" tIns="34294" rIns="68586" bIns="34294" numCol="1" anchor="ctr" anchorCtr="0" compatLnSpc="1">
            <a:prstTxWarp prst="textNoShape">
              <a:avLst/>
            </a:prstTxWarp>
          </a:bodyPr>
          <a:lstStyle/>
          <a:p>
            <a:pPr defTabSz="685862">
              <a:defRPr/>
            </a:pPr>
            <a:endParaRPr lang="en-US" sz="2700" kern="0" dirty="0">
              <a:gradFill>
                <a:gsLst>
                  <a:gs pos="0">
                    <a:srgbClr val="FFFFFF"/>
                  </a:gs>
                  <a:gs pos="86000">
                    <a:srgbClr val="FFFFFF"/>
                  </a:gs>
                </a:gsLst>
                <a:lin ang="10800000" scaled="1"/>
              </a:gradFill>
            </a:endParaRPr>
          </a:p>
        </p:txBody>
      </p:sp>
      <p:sp>
        <p:nvSpPr>
          <p:cNvPr id="39" name="Content Placeholder 37"/>
          <p:cNvSpPr>
            <a:spLocks noGrp="1"/>
          </p:cNvSpPr>
          <p:nvPr>
            <p:ph sz="quarter" idx="10" hasCustomPrompt="1"/>
          </p:nvPr>
        </p:nvSpPr>
        <p:spPr>
          <a:xfrm>
            <a:off x="1275492" y="4569953"/>
            <a:ext cx="7755370" cy="692497"/>
          </a:xfrm>
        </p:spPr>
        <p:txBody>
          <a:bodyPr anchor="ctr"/>
          <a:lstStyle>
            <a:lvl1pPr marL="0" indent="0">
              <a:buFont typeface="Arial" pitchFamily="34" charset="0"/>
              <a:buNone/>
              <a:defRPr kumimoji="0" lang="en-US" sz="4500" b="0" i="0" u="none" strike="noStrike" kern="0" cap="none" spc="0" normalizeH="0" baseline="0" dirty="0">
                <a:ln>
                  <a:noFill/>
                </a:ln>
                <a:gradFill>
                  <a:gsLst>
                    <a:gs pos="0">
                      <a:srgbClr val="FFFFFF"/>
                    </a:gs>
                    <a:gs pos="86000">
                      <a:srgbClr val="FFFFFF"/>
                    </a:gs>
                  </a:gsLst>
                  <a:lin ang="10800000" scaled="1"/>
                </a:gradFill>
                <a:effectLst/>
                <a:uLnTx/>
                <a:uFillTx/>
                <a:latin typeface="+mn-lt"/>
                <a:ea typeface="+mn-ea"/>
                <a:cs typeface="+mn-cs"/>
              </a:defRPr>
            </a:lvl1pPr>
          </a:lstStyle>
          <a:p>
            <a:pPr marL="0" marR="0" lvl="0" indent="0" algn="l" defTabSz="685862" rtl="0" eaLnBrk="1" fontAlgn="auto" latinLnBrk="0" hangingPunct="1">
              <a:lnSpc>
                <a:spcPct val="100000"/>
              </a:lnSpc>
              <a:spcBef>
                <a:spcPts val="0"/>
              </a:spcBef>
              <a:spcAft>
                <a:spcPts val="0"/>
              </a:spcAft>
              <a:buClrTx/>
              <a:buSzTx/>
              <a:buFontTx/>
              <a:buNone/>
              <a:tabLst/>
              <a:defRPr/>
            </a:pPr>
            <a:r>
              <a:rPr lang="en-US" smtClean="0"/>
              <a:t>Click to…</a:t>
            </a:r>
            <a:endParaRPr lang="en-US" dirty="0"/>
          </a:p>
        </p:txBody>
      </p:sp>
      <p:sp>
        <p:nvSpPr>
          <p:cNvPr id="41" name="Content Placeholder 40"/>
          <p:cNvSpPr>
            <a:spLocks noGrp="1"/>
          </p:cNvSpPr>
          <p:nvPr>
            <p:ph sz="quarter" idx="11" hasCustomPrompt="1"/>
          </p:nvPr>
        </p:nvSpPr>
        <p:spPr>
          <a:xfrm>
            <a:off x="5715308" y="2576715"/>
            <a:ext cx="3315563" cy="380873"/>
          </a:xfrm>
        </p:spPr>
        <p:txBody>
          <a:bodyPr anchor="b"/>
          <a:lstStyle>
            <a:lvl1pPr marL="0" indent="0">
              <a:buFont typeface="Arial" pitchFamily="34" charset="0"/>
              <a:buNone/>
              <a:defRPr sz="2700" baseline="0"/>
            </a:lvl1pPr>
          </a:lstStyle>
          <a:p>
            <a:pPr lvl="0"/>
            <a:r>
              <a:rPr lang="en-US" dirty="0" smtClean="0"/>
              <a:t>Click to edit text</a:t>
            </a:r>
            <a:endParaRPr lang="en-US" dirty="0"/>
          </a:p>
        </p:txBody>
      </p:sp>
      <p:sp>
        <p:nvSpPr>
          <p:cNvPr id="22" name="TextBox 21"/>
          <p:cNvSpPr txBox="1"/>
          <p:nvPr userDrawn="1"/>
        </p:nvSpPr>
        <p:spPr>
          <a:xfrm>
            <a:off x="3411428" y="6601360"/>
            <a:ext cx="2321148" cy="123111"/>
          </a:xfrm>
          <a:prstGeom prst="rect">
            <a:avLst/>
          </a:prstGeom>
          <a:noFill/>
        </p:spPr>
        <p:txBody>
          <a:bodyPr wrap="none" lIns="0" tIns="0" rIns="0" bIns="0" rtlCol="0" anchor="ctr">
            <a:spAutoFit/>
          </a:bodyPr>
          <a:lstStyle/>
          <a:p>
            <a:pPr algn="ctr" defTabSz="685487"/>
            <a:r>
              <a:rPr lang="en-US" sz="800" spc="113" dirty="0" smtClean="0">
                <a:gradFill>
                  <a:gsLst>
                    <a:gs pos="0">
                      <a:srgbClr val="292929">
                        <a:alpha val="50000"/>
                      </a:srgbClr>
                    </a:gs>
                    <a:gs pos="86000">
                      <a:srgbClr val="292929">
                        <a:alpha val="50000"/>
                      </a:srgbClr>
                    </a:gs>
                  </a:gsLst>
                  <a:lin ang="5400000" scaled="0"/>
                </a:gradFill>
                <a:latin typeface="Segoe Semibold" pitchFamily="34" charset="0"/>
              </a:rPr>
              <a:t>MICROSOFT CONFIDENTIAL – INTERNAL ONLY</a:t>
            </a:r>
          </a:p>
        </p:txBody>
      </p:sp>
      <p:sp>
        <p:nvSpPr>
          <p:cNvPr id="37" name="Content Placeholder 40"/>
          <p:cNvSpPr>
            <a:spLocks noGrp="1"/>
          </p:cNvSpPr>
          <p:nvPr>
            <p:ph sz="quarter" idx="12" hasCustomPrompt="1"/>
          </p:nvPr>
        </p:nvSpPr>
        <p:spPr>
          <a:xfrm>
            <a:off x="5715308" y="3936175"/>
            <a:ext cx="3315563" cy="296235"/>
          </a:xfrm>
        </p:spPr>
        <p:txBody>
          <a:bodyPr anchor="b"/>
          <a:lstStyle>
            <a:lvl1pPr marL="0" indent="0">
              <a:buFont typeface="Arial" pitchFamily="34" charset="0"/>
              <a:buNone/>
              <a:defRPr sz="2100" baseline="0"/>
            </a:lvl1pPr>
          </a:lstStyle>
          <a:p>
            <a:pPr lvl="0"/>
            <a:r>
              <a:rPr lang="en-US" dirty="0" smtClean="0"/>
              <a:t>Click to edit text</a:t>
            </a:r>
            <a:endParaRPr lang="en-US" dirty="0"/>
          </a:p>
        </p:txBody>
      </p:sp>
    </p:spTree>
    <p:extLst>
      <p:ext uri="{BB962C8B-B14F-4D97-AF65-F5344CB8AC3E}">
        <p14:creationId xmlns:p14="http://schemas.microsoft.com/office/powerpoint/2010/main" val="243931329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2_Title and Content_Blu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458511" y="1449392"/>
            <a:ext cx="8231744" cy="1444242"/>
          </a:xfrm>
        </p:spPr>
        <p:txBody>
          <a:bodyPr>
            <a:spAutoFit/>
          </a:bodyPr>
          <a:lstStyle>
            <a:lvl1pPr marL="0" indent="0">
              <a:buNone/>
              <a:defRPr sz="2700" spc="-75" baseline="0">
                <a:gradFill>
                  <a:gsLst>
                    <a:gs pos="86250">
                      <a:srgbClr val="0071BC"/>
                    </a:gs>
                    <a:gs pos="72500">
                      <a:srgbClr val="0071BC"/>
                    </a:gs>
                  </a:gsLst>
                  <a:lin ang="5400000" scaled="0"/>
                </a:gradFill>
                <a:latin typeface="Segoe UI Light" pitchFamily="34" charset="0"/>
              </a:defRPr>
            </a:lvl1pPr>
            <a:lvl2pPr marL="2382" indent="0">
              <a:buNone/>
              <a:defRPr sz="1500" spc="-75" baseline="0">
                <a:latin typeface="+mn-lt"/>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11280501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userDrawn="1">
  <p:cSld name="2_Announcement,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Tile"/>
          <p:cNvSpPr/>
          <p:nvPr userDrawn="1"/>
        </p:nvSpPr>
        <p:spPr bwMode="auto">
          <a:xfrm>
            <a:off x="3008316" y="3187140"/>
            <a:ext cx="5373499" cy="2823139"/>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6" name="Arrow Bar"/>
          <p:cNvSpPr/>
          <p:nvPr userDrawn="1"/>
        </p:nvSpPr>
        <p:spPr bwMode="auto">
          <a:xfrm>
            <a:off x="3008305" y="1514475"/>
            <a:ext cx="5373499" cy="1499616"/>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7" name="Text Placeholder 6"/>
          <p:cNvSpPr>
            <a:spLocks noGrp="1"/>
          </p:cNvSpPr>
          <p:nvPr>
            <p:ph type="body" sz="quarter" idx="10" hasCustomPrompt="1"/>
          </p:nvPr>
        </p:nvSpPr>
        <p:spPr>
          <a:xfrm>
            <a:off x="3135118" y="1586587"/>
            <a:ext cx="4163389" cy="1378644"/>
          </a:xfrm>
        </p:spPr>
        <p:txBody>
          <a:bodyPr anchor="ctr" anchorCtr="0">
            <a:noAutofit/>
            <a:scene3d>
              <a:camera prst="orthographicFront"/>
              <a:lightRig rig="flat" dir="t"/>
            </a:scene3d>
            <a:sp3d>
              <a:contourClr>
                <a:schemeClr val="tx2"/>
              </a:contourClr>
            </a:sp3d>
          </a:bodyPr>
          <a:lstStyle>
            <a:lvl1pPr marL="0" indent="0" algn="l" defTabSz="685835" rtl="0" eaLnBrk="1" latinLnBrk="0" hangingPunct="1">
              <a:lnSpc>
                <a:spcPct val="90000"/>
              </a:lnSpc>
              <a:spcBef>
                <a:spcPct val="0"/>
              </a:spcBef>
              <a:buFont typeface="Arial" pitchFamily="34" charset="0"/>
              <a:buNone/>
              <a:defRPr lang="en-US" sz="4100" b="1" kern="1200" cap="none" spc="-75" baseline="0" dirty="0" smtClean="0">
                <a:ln w="3175">
                  <a:noFill/>
                </a:ln>
                <a:solidFill>
                  <a:schemeClr val="tx1">
                    <a:alpha val="99000"/>
                  </a:schemeClr>
                </a:solidFill>
                <a:effectLst/>
                <a:latin typeface="Segoe UI" pitchFamily="34" charset="0"/>
                <a:ea typeface="Segoe UI" pitchFamily="34" charset="0"/>
                <a:cs typeface="Segoe UI" pitchFamily="34" charset="0"/>
              </a:defRPr>
            </a:lvl1pPr>
          </a:lstStyle>
          <a:p>
            <a:pPr lvl="0"/>
            <a:r>
              <a:rPr lang="en-US" dirty="0" smtClean="0"/>
              <a:t>Announcement</a:t>
            </a:r>
          </a:p>
        </p:txBody>
      </p:sp>
      <p:sp useBgFill="1">
        <p:nvSpPr>
          <p:cNvPr id="9" name="Left Mask"/>
          <p:cNvSpPr/>
          <p:nvPr userDrawn="1"/>
        </p:nvSpPr>
        <p:spPr bwMode="auto">
          <a:xfrm>
            <a:off x="0" y="1514476"/>
            <a:ext cx="3008302" cy="1499616"/>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3" name="Subtitle 2"/>
          <p:cNvSpPr>
            <a:spLocks noGrp="1"/>
          </p:cNvSpPr>
          <p:nvPr>
            <p:ph type="subTitle" idx="1"/>
          </p:nvPr>
        </p:nvSpPr>
        <p:spPr>
          <a:xfrm>
            <a:off x="3135109" y="5181612"/>
            <a:ext cx="4959201" cy="461665"/>
          </a:xfrm>
        </p:spPr>
        <p:txBody>
          <a:bodyPr>
            <a:noAutofit/>
          </a:bodyPr>
          <a:lstStyle>
            <a:lvl1pPr marL="0" indent="0" algn="l" defTabSz="685835" rtl="0" eaLnBrk="1" latinLnBrk="0" hangingPunct="1">
              <a:lnSpc>
                <a:spcPct val="90000"/>
              </a:lnSpc>
              <a:spcBef>
                <a:spcPts val="0"/>
              </a:spcBef>
              <a:buSzPct val="105000"/>
              <a:buFontTx/>
              <a:buNone/>
              <a:defRPr lang="en-US" sz="1200" kern="1200" dirty="0">
                <a:solidFill>
                  <a:schemeClr val="bg1">
                    <a:alpha val="99000"/>
                  </a:schemeClr>
                </a:solidFill>
                <a:latin typeface="Segoe UI" pitchFamily="34" charset="0"/>
                <a:ea typeface="Segoe UI" pitchFamily="34" charset="0"/>
                <a:cs typeface="Segoe UI" pitchFamily="34" charset="0"/>
              </a:defRPr>
            </a:lvl1pPr>
            <a:lvl2pPr marL="342918" indent="0" algn="ctr">
              <a:buNone/>
              <a:defRPr>
                <a:solidFill>
                  <a:schemeClr val="tx1">
                    <a:tint val="75000"/>
                  </a:schemeClr>
                </a:solidFill>
              </a:defRPr>
            </a:lvl2pPr>
            <a:lvl3pPr marL="685835" indent="0" algn="ctr">
              <a:buNone/>
              <a:defRPr>
                <a:solidFill>
                  <a:schemeClr val="tx1">
                    <a:tint val="75000"/>
                  </a:schemeClr>
                </a:solidFill>
              </a:defRPr>
            </a:lvl3pPr>
            <a:lvl4pPr marL="1028753" indent="0" algn="ctr">
              <a:buNone/>
              <a:defRPr>
                <a:solidFill>
                  <a:schemeClr val="tx1">
                    <a:tint val="75000"/>
                  </a:schemeClr>
                </a:solidFill>
              </a:defRPr>
            </a:lvl4pPr>
            <a:lvl5pPr marL="1371671" indent="0" algn="ctr">
              <a:buNone/>
              <a:defRPr>
                <a:solidFill>
                  <a:schemeClr val="tx1">
                    <a:tint val="75000"/>
                  </a:schemeClr>
                </a:solidFill>
              </a:defRPr>
            </a:lvl5pPr>
            <a:lvl6pPr marL="1714588" indent="0" algn="ctr">
              <a:buNone/>
              <a:defRPr>
                <a:solidFill>
                  <a:schemeClr val="tx1">
                    <a:tint val="75000"/>
                  </a:schemeClr>
                </a:solidFill>
              </a:defRPr>
            </a:lvl6pPr>
            <a:lvl7pPr marL="2057506" indent="0" algn="ctr">
              <a:buNone/>
              <a:defRPr>
                <a:solidFill>
                  <a:schemeClr val="tx1">
                    <a:tint val="75000"/>
                  </a:schemeClr>
                </a:solidFill>
              </a:defRPr>
            </a:lvl7pPr>
            <a:lvl8pPr marL="2400424" indent="0" algn="ctr">
              <a:buNone/>
              <a:defRPr>
                <a:solidFill>
                  <a:schemeClr val="tx1">
                    <a:tint val="75000"/>
                  </a:schemeClr>
                </a:solidFill>
              </a:defRPr>
            </a:lvl8pPr>
            <a:lvl9pPr marL="2743341" indent="0" algn="ctr">
              <a:buNone/>
              <a:defRPr>
                <a:solidFill>
                  <a:schemeClr val="tx1">
                    <a:tint val="75000"/>
                  </a:schemeClr>
                </a:solidFill>
              </a:defRPr>
            </a:lvl9pPr>
          </a:lstStyle>
          <a:p>
            <a:r>
              <a:rPr lang="en-US" dirty="0" smtClean="0"/>
              <a:t>Click to edit Master subtitle style</a:t>
            </a:r>
            <a:endParaRPr lang="en-US" dirty="0"/>
          </a:p>
        </p:txBody>
      </p:sp>
      <p:sp>
        <p:nvSpPr>
          <p:cNvPr id="10" name="Circle Arrow"/>
          <p:cNvSpPr>
            <a:spLocks noEditPoints="1"/>
          </p:cNvSpPr>
          <p:nvPr userDrawn="1"/>
        </p:nvSpPr>
        <p:spPr bwMode="auto">
          <a:xfrm rot="5400000">
            <a:off x="7358029" y="1978147"/>
            <a:ext cx="841375" cy="631196"/>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chemeClr val="tx1">
              <a:lumMod val="20000"/>
              <a:lumOff val="80000"/>
            </a:schemeClr>
          </a:solidFill>
          <a:ln>
            <a:noFill/>
          </a:ln>
        </p:spPr>
        <p:txBody>
          <a:bodyPr vert="horz" wrap="square" lIns="68586" tIns="34294" rIns="68586" bIns="34294" numCol="1" anchor="t" anchorCtr="0" compatLnSpc="1">
            <a:prstTxWarp prst="textNoShape">
              <a:avLst/>
            </a:prstTxWarp>
          </a:bodyPr>
          <a:lstStyle/>
          <a:p>
            <a:pPr defTabSz="685487"/>
            <a:endParaRPr lang="en-US" sz="1400">
              <a:solidFill>
                <a:srgbClr val="FFFFFF"/>
              </a:solidFill>
            </a:endParaRPr>
          </a:p>
        </p:txBody>
      </p:sp>
      <p:sp>
        <p:nvSpPr>
          <p:cNvPr id="11" name="TechEd Tile"/>
          <p:cNvSpPr/>
          <p:nvPr userDrawn="1"/>
        </p:nvSpPr>
        <p:spPr bwMode="auto">
          <a:xfrm>
            <a:off x="766754" y="1514475"/>
            <a:ext cx="2119674" cy="1499616"/>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pic>
        <p:nvPicPr>
          <p:cNvPr id="12" name="TechEd Logo"/>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8530"/>
          <a:stretch/>
        </p:blipFill>
        <p:spPr bwMode="auto">
          <a:xfrm>
            <a:off x="1051262" y="1742495"/>
            <a:ext cx="1550658" cy="104358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3" name="Top Mask"/>
          <p:cNvSpPr/>
          <p:nvPr userDrawn="1"/>
        </p:nvSpPr>
        <p:spPr bwMode="auto">
          <a:xfrm>
            <a:off x="0" y="4"/>
            <a:ext cx="9144000" cy="151447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14" name="Right Mask"/>
          <p:cNvSpPr/>
          <p:nvPr userDrawn="1"/>
        </p:nvSpPr>
        <p:spPr bwMode="auto">
          <a:xfrm>
            <a:off x="8381803" y="1630814"/>
            <a:ext cx="762198" cy="4154983"/>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2" name="Title 1"/>
          <p:cNvSpPr>
            <a:spLocks noGrp="1"/>
          </p:cNvSpPr>
          <p:nvPr>
            <p:ph type="ctrTitle"/>
          </p:nvPr>
        </p:nvSpPr>
        <p:spPr>
          <a:xfrm>
            <a:off x="3135109" y="3187146"/>
            <a:ext cx="4959201" cy="1523495"/>
          </a:xfrm>
        </p:spPr>
        <p:txBody>
          <a:bodyPr anchor="ctr" anchorCtr="0">
            <a:noAutofit/>
          </a:bodyPr>
          <a:lstStyle>
            <a:lvl1pPr algn="l" defTabSz="685835" rtl="0" eaLnBrk="1" latinLnBrk="0" hangingPunct="1">
              <a:lnSpc>
                <a:spcPct val="90000"/>
              </a:lnSpc>
              <a:spcBef>
                <a:spcPct val="0"/>
              </a:spcBef>
              <a:buNone/>
              <a:defRPr lang="en-US" sz="3000" b="1" kern="1200" cap="none" spc="-75" baseline="0" dirty="0">
                <a:ln w="3175">
                  <a:noFill/>
                </a:ln>
                <a:solidFill>
                  <a:schemeClr val="accent3">
                    <a:alpha val="99000"/>
                  </a:schemeClr>
                </a:solidFill>
                <a:effectLst/>
                <a:latin typeface="Segoe UI" pitchFamily="34" charset="0"/>
                <a:ea typeface="Segoe UI" pitchFamily="34" charset="0"/>
                <a:cs typeface="Segoe UI" pitchFamily="34" charset="0"/>
              </a:defRPr>
            </a:lvl1pPr>
          </a:lstStyle>
          <a:p>
            <a:r>
              <a:rPr lang="en-US" dirty="0" smtClean="0"/>
              <a:t>Click to edit Master title style</a:t>
            </a:r>
            <a:endParaRPr lang="en-US" dirty="0"/>
          </a:p>
        </p:txBody>
      </p:sp>
      <p:sp useBgFill="1">
        <p:nvSpPr>
          <p:cNvPr id="15" name="Bottom Mask"/>
          <p:cNvSpPr/>
          <p:nvPr userDrawn="1"/>
        </p:nvSpPr>
        <p:spPr bwMode="auto">
          <a:xfrm>
            <a:off x="3008313" y="6010279"/>
            <a:ext cx="6135697" cy="84772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18" name="Rectangle 17"/>
          <p:cNvSpPr/>
          <p:nvPr userDrawn="1"/>
        </p:nvSpPr>
        <p:spPr bwMode="auto">
          <a:xfrm>
            <a:off x="762103" y="3187483"/>
            <a:ext cx="2120991" cy="2827252"/>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pic>
        <p:nvPicPr>
          <p:cNvPr id="17" name="Picture 16"/>
          <p:cNvPicPr>
            <a:picLocks noChangeAspect="1"/>
          </p:cNvPicPr>
          <p:nvPr userDrawn="1"/>
        </p:nvPicPr>
        <p:blipFill rotWithShape="1">
          <a:blip r:embed="rId4" cstate="print">
            <a:extLst>
              <a:ext uri="{28A0092B-C50C-407E-A947-70E740481C1C}">
                <a14:useLocalDpi xmlns:a14="http://schemas.microsoft.com/office/drawing/2010/main" val="0"/>
              </a:ext>
            </a:extLst>
          </a:blip>
          <a:srcRect t="7301" b="29324"/>
          <a:stretch/>
        </p:blipFill>
        <p:spPr>
          <a:xfrm>
            <a:off x="745066" y="4598717"/>
            <a:ext cx="1077533" cy="1416031"/>
          </a:xfrm>
          <a:prstGeom prst="rect">
            <a:avLst/>
          </a:prstGeom>
        </p:spPr>
      </p:pic>
      <p:pic>
        <p:nvPicPr>
          <p:cNvPr id="19" name="Picture 18"/>
          <p:cNvPicPr>
            <a:picLocks noChangeAspect="1"/>
          </p:cNvPicPr>
          <p:nvPr userDrawn="1"/>
        </p:nvPicPr>
        <p:blipFill rotWithShape="1">
          <a:blip r:embed="rId5" cstate="print">
            <a:extLst>
              <a:ext uri="{28A0092B-C50C-407E-A947-70E740481C1C}">
                <a14:useLocalDpi xmlns:a14="http://schemas.microsoft.com/office/drawing/2010/main" val="0"/>
              </a:ext>
            </a:extLst>
          </a:blip>
          <a:srcRect t="10954" b="6561"/>
          <a:stretch/>
        </p:blipFill>
        <p:spPr>
          <a:xfrm>
            <a:off x="745055" y="3187136"/>
            <a:ext cx="1081536" cy="1413973"/>
          </a:xfrm>
          <a:prstGeom prst="rect">
            <a:avLst/>
          </a:prstGeom>
        </p:spPr>
      </p:pic>
      <p:pic>
        <p:nvPicPr>
          <p:cNvPr id="20" name="Picture 19"/>
          <p:cNvPicPr>
            <a:picLocks noChangeAspect="1"/>
          </p:cNvPicPr>
          <p:nvPr userDrawn="1"/>
        </p:nvPicPr>
        <p:blipFill rotWithShape="1">
          <a:blip r:embed="rId6" cstate="print">
            <a:extLst>
              <a:ext uri="{28A0092B-C50C-407E-A947-70E740481C1C}">
                <a14:useLocalDpi xmlns:a14="http://schemas.microsoft.com/office/drawing/2010/main" val="0"/>
              </a:ext>
            </a:extLst>
          </a:blip>
          <a:srcRect t="4202" r="27745"/>
          <a:stretch/>
        </p:blipFill>
        <p:spPr>
          <a:xfrm>
            <a:off x="1822600" y="4601112"/>
            <a:ext cx="1058125" cy="1413627"/>
          </a:xfrm>
          <a:prstGeom prst="rect">
            <a:avLst/>
          </a:prstGeom>
        </p:spPr>
      </p:pic>
      <p:pic>
        <p:nvPicPr>
          <p:cNvPr id="21" name="Picture 20"/>
          <p:cNvPicPr>
            <a:picLocks noChangeAspect="1"/>
          </p:cNvPicPr>
          <p:nvPr userDrawn="1"/>
        </p:nvPicPr>
        <p:blipFill rotWithShape="1">
          <a:blip r:embed="rId7" cstate="print">
            <a:extLst>
              <a:ext uri="{28A0092B-C50C-407E-A947-70E740481C1C}">
                <a14:useLocalDpi xmlns:a14="http://schemas.microsoft.com/office/drawing/2010/main" val="0"/>
              </a:ext>
            </a:extLst>
          </a:blip>
          <a:srcRect l="1191" t="8653" r="-1" b="9844"/>
          <a:stretch/>
        </p:blipFill>
        <p:spPr>
          <a:xfrm>
            <a:off x="1822588" y="3187147"/>
            <a:ext cx="1058126" cy="1411569"/>
          </a:xfrm>
          <a:prstGeom prst="rect">
            <a:avLst/>
          </a:prstGeom>
        </p:spPr>
      </p:pic>
    </p:spTree>
    <p:extLst>
      <p:ext uri="{BB962C8B-B14F-4D97-AF65-F5344CB8AC3E}">
        <p14:creationId xmlns:p14="http://schemas.microsoft.com/office/powerpoint/2010/main" val="204842604"/>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Dark - Title Only">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389436" y="228603"/>
            <a:ext cx="8363938" cy="465512"/>
          </a:xfrm>
        </p:spPr>
        <p:txBody>
          <a:bodyPr/>
          <a:lstStyle>
            <a:lvl1pPr>
              <a:defRPr baseline="0">
                <a:solidFill>
                  <a:schemeClr val="tx1"/>
                </a:solidFill>
              </a:defRPr>
            </a:lvl1pPr>
          </a:lstStyle>
          <a:p>
            <a:r>
              <a:rPr lang="en-US" dirty="0" smtClean="0"/>
              <a:t>Content Slide Title</a:t>
            </a:r>
            <a:endParaRPr lang="en-US" dirty="0"/>
          </a:p>
        </p:txBody>
      </p:sp>
    </p:spTree>
    <p:extLst>
      <p:ext uri="{BB962C8B-B14F-4D97-AF65-F5344CB8AC3E}">
        <p14:creationId xmlns:p14="http://schemas.microsoft.com/office/powerpoint/2010/main" val="3265565278"/>
      </p:ext>
    </p:extLst>
  </p:cSld>
  <p:clrMapOvr>
    <a:masterClrMapping/>
  </p:clrMapOvr>
  <p:transition xmlns:p14="http://schemas.microsoft.com/office/powerpoint/2010/mai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201" y="1592"/>
          <a:ext cx="1191" cy="1587"/>
        </p:xfrm>
        <a:graphic>
          <a:graphicData uri="http://schemas.openxmlformats.org/presentationml/2006/ole">
            <mc:AlternateContent xmlns:mc="http://schemas.openxmlformats.org/markup-compatibility/2006">
              <mc:Choice xmlns:v="urn:schemas-microsoft-com:vml" Requires="v">
                <p:oleObj spid="_x0000_s3261"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1201" y="1592"/>
                        <a:ext cx="1191" cy="1587"/>
                      </a:xfrm>
                      <a:prstGeom prst="rect">
                        <a:avLst/>
                      </a:prstGeom>
                    </p:spPr>
                  </p:pic>
                </p:oleObj>
              </mc:Fallback>
            </mc:AlternateContent>
          </a:graphicData>
        </a:graphic>
      </p:graphicFrame>
      <p:sp>
        <p:nvSpPr>
          <p:cNvPr id="15" name="Content Placeholder 14"/>
          <p:cNvSpPr>
            <a:spLocks noGrp="1"/>
          </p:cNvSpPr>
          <p:nvPr>
            <p:ph sz="quarter" idx="18"/>
            <p:custDataLst>
              <p:tags r:id="rId3"/>
            </p:custDataLst>
          </p:nvPr>
        </p:nvSpPr>
        <p:spPr>
          <a:xfrm>
            <a:off x="460732" y="1419376"/>
            <a:ext cx="8076603" cy="150425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12"/>
          <p:cNvSpPr>
            <a:spLocks noGrp="1"/>
          </p:cNvSpPr>
          <p:nvPr>
            <p:ph type="body" sz="quarter" idx="13" hasCustomPrompt="1"/>
            <p:custDataLst>
              <p:tags r:id="rId4"/>
            </p:custDataLst>
          </p:nvPr>
        </p:nvSpPr>
        <p:spPr>
          <a:xfrm>
            <a:off x="457201" y="948525"/>
            <a:ext cx="8239208" cy="304801"/>
          </a:xfrm>
        </p:spPr>
        <p:txBody>
          <a:bodyPr lIns="0" anchor="b" anchorCtr="0">
            <a:noAutofit/>
          </a:bodyPr>
          <a:lstStyle>
            <a:lvl1pPr marL="0" indent="0" algn="l">
              <a:buFont typeface="Arial" pitchFamily="34" charset="0"/>
              <a:buNone/>
              <a:defRPr sz="1200" b="1" cap="all" spc="0" baseline="0">
                <a:solidFill>
                  <a:schemeClr val="tx1">
                    <a:lumMod val="75000"/>
                    <a:lumOff val="25000"/>
                  </a:schemeClr>
                </a:solidFill>
              </a:defRPr>
            </a:lvl1pPr>
          </a:lstStyle>
          <a:p>
            <a:r>
              <a:rPr lang="en-US" dirty="0" smtClean="0"/>
              <a:t>CLICK TO EDIT SUBTITLE</a:t>
            </a:r>
            <a:endParaRPr lang="en-US" dirty="0"/>
          </a:p>
        </p:txBody>
      </p:sp>
      <p:sp>
        <p:nvSpPr>
          <p:cNvPr id="14" name="Title 1"/>
          <p:cNvSpPr>
            <a:spLocks noGrp="1"/>
          </p:cNvSpPr>
          <p:nvPr>
            <p:ph type="title"/>
            <p:custDataLst>
              <p:tags r:id="rId5"/>
            </p:custDataLst>
          </p:nvPr>
        </p:nvSpPr>
        <p:spPr>
          <a:xfrm>
            <a:off x="420547" y="249239"/>
            <a:ext cx="8275875" cy="465512"/>
          </a:xfrm>
        </p:spPr>
        <p:txBody>
          <a:bodyPr lIns="0" anchor="t" anchorCtr="0"/>
          <a:lstStyle>
            <a:lvl1pPr algn="l">
              <a:defRPr b="1"/>
            </a:lvl1pPr>
          </a:lstStyle>
          <a:p>
            <a:r>
              <a:rPr lang="en-US" dirty="0" smtClean="0"/>
              <a:t>Click to edit Master title style</a:t>
            </a:r>
            <a:endParaRPr lang="en-US" dirty="0"/>
          </a:p>
        </p:txBody>
      </p:sp>
    </p:spTree>
    <p:extLst>
      <p:ext uri="{BB962C8B-B14F-4D97-AF65-F5344CB8AC3E}">
        <p14:creationId xmlns:p14="http://schemas.microsoft.com/office/powerpoint/2010/main" val="3724481389"/>
      </p:ext>
    </p:extLst>
  </p:cSld>
  <p:clrMapOvr>
    <a:masterClrMapping/>
  </p:clrMapOvr>
  <p:timing>
    <p:tnLst>
      <p:par>
        <p:cTn xmlns:p14="http://schemas.microsoft.com/office/powerpoint/2010/mai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le_Only_With_Grid_Backgrou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27" name="Left Mask"/>
          <p:cNvSpPr/>
          <p:nvPr userDrawn="1"/>
        </p:nvSpPr>
        <p:spPr bwMode="auto">
          <a:xfrm>
            <a:off x="0" y="1514476"/>
            <a:ext cx="3008302" cy="1499616"/>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43" name="Top Mask"/>
          <p:cNvSpPr/>
          <p:nvPr userDrawn="1"/>
        </p:nvSpPr>
        <p:spPr bwMode="auto">
          <a:xfrm>
            <a:off x="0" y="4"/>
            <a:ext cx="9144000" cy="151447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44" name="Right Mask"/>
          <p:cNvSpPr/>
          <p:nvPr userDrawn="1"/>
        </p:nvSpPr>
        <p:spPr bwMode="auto">
          <a:xfrm>
            <a:off x="8381803" y="1630814"/>
            <a:ext cx="762198" cy="4154983"/>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45" name="Bottom Mask"/>
          <p:cNvSpPr/>
          <p:nvPr userDrawn="1"/>
        </p:nvSpPr>
        <p:spPr bwMode="auto">
          <a:xfrm>
            <a:off x="12" y="6010279"/>
            <a:ext cx="9144001" cy="84772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40" name="Title 1"/>
          <p:cNvSpPr>
            <a:spLocks noGrp="1"/>
          </p:cNvSpPr>
          <p:nvPr>
            <p:ph type="title"/>
          </p:nvPr>
        </p:nvSpPr>
        <p:spPr>
          <a:xfrm>
            <a:off x="389436" y="228603"/>
            <a:ext cx="8363938" cy="465512"/>
          </a:xfrm>
        </p:spPr>
        <p:txBody>
          <a:bodyPr/>
          <a:lstStyle>
            <a:lvl1pPr>
              <a:defRPr/>
            </a:lvl1pPr>
          </a:lstStyle>
          <a:p>
            <a:r>
              <a:rPr lang="en-US" smtClean="0"/>
              <a:t>Click to edit Master title style</a:t>
            </a:r>
            <a:endParaRPr lang="en-US" dirty="0"/>
          </a:p>
        </p:txBody>
      </p:sp>
    </p:spTree>
    <p:extLst>
      <p:ext uri="{BB962C8B-B14F-4D97-AF65-F5344CB8AC3E}">
        <p14:creationId xmlns:p14="http://schemas.microsoft.com/office/powerpoint/2010/main" val="238482227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itle &amp; 2-color Non-bulleted tex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89436" y="1447808"/>
            <a:ext cx="8363938" cy="1435008"/>
          </a:xfrm>
          <a:prstGeom prst="rect">
            <a:avLst/>
          </a:prstGeom>
        </p:spPr>
        <p:txBody>
          <a:bodyPr/>
          <a:lstStyle>
            <a:lvl1pPr marL="0" indent="0">
              <a:spcBef>
                <a:spcPts val="1800"/>
              </a:spcBef>
              <a:buNone/>
              <a:defRPr sz="3000">
                <a:gradFill>
                  <a:gsLst>
                    <a:gs pos="100000">
                      <a:schemeClr val="tx2"/>
                    </a:gs>
                    <a:gs pos="0">
                      <a:schemeClr val="tx2"/>
                    </a:gs>
                  </a:gsLst>
                  <a:lin ang="5400000" scaled="0"/>
                </a:gradFill>
                <a:latin typeface="+mj-lt"/>
              </a:defRPr>
            </a:lvl1pPr>
            <a:lvl2pPr marL="0" indent="0">
              <a:buNone/>
              <a:defRPr sz="1500">
                <a:gradFill>
                  <a:gsLst>
                    <a:gs pos="100000">
                      <a:schemeClr val="accent4"/>
                    </a:gs>
                    <a:gs pos="2000">
                      <a:schemeClr val="accent4"/>
                    </a:gs>
                  </a:gsLst>
                  <a:lin ang="5400000" scaled="0"/>
                </a:gradFill>
              </a:defRPr>
            </a:lvl2pPr>
            <a:lvl3pPr marL="173854" indent="0">
              <a:buNone/>
              <a:defRPr sz="1500">
                <a:gradFill>
                  <a:gsLst>
                    <a:gs pos="100000">
                      <a:schemeClr val="accent4"/>
                    </a:gs>
                    <a:gs pos="2000">
                      <a:schemeClr val="accent4"/>
                    </a:gs>
                  </a:gsLst>
                  <a:lin ang="5400000" scaled="0"/>
                </a:gradFill>
              </a:defRPr>
            </a:lvl3pPr>
            <a:lvl4pPr marL="342946" indent="0">
              <a:buNone/>
              <a:defRPr sz="1500">
                <a:gradFill>
                  <a:gsLst>
                    <a:gs pos="100000">
                      <a:schemeClr val="accent4"/>
                    </a:gs>
                    <a:gs pos="2000">
                      <a:schemeClr val="accent4"/>
                    </a:gs>
                  </a:gsLst>
                  <a:lin ang="5400000" scaled="0"/>
                </a:gradFill>
              </a:defRPr>
            </a:lvl4pPr>
            <a:lvl5pPr marL="520373" indent="0">
              <a:buNone/>
              <a:defRPr sz="1500">
                <a:gradFill>
                  <a:gsLst>
                    <a:gs pos="100000">
                      <a:schemeClr val="accent4"/>
                    </a:gs>
                    <a:gs pos="2000">
                      <a:schemeClr val="accent4"/>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tle 2"/>
          <p:cNvSpPr>
            <a:spLocks noGrp="1"/>
          </p:cNvSpPr>
          <p:nvPr>
            <p:ph type="title"/>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1151709608"/>
      </p:ext>
    </p:extLst>
  </p:cSld>
  <p:clrMapOvr>
    <a:masterClrMapping/>
  </p:clrMapOvr>
  <p:transition xmlns:p14="http://schemas.microsoft.com/office/powerpoint/2010/main" spd="slow">
    <p:push/>
  </p:transition>
  <p:timing>
    <p:tnLst>
      <p:par>
        <p:cTn xmlns:p14="http://schemas.microsoft.com/office/powerpoint/2010/mai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Picture with Caption">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3259729"/>
            <a:ext cx="9144000" cy="338554"/>
          </a:xfrm>
          <a:solidFill>
            <a:schemeClr val="tx1"/>
          </a:solidFill>
        </p:spPr>
        <p:txBody>
          <a:bodyPr anchor="ctr" anchorCtr="0"/>
          <a:lstStyle>
            <a:lvl1pPr marL="0" indent="0" algn="ctr">
              <a:buNone/>
              <a:defRPr/>
            </a:lvl1pPr>
          </a:lstStyle>
          <a:p>
            <a:r>
              <a:rPr lang="en-US" dirty="0" smtClean="0"/>
              <a:t>Click to add picture</a:t>
            </a:r>
            <a:endParaRPr lang="en-US" dirty="0"/>
          </a:p>
        </p:txBody>
      </p:sp>
      <p:sp>
        <p:nvSpPr>
          <p:cNvPr id="2" name="Title 1"/>
          <p:cNvSpPr>
            <a:spLocks noGrp="1"/>
          </p:cNvSpPr>
          <p:nvPr>
            <p:ph type="title" hasCustomPrompt="1"/>
          </p:nvPr>
        </p:nvSpPr>
        <p:spPr>
          <a:xfrm>
            <a:off x="381013" y="2617303"/>
            <a:ext cx="2627445" cy="3508869"/>
          </a:xfrm>
          <a:solidFill>
            <a:schemeClr val="accent1"/>
          </a:solidFill>
        </p:spPr>
        <p:txBody>
          <a:bodyPr anchor="ctr" anchorCtr="0">
            <a:noAutofit/>
          </a:bodyPr>
          <a:lstStyle>
            <a:lvl1pPr algn="l">
              <a:defRPr sz="4100">
                <a:solidFill>
                  <a:srgbClr val="FFFFFF"/>
                </a:solidFill>
              </a:defRPr>
            </a:lvl1pPr>
          </a:lstStyle>
          <a:p>
            <a:r>
              <a:rPr lang="en-US" dirty="0" smtClean="0"/>
              <a:t>Click to edit caption</a:t>
            </a:r>
            <a:endParaRPr lang="en-US" dirty="0"/>
          </a:p>
        </p:txBody>
      </p:sp>
      <p:sp>
        <p:nvSpPr>
          <p:cNvPr id="3" name="Date Placeholder 2"/>
          <p:cNvSpPr>
            <a:spLocks noGrp="1"/>
          </p:cNvSpPr>
          <p:nvPr>
            <p:ph type="dt" sz="half" idx="10"/>
          </p:nvPr>
        </p:nvSpPr>
        <p:spPr>
          <a:xfrm>
            <a:off x="2865748" y="6430496"/>
            <a:ext cx="1098755" cy="242683"/>
          </a:xfrm>
          <a:prstGeom prst="rect">
            <a:avLst/>
          </a:prstGeom>
        </p:spPr>
        <p:txBody>
          <a:bodyPr lIns="68589" tIns="34295" rIns="68589" bIns="34295"/>
          <a:lstStyle/>
          <a:p>
            <a:pPr defTabSz="685487"/>
            <a:fld id="{99440AFB-B92A-4788-9C9A-88FA1E3858F6}" type="datetime1">
              <a:rPr lang="en-US" sz="1400" smtClean="0">
                <a:solidFill>
                  <a:srgbClr val="FFFFFF"/>
                </a:solidFill>
              </a:rPr>
              <a:pPr defTabSz="685487"/>
              <a:t>15/3/13</a:t>
            </a:fld>
            <a:endParaRPr lang="en-US" sz="1400">
              <a:solidFill>
                <a:srgbClr val="FFFFFF"/>
              </a:solidFill>
            </a:endParaRPr>
          </a:p>
        </p:txBody>
      </p:sp>
      <p:sp>
        <p:nvSpPr>
          <p:cNvPr id="4" name="Footer Placeholder 3"/>
          <p:cNvSpPr>
            <a:spLocks noGrp="1"/>
          </p:cNvSpPr>
          <p:nvPr>
            <p:ph type="ftr" sz="quarter" idx="11"/>
          </p:nvPr>
        </p:nvSpPr>
        <p:spPr>
          <a:xfrm>
            <a:off x="3964493" y="6430496"/>
            <a:ext cx="2895600" cy="242683"/>
          </a:xfrm>
          <a:prstGeom prst="rect">
            <a:avLst/>
          </a:prstGeom>
        </p:spPr>
        <p:txBody>
          <a:bodyPr lIns="48012" tIns="24006" rIns="48012" bIns="24006"/>
          <a:lstStyle/>
          <a:p>
            <a:pPr defTabSz="685487"/>
            <a:r>
              <a:rPr lang="en-US" sz="1400" smtClean="0">
                <a:solidFill>
                  <a:srgbClr val="FFFFFF"/>
                </a:solidFill>
              </a:rPr>
              <a:t>‹#›</a:t>
            </a:r>
            <a:endParaRPr lang="en-US" sz="1400" dirty="0">
              <a:solidFill>
                <a:srgbClr val="FFFFFF"/>
              </a:solidFill>
            </a:endParaRPr>
          </a:p>
        </p:txBody>
      </p:sp>
    </p:spTree>
    <p:extLst>
      <p:ext uri="{BB962C8B-B14F-4D97-AF65-F5344CB8AC3E}">
        <p14:creationId xmlns:p14="http://schemas.microsoft.com/office/powerpoint/2010/main" val="70434607"/>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451917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662963278"/>
      </p:ext>
    </p:extLst>
  </p:cSld>
  <p:clrMapOvr>
    <a:masterClrMapping/>
  </p:clrMapOvr>
  <p:transition xmlns:p14="http://schemas.microsoft.com/office/powerpoint/2010/mai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 name="Title Tile"/>
          <p:cNvSpPr/>
          <p:nvPr userDrawn="1"/>
        </p:nvSpPr>
        <p:spPr bwMode="auto">
          <a:xfrm>
            <a:off x="3008308" y="3187140"/>
            <a:ext cx="5373499" cy="2823139"/>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26" name="Arrow Bar"/>
          <p:cNvSpPr/>
          <p:nvPr userDrawn="1"/>
        </p:nvSpPr>
        <p:spPr bwMode="auto">
          <a:xfrm>
            <a:off x="3008305" y="1514475"/>
            <a:ext cx="5373499" cy="1499616"/>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27" name="Left Mask"/>
          <p:cNvSpPr/>
          <p:nvPr userDrawn="1"/>
        </p:nvSpPr>
        <p:spPr bwMode="auto">
          <a:xfrm>
            <a:off x="0" y="1514476"/>
            <a:ext cx="3008302" cy="1499616"/>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28" name="Circle Arrow"/>
          <p:cNvSpPr>
            <a:spLocks noEditPoints="1"/>
          </p:cNvSpPr>
          <p:nvPr userDrawn="1"/>
        </p:nvSpPr>
        <p:spPr bwMode="auto">
          <a:xfrm rot="5400000">
            <a:off x="7358026" y="1978147"/>
            <a:ext cx="841375" cy="631196"/>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chemeClr val="tx1">
              <a:lumMod val="20000"/>
              <a:lumOff val="80000"/>
            </a:schemeClr>
          </a:solidFill>
          <a:ln>
            <a:noFill/>
          </a:ln>
        </p:spPr>
        <p:txBody>
          <a:bodyPr vert="horz" wrap="square" lIns="68586" tIns="34294" rIns="68586" bIns="34294" numCol="1" anchor="t" anchorCtr="0" compatLnSpc="1">
            <a:prstTxWarp prst="textNoShape">
              <a:avLst/>
            </a:prstTxWarp>
          </a:bodyPr>
          <a:lstStyle/>
          <a:p>
            <a:pPr defTabSz="685835"/>
            <a:endParaRPr lang="en-US" sz="1400">
              <a:solidFill>
                <a:srgbClr val="FFFFFF"/>
              </a:solidFill>
            </a:endParaRPr>
          </a:p>
        </p:txBody>
      </p:sp>
      <p:sp>
        <p:nvSpPr>
          <p:cNvPr id="29" name="TechEd Tile"/>
          <p:cNvSpPr/>
          <p:nvPr userDrawn="1"/>
        </p:nvSpPr>
        <p:spPr bwMode="auto">
          <a:xfrm>
            <a:off x="766754" y="1514475"/>
            <a:ext cx="2119674" cy="1499616"/>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pic>
        <p:nvPicPr>
          <p:cNvPr id="30" name="TechEd Logo"/>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8530"/>
          <a:stretch/>
        </p:blipFill>
        <p:spPr bwMode="auto">
          <a:xfrm>
            <a:off x="1051262" y="1742495"/>
            <a:ext cx="1550658" cy="1043580"/>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Fuschia Tile"/>
          <p:cNvGrpSpPr/>
          <p:nvPr userDrawn="1"/>
        </p:nvGrpSpPr>
        <p:grpSpPr>
          <a:xfrm>
            <a:off x="762584" y="3185267"/>
            <a:ext cx="994669" cy="1325880"/>
            <a:chOff x="1071620" y="3044261"/>
            <a:chExt cx="1325880" cy="1325880"/>
          </a:xfrm>
        </p:grpSpPr>
        <p:sp>
          <p:nvSpPr>
            <p:cNvPr id="32" name="Rectangle 31"/>
            <p:cNvSpPr/>
            <p:nvPr/>
          </p:nvSpPr>
          <p:spPr bwMode="auto">
            <a:xfrm>
              <a:off x="1071620" y="3044261"/>
              <a:ext cx="1325880" cy="1325880"/>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33" name="Freeform 13"/>
            <p:cNvSpPr>
              <a:spLocks noEditPoints="1"/>
            </p:cNvSpPr>
            <p:nvPr/>
          </p:nvSpPr>
          <p:spPr bwMode="auto">
            <a:xfrm>
              <a:off x="1316254" y="3284926"/>
              <a:ext cx="836612" cy="841375"/>
            </a:xfrm>
            <a:custGeom>
              <a:avLst/>
              <a:gdLst>
                <a:gd name="T0" fmla="*/ 183 w 223"/>
                <a:gd name="T1" fmla="*/ 108 h 224"/>
                <a:gd name="T2" fmla="*/ 154 w 223"/>
                <a:gd name="T3" fmla="*/ 120 h 224"/>
                <a:gd name="T4" fmla="*/ 135 w 223"/>
                <a:gd name="T5" fmla="*/ 101 h 224"/>
                <a:gd name="T6" fmla="*/ 154 w 223"/>
                <a:gd name="T7" fmla="*/ 59 h 224"/>
                <a:gd name="T8" fmla="*/ 96 w 223"/>
                <a:gd name="T9" fmla="*/ 0 h 224"/>
                <a:gd name="T10" fmla="*/ 37 w 223"/>
                <a:gd name="T11" fmla="*/ 59 h 224"/>
                <a:gd name="T12" fmla="*/ 64 w 223"/>
                <a:gd name="T13" fmla="*/ 107 h 224"/>
                <a:gd name="T14" fmla="*/ 52 w 223"/>
                <a:gd name="T15" fmla="*/ 145 h 224"/>
                <a:gd name="T16" fmla="*/ 41 w 223"/>
                <a:gd name="T17" fmla="*/ 143 h 224"/>
                <a:gd name="T18" fmla="*/ 0 w 223"/>
                <a:gd name="T19" fmla="*/ 183 h 224"/>
                <a:gd name="T20" fmla="*/ 41 w 223"/>
                <a:gd name="T21" fmla="*/ 224 h 224"/>
                <a:gd name="T22" fmla="*/ 81 w 223"/>
                <a:gd name="T23" fmla="*/ 183 h 224"/>
                <a:gd name="T24" fmla="*/ 60 w 223"/>
                <a:gd name="T25" fmla="*/ 148 h 224"/>
                <a:gd name="T26" fmla="*/ 71 w 223"/>
                <a:gd name="T27" fmla="*/ 111 h 224"/>
                <a:gd name="T28" fmla="*/ 96 w 223"/>
                <a:gd name="T29" fmla="*/ 117 h 224"/>
                <a:gd name="T30" fmla="*/ 129 w 223"/>
                <a:gd name="T31" fmla="*/ 106 h 224"/>
                <a:gd name="T32" fmla="*/ 149 w 223"/>
                <a:gd name="T33" fmla="*/ 126 h 224"/>
                <a:gd name="T34" fmla="*/ 143 w 223"/>
                <a:gd name="T35" fmla="*/ 148 h 224"/>
                <a:gd name="T36" fmla="*/ 183 w 223"/>
                <a:gd name="T37" fmla="*/ 189 h 224"/>
                <a:gd name="T38" fmla="*/ 223 w 223"/>
                <a:gd name="T39" fmla="*/ 148 h 224"/>
                <a:gd name="T40" fmla="*/ 183 w 223"/>
                <a:gd name="T41" fmla="*/ 108 h 224"/>
                <a:gd name="T42" fmla="*/ 73 w 223"/>
                <a:gd name="T43" fmla="*/ 183 h 224"/>
                <a:gd name="T44" fmla="*/ 41 w 223"/>
                <a:gd name="T45" fmla="*/ 216 h 224"/>
                <a:gd name="T46" fmla="*/ 8 w 223"/>
                <a:gd name="T47" fmla="*/ 183 h 224"/>
                <a:gd name="T48" fmla="*/ 41 w 223"/>
                <a:gd name="T49" fmla="*/ 151 h 224"/>
                <a:gd name="T50" fmla="*/ 73 w 223"/>
                <a:gd name="T51" fmla="*/ 183 h 224"/>
                <a:gd name="T52" fmla="*/ 45 w 223"/>
                <a:gd name="T53" fmla="*/ 59 h 224"/>
                <a:gd name="T54" fmla="*/ 96 w 223"/>
                <a:gd name="T55" fmla="*/ 8 h 224"/>
                <a:gd name="T56" fmla="*/ 146 w 223"/>
                <a:gd name="T57" fmla="*/ 59 h 224"/>
                <a:gd name="T58" fmla="*/ 96 w 223"/>
                <a:gd name="T59" fmla="*/ 109 h 224"/>
                <a:gd name="T60" fmla="*/ 45 w 223"/>
                <a:gd name="T61" fmla="*/ 59 h 224"/>
                <a:gd name="T62" fmla="*/ 183 w 223"/>
                <a:gd name="T63" fmla="*/ 181 h 224"/>
                <a:gd name="T64" fmla="*/ 151 w 223"/>
                <a:gd name="T65" fmla="*/ 148 h 224"/>
                <a:gd name="T66" fmla="*/ 183 w 223"/>
                <a:gd name="T67" fmla="*/ 116 h 224"/>
                <a:gd name="T68" fmla="*/ 215 w 223"/>
                <a:gd name="T69" fmla="*/ 148 h 224"/>
                <a:gd name="T70" fmla="*/ 183 w 223"/>
                <a:gd name="T71" fmla="*/ 181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3" h="224">
                  <a:moveTo>
                    <a:pt x="183" y="108"/>
                  </a:moveTo>
                  <a:cubicBezTo>
                    <a:pt x="172" y="108"/>
                    <a:pt x="162" y="113"/>
                    <a:pt x="154" y="120"/>
                  </a:cubicBezTo>
                  <a:cubicBezTo>
                    <a:pt x="135" y="101"/>
                    <a:pt x="135" y="101"/>
                    <a:pt x="135" y="101"/>
                  </a:cubicBezTo>
                  <a:cubicBezTo>
                    <a:pt x="147" y="90"/>
                    <a:pt x="154" y="75"/>
                    <a:pt x="154" y="59"/>
                  </a:cubicBezTo>
                  <a:cubicBezTo>
                    <a:pt x="154" y="26"/>
                    <a:pt x="128" y="0"/>
                    <a:pt x="96" y="0"/>
                  </a:cubicBezTo>
                  <a:cubicBezTo>
                    <a:pt x="64" y="0"/>
                    <a:pt x="37" y="26"/>
                    <a:pt x="37" y="59"/>
                  </a:cubicBezTo>
                  <a:cubicBezTo>
                    <a:pt x="37" y="79"/>
                    <a:pt x="48" y="97"/>
                    <a:pt x="64" y="107"/>
                  </a:cubicBezTo>
                  <a:cubicBezTo>
                    <a:pt x="52" y="145"/>
                    <a:pt x="52" y="145"/>
                    <a:pt x="52" y="145"/>
                  </a:cubicBezTo>
                  <a:cubicBezTo>
                    <a:pt x="49" y="144"/>
                    <a:pt x="45" y="143"/>
                    <a:pt x="41" y="143"/>
                  </a:cubicBezTo>
                  <a:cubicBezTo>
                    <a:pt x="18" y="143"/>
                    <a:pt x="0" y="161"/>
                    <a:pt x="0" y="183"/>
                  </a:cubicBezTo>
                  <a:cubicBezTo>
                    <a:pt x="0" y="206"/>
                    <a:pt x="18" y="224"/>
                    <a:pt x="41" y="224"/>
                  </a:cubicBezTo>
                  <a:cubicBezTo>
                    <a:pt x="63" y="224"/>
                    <a:pt x="81" y="206"/>
                    <a:pt x="81" y="183"/>
                  </a:cubicBezTo>
                  <a:cubicBezTo>
                    <a:pt x="81" y="168"/>
                    <a:pt x="72" y="155"/>
                    <a:pt x="60" y="148"/>
                  </a:cubicBezTo>
                  <a:cubicBezTo>
                    <a:pt x="71" y="111"/>
                    <a:pt x="71" y="111"/>
                    <a:pt x="71" y="111"/>
                  </a:cubicBezTo>
                  <a:cubicBezTo>
                    <a:pt x="78" y="115"/>
                    <a:pt x="87" y="117"/>
                    <a:pt x="96" y="117"/>
                  </a:cubicBezTo>
                  <a:cubicBezTo>
                    <a:pt x="108" y="117"/>
                    <a:pt x="120" y="113"/>
                    <a:pt x="129" y="106"/>
                  </a:cubicBezTo>
                  <a:cubicBezTo>
                    <a:pt x="149" y="126"/>
                    <a:pt x="149" y="126"/>
                    <a:pt x="149" y="126"/>
                  </a:cubicBezTo>
                  <a:cubicBezTo>
                    <a:pt x="145" y="133"/>
                    <a:pt x="143" y="140"/>
                    <a:pt x="143" y="148"/>
                  </a:cubicBezTo>
                  <a:cubicBezTo>
                    <a:pt x="143" y="171"/>
                    <a:pt x="161" y="189"/>
                    <a:pt x="183" y="189"/>
                  </a:cubicBezTo>
                  <a:cubicBezTo>
                    <a:pt x="205" y="189"/>
                    <a:pt x="223" y="171"/>
                    <a:pt x="223" y="148"/>
                  </a:cubicBezTo>
                  <a:cubicBezTo>
                    <a:pt x="223" y="126"/>
                    <a:pt x="205" y="108"/>
                    <a:pt x="183" y="108"/>
                  </a:cubicBezTo>
                  <a:close/>
                  <a:moveTo>
                    <a:pt x="73" y="183"/>
                  </a:moveTo>
                  <a:cubicBezTo>
                    <a:pt x="73" y="201"/>
                    <a:pt x="58" y="216"/>
                    <a:pt x="41" y="216"/>
                  </a:cubicBezTo>
                  <a:cubicBezTo>
                    <a:pt x="23" y="216"/>
                    <a:pt x="8" y="201"/>
                    <a:pt x="8" y="183"/>
                  </a:cubicBezTo>
                  <a:cubicBezTo>
                    <a:pt x="8" y="166"/>
                    <a:pt x="23" y="151"/>
                    <a:pt x="41" y="151"/>
                  </a:cubicBezTo>
                  <a:cubicBezTo>
                    <a:pt x="58" y="151"/>
                    <a:pt x="73" y="166"/>
                    <a:pt x="73" y="183"/>
                  </a:cubicBezTo>
                  <a:close/>
                  <a:moveTo>
                    <a:pt x="45" y="59"/>
                  </a:moveTo>
                  <a:cubicBezTo>
                    <a:pt x="45" y="31"/>
                    <a:pt x="68" y="8"/>
                    <a:pt x="96" y="8"/>
                  </a:cubicBezTo>
                  <a:cubicBezTo>
                    <a:pt x="123" y="8"/>
                    <a:pt x="146" y="31"/>
                    <a:pt x="146" y="59"/>
                  </a:cubicBezTo>
                  <a:cubicBezTo>
                    <a:pt x="146" y="86"/>
                    <a:pt x="123" y="109"/>
                    <a:pt x="96" y="109"/>
                  </a:cubicBezTo>
                  <a:cubicBezTo>
                    <a:pt x="68" y="109"/>
                    <a:pt x="45" y="86"/>
                    <a:pt x="45" y="59"/>
                  </a:cubicBezTo>
                  <a:close/>
                  <a:moveTo>
                    <a:pt x="183" y="181"/>
                  </a:moveTo>
                  <a:cubicBezTo>
                    <a:pt x="165" y="181"/>
                    <a:pt x="151" y="166"/>
                    <a:pt x="151" y="148"/>
                  </a:cubicBezTo>
                  <a:cubicBezTo>
                    <a:pt x="151" y="130"/>
                    <a:pt x="165" y="116"/>
                    <a:pt x="183" y="116"/>
                  </a:cubicBezTo>
                  <a:cubicBezTo>
                    <a:pt x="201" y="116"/>
                    <a:pt x="215" y="130"/>
                    <a:pt x="215" y="148"/>
                  </a:cubicBezTo>
                  <a:cubicBezTo>
                    <a:pt x="215" y="166"/>
                    <a:pt x="201" y="181"/>
                    <a:pt x="183" y="1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35"/>
              <a:endParaRPr lang="en-US" sz="1400">
                <a:solidFill>
                  <a:srgbClr val="FFFFFF"/>
                </a:solidFill>
              </a:endParaRPr>
            </a:p>
          </p:txBody>
        </p:sp>
      </p:grpSp>
      <p:grpSp>
        <p:nvGrpSpPr>
          <p:cNvPr id="34" name="Orange Tile"/>
          <p:cNvGrpSpPr/>
          <p:nvPr userDrawn="1"/>
        </p:nvGrpSpPr>
        <p:grpSpPr>
          <a:xfrm>
            <a:off x="1886048" y="3185267"/>
            <a:ext cx="994669" cy="1325880"/>
            <a:chOff x="2487267" y="3044261"/>
            <a:chExt cx="1325880" cy="1325880"/>
          </a:xfrm>
        </p:grpSpPr>
        <p:sp>
          <p:nvSpPr>
            <p:cNvPr id="35" name="Rectangle 34"/>
            <p:cNvSpPr/>
            <p:nvPr/>
          </p:nvSpPr>
          <p:spPr bwMode="auto">
            <a:xfrm>
              <a:off x="2487267" y="3044261"/>
              <a:ext cx="1325880" cy="1325880"/>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36" name="Freeform 30"/>
            <p:cNvSpPr>
              <a:spLocks noEditPoints="1"/>
            </p:cNvSpPr>
            <p:nvPr/>
          </p:nvSpPr>
          <p:spPr bwMode="auto">
            <a:xfrm>
              <a:off x="2774763" y="3284926"/>
              <a:ext cx="750888" cy="844550"/>
            </a:xfrm>
            <a:custGeom>
              <a:avLst/>
              <a:gdLst>
                <a:gd name="T0" fmla="*/ 15 w 200"/>
                <a:gd name="T1" fmla="*/ 0 h 225"/>
                <a:gd name="T2" fmla="*/ 11 w 200"/>
                <a:gd name="T3" fmla="*/ 17 h 225"/>
                <a:gd name="T4" fmla="*/ 11 w 200"/>
                <a:gd name="T5" fmla="*/ 35 h 225"/>
                <a:gd name="T6" fmla="*/ 0 w 200"/>
                <a:gd name="T7" fmla="*/ 55 h 225"/>
                <a:gd name="T8" fmla="*/ 11 w 200"/>
                <a:gd name="T9" fmla="*/ 75 h 225"/>
                <a:gd name="T10" fmla="*/ 11 w 200"/>
                <a:gd name="T11" fmla="*/ 94 h 225"/>
                <a:gd name="T12" fmla="*/ 0 w 200"/>
                <a:gd name="T13" fmla="*/ 114 h 225"/>
                <a:gd name="T14" fmla="*/ 11 w 200"/>
                <a:gd name="T15" fmla="*/ 134 h 225"/>
                <a:gd name="T16" fmla="*/ 11 w 200"/>
                <a:gd name="T17" fmla="*/ 153 h 225"/>
                <a:gd name="T18" fmla="*/ 0 w 200"/>
                <a:gd name="T19" fmla="*/ 173 h 225"/>
                <a:gd name="T20" fmla="*/ 11 w 200"/>
                <a:gd name="T21" fmla="*/ 193 h 225"/>
                <a:gd name="T22" fmla="*/ 11 w 200"/>
                <a:gd name="T23" fmla="*/ 211 h 225"/>
                <a:gd name="T24" fmla="*/ 15 w 200"/>
                <a:gd name="T25" fmla="*/ 225 h 225"/>
                <a:gd name="T26" fmla="*/ 200 w 200"/>
                <a:gd name="T27" fmla="*/ 185 h 225"/>
                <a:gd name="T28" fmla="*/ 160 w 200"/>
                <a:gd name="T29" fmla="*/ 0 h 225"/>
                <a:gd name="T30" fmla="*/ 11 w 200"/>
                <a:gd name="T31" fmla="*/ 25 h 225"/>
                <a:gd name="T32" fmla="*/ 8 w 200"/>
                <a:gd name="T33" fmla="*/ 26 h 225"/>
                <a:gd name="T34" fmla="*/ 11 w 200"/>
                <a:gd name="T35" fmla="*/ 54 h 225"/>
                <a:gd name="T36" fmla="*/ 8 w 200"/>
                <a:gd name="T37" fmla="*/ 55 h 225"/>
                <a:gd name="T38" fmla="*/ 11 w 200"/>
                <a:gd name="T39" fmla="*/ 83 h 225"/>
                <a:gd name="T40" fmla="*/ 8 w 200"/>
                <a:gd name="T41" fmla="*/ 85 h 225"/>
                <a:gd name="T42" fmla="*/ 11 w 200"/>
                <a:gd name="T43" fmla="*/ 113 h 225"/>
                <a:gd name="T44" fmla="*/ 8 w 200"/>
                <a:gd name="T45" fmla="*/ 114 h 225"/>
                <a:gd name="T46" fmla="*/ 11 w 200"/>
                <a:gd name="T47" fmla="*/ 142 h 225"/>
                <a:gd name="T48" fmla="*/ 8 w 200"/>
                <a:gd name="T49" fmla="*/ 143 h 225"/>
                <a:gd name="T50" fmla="*/ 11 w 200"/>
                <a:gd name="T51" fmla="*/ 171 h 225"/>
                <a:gd name="T52" fmla="*/ 8 w 200"/>
                <a:gd name="T53" fmla="*/ 173 h 225"/>
                <a:gd name="T54" fmla="*/ 11 w 200"/>
                <a:gd name="T55" fmla="*/ 201 h 225"/>
                <a:gd name="T56" fmla="*/ 8 w 200"/>
                <a:gd name="T57" fmla="*/ 202 h 225"/>
                <a:gd name="T58" fmla="*/ 160 w 200"/>
                <a:gd name="T59" fmla="*/ 217 h 225"/>
                <a:gd name="T60" fmla="*/ 19 w 200"/>
                <a:gd name="T61" fmla="*/ 201 h 225"/>
                <a:gd name="T62" fmla="*/ 21 w 200"/>
                <a:gd name="T63" fmla="*/ 205 h 225"/>
                <a:gd name="T64" fmla="*/ 27 w 200"/>
                <a:gd name="T65" fmla="*/ 198 h 225"/>
                <a:gd name="T66" fmla="*/ 19 w 200"/>
                <a:gd name="T67" fmla="*/ 172 h 225"/>
                <a:gd name="T68" fmla="*/ 21 w 200"/>
                <a:gd name="T69" fmla="*/ 175 h 225"/>
                <a:gd name="T70" fmla="*/ 27 w 200"/>
                <a:gd name="T71" fmla="*/ 168 h 225"/>
                <a:gd name="T72" fmla="*/ 19 w 200"/>
                <a:gd name="T73" fmla="*/ 142 h 225"/>
                <a:gd name="T74" fmla="*/ 21 w 200"/>
                <a:gd name="T75" fmla="*/ 146 h 225"/>
                <a:gd name="T76" fmla="*/ 27 w 200"/>
                <a:gd name="T77" fmla="*/ 139 h 225"/>
                <a:gd name="T78" fmla="*/ 19 w 200"/>
                <a:gd name="T79" fmla="*/ 113 h 225"/>
                <a:gd name="T80" fmla="*/ 21 w 200"/>
                <a:gd name="T81" fmla="*/ 117 h 225"/>
                <a:gd name="T82" fmla="*/ 27 w 200"/>
                <a:gd name="T83" fmla="*/ 110 h 225"/>
                <a:gd name="T84" fmla="*/ 19 w 200"/>
                <a:gd name="T85" fmla="*/ 83 h 225"/>
                <a:gd name="T86" fmla="*/ 21 w 200"/>
                <a:gd name="T87" fmla="*/ 87 h 225"/>
                <a:gd name="T88" fmla="*/ 27 w 200"/>
                <a:gd name="T89" fmla="*/ 80 h 225"/>
                <a:gd name="T90" fmla="*/ 19 w 200"/>
                <a:gd name="T91" fmla="*/ 54 h 225"/>
                <a:gd name="T92" fmla="*/ 21 w 200"/>
                <a:gd name="T93" fmla="*/ 58 h 225"/>
                <a:gd name="T94" fmla="*/ 27 w 200"/>
                <a:gd name="T95" fmla="*/ 51 h 225"/>
                <a:gd name="T96" fmla="*/ 19 w 200"/>
                <a:gd name="T97" fmla="*/ 25 h 225"/>
                <a:gd name="T98" fmla="*/ 21 w 200"/>
                <a:gd name="T99" fmla="*/ 29 h 225"/>
                <a:gd name="T100" fmla="*/ 27 w 200"/>
                <a:gd name="T101" fmla="*/ 22 h 225"/>
                <a:gd name="T102" fmla="*/ 19 w 200"/>
                <a:gd name="T103" fmla="*/ 8 h 225"/>
                <a:gd name="T104" fmla="*/ 192 w 200"/>
                <a:gd name="T105" fmla="*/ 4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225">
                  <a:moveTo>
                    <a:pt x="160" y="0"/>
                  </a:moveTo>
                  <a:cubicBezTo>
                    <a:pt x="15" y="0"/>
                    <a:pt x="15" y="0"/>
                    <a:pt x="15" y="0"/>
                  </a:cubicBezTo>
                  <a:cubicBezTo>
                    <a:pt x="12" y="0"/>
                    <a:pt x="11" y="2"/>
                    <a:pt x="11" y="4"/>
                  </a:cubicBezTo>
                  <a:cubicBezTo>
                    <a:pt x="11" y="17"/>
                    <a:pt x="11" y="17"/>
                    <a:pt x="11" y="17"/>
                  </a:cubicBezTo>
                  <a:cubicBezTo>
                    <a:pt x="4" y="18"/>
                    <a:pt x="0" y="21"/>
                    <a:pt x="0" y="26"/>
                  </a:cubicBezTo>
                  <a:cubicBezTo>
                    <a:pt x="0" y="30"/>
                    <a:pt x="4" y="34"/>
                    <a:pt x="11" y="35"/>
                  </a:cubicBezTo>
                  <a:cubicBezTo>
                    <a:pt x="11" y="46"/>
                    <a:pt x="11" y="46"/>
                    <a:pt x="11" y="46"/>
                  </a:cubicBezTo>
                  <a:cubicBezTo>
                    <a:pt x="4" y="47"/>
                    <a:pt x="0" y="51"/>
                    <a:pt x="0" y="55"/>
                  </a:cubicBezTo>
                  <a:cubicBezTo>
                    <a:pt x="0" y="60"/>
                    <a:pt x="4" y="63"/>
                    <a:pt x="11" y="65"/>
                  </a:cubicBezTo>
                  <a:cubicBezTo>
                    <a:pt x="11" y="75"/>
                    <a:pt x="11" y="75"/>
                    <a:pt x="11" y="75"/>
                  </a:cubicBezTo>
                  <a:cubicBezTo>
                    <a:pt x="4" y="76"/>
                    <a:pt x="0" y="80"/>
                    <a:pt x="0" y="85"/>
                  </a:cubicBezTo>
                  <a:cubicBezTo>
                    <a:pt x="0" y="89"/>
                    <a:pt x="4" y="93"/>
                    <a:pt x="11" y="94"/>
                  </a:cubicBezTo>
                  <a:cubicBezTo>
                    <a:pt x="11" y="105"/>
                    <a:pt x="11" y="105"/>
                    <a:pt x="11" y="105"/>
                  </a:cubicBezTo>
                  <a:cubicBezTo>
                    <a:pt x="4" y="106"/>
                    <a:pt x="0" y="109"/>
                    <a:pt x="0" y="114"/>
                  </a:cubicBezTo>
                  <a:cubicBezTo>
                    <a:pt x="0" y="119"/>
                    <a:pt x="4" y="122"/>
                    <a:pt x="11" y="123"/>
                  </a:cubicBezTo>
                  <a:cubicBezTo>
                    <a:pt x="11" y="134"/>
                    <a:pt x="11" y="134"/>
                    <a:pt x="11" y="134"/>
                  </a:cubicBezTo>
                  <a:cubicBezTo>
                    <a:pt x="4" y="135"/>
                    <a:pt x="0" y="139"/>
                    <a:pt x="0" y="143"/>
                  </a:cubicBezTo>
                  <a:cubicBezTo>
                    <a:pt x="0" y="148"/>
                    <a:pt x="4" y="152"/>
                    <a:pt x="11" y="153"/>
                  </a:cubicBezTo>
                  <a:cubicBezTo>
                    <a:pt x="11" y="163"/>
                    <a:pt x="11" y="163"/>
                    <a:pt x="11" y="163"/>
                  </a:cubicBezTo>
                  <a:cubicBezTo>
                    <a:pt x="4" y="164"/>
                    <a:pt x="0" y="168"/>
                    <a:pt x="0" y="173"/>
                  </a:cubicBezTo>
                  <a:cubicBezTo>
                    <a:pt x="0" y="177"/>
                    <a:pt x="4" y="181"/>
                    <a:pt x="11" y="182"/>
                  </a:cubicBezTo>
                  <a:cubicBezTo>
                    <a:pt x="11" y="193"/>
                    <a:pt x="11" y="193"/>
                    <a:pt x="11" y="193"/>
                  </a:cubicBezTo>
                  <a:cubicBezTo>
                    <a:pt x="4" y="194"/>
                    <a:pt x="0" y="197"/>
                    <a:pt x="0" y="202"/>
                  </a:cubicBezTo>
                  <a:cubicBezTo>
                    <a:pt x="0" y="207"/>
                    <a:pt x="4" y="210"/>
                    <a:pt x="11" y="211"/>
                  </a:cubicBezTo>
                  <a:cubicBezTo>
                    <a:pt x="11" y="221"/>
                    <a:pt x="11" y="221"/>
                    <a:pt x="11" y="221"/>
                  </a:cubicBezTo>
                  <a:cubicBezTo>
                    <a:pt x="11" y="223"/>
                    <a:pt x="12" y="225"/>
                    <a:pt x="15" y="225"/>
                  </a:cubicBezTo>
                  <a:cubicBezTo>
                    <a:pt x="160" y="225"/>
                    <a:pt x="160" y="225"/>
                    <a:pt x="160" y="225"/>
                  </a:cubicBezTo>
                  <a:cubicBezTo>
                    <a:pt x="182" y="225"/>
                    <a:pt x="200" y="207"/>
                    <a:pt x="200" y="185"/>
                  </a:cubicBezTo>
                  <a:cubicBezTo>
                    <a:pt x="200" y="40"/>
                    <a:pt x="200" y="40"/>
                    <a:pt x="200" y="40"/>
                  </a:cubicBezTo>
                  <a:cubicBezTo>
                    <a:pt x="200" y="18"/>
                    <a:pt x="182" y="0"/>
                    <a:pt x="160" y="0"/>
                  </a:cubicBezTo>
                  <a:close/>
                  <a:moveTo>
                    <a:pt x="8" y="26"/>
                  </a:moveTo>
                  <a:cubicBezTo>
                    <a:pt x="9" y="26"/>
                    <a:pt x="9" y="25"/>
                    <a:pt x="11" y="25"/>
                  </a:cubicBezTo>
                  <a:cubicBezTo>
                    <a:pt x="11" y="27"/>
                    <a:pt x="11" y="27"/>
                    <a:pt x="11" y="27"/>
                  </a:cubicBezTo>
                  <a:cubicBezTo>
                    <a:pt x="9" y="27"/>
                    <a:pt x="9" y="26"/>
                    <a:pt x="8" y="26"/>
                  </a:cubicBezTo>
                  <a:close/>
                  <a:moveTo>
                    <a:pt x="8" y="55"/>
                  </a:moveTo>
                  <a:cubicBezTo>
                    <a:pt x="9" y="55"/>
                    <a:pt x="9" y="54"/>
                    <a:pt x="11" y="54"/>
                  </a:cubicBezTo>
                  <a:cubicBezTo>
                    <a:pt x="11" y="56"/>
                    <a:pt x="11" y="56"/>
                    <a:pt x="11" y="56"/>
                  </a:cubicBezTo>
                  <a:cubicBezTo>
                    <a:pt x="9" y="56"/>
                    <a:pt x="9" y="56"/>
                    <a:pt x="8" y="55"/>
                  </a:cubicBezTo>
                  <a:close/>
                  <a:moveTo>
                    <a:pt x="8" y="85"/>
                  </a:moveTo>
                  <a:cubicBezTo>
                    <a:pt x="9" y="84"/>
                    <a:pt x="9" y="84"/>
                    <a:pt x="11" y="83"/>
                  </a:cubicBezTo>
                  <a:cubicBezTo>
                    <a:pt x="11" y="86"/>
                    <a:pt x="11" y="86"/>
                    <a:pt x="11" y="86"/>
                  </a:cubicBezTo>
                  <a:cubicBezTo>
                    <a:pt x="9" y="85"/>
                    <a:pt x="9" y="85"/>
                    <a:pt x="8" y="85"/>
                  </a:cubicBezTo>
                  <a:close/>
                  <a:moveTo>
                    <a:pt x="8" y="114"/>
                  </a:moveTo>
                  <a:cubicBezTo>
                    <a:pt x="9" y="114"/>
                    <a:pt x="9" y="113"/>
                    <a:pt x="11" y="113"/>
                  </a:cubicBezTo>
                  <a:cubicBezTo>
                    <a:pt x="11" y="115"/>
                    <a:pt x="11" y="115"/>
                    <a:pt x="11" y="115"/>
                  </a:cubicBezTo>
                  <a:cubicBezTo>
                    <a:pt x="9" y="115"/>
                    <a:pt x="9" y="114"/>
                    <a:pt x="8" y="114"/>
                  </a:cubicBezTo>
                  <a:close/>
                  <a:moveTo>
                    <a:pt x="8" y="143"/>
                  </a:moveTo>
                  <a:cubicBezTo>
                    <a:pt x="9" y="143"/>
                    <a:pt x="9" y="142"/>
                    <a:pt x="11" y="142"/>
                  </a:cubicBezTo>
                  <a:cubicBezTo>
                    <a:pt x="11" y="144"/>
                    <a:pt x="11" y="144"/>
                    <a:pt x="11" y="144"/>
                  </a:cubicBezTo>
                  <a:cubicBezTo>
                    <a:pt x="9" y="144"/>
                    <a:pt x="9" y="144"/>
                    <a:pt x="8" y="143"/>
                  </a:cubicBezTo>
                  <a:close/>
                  <a:moveTo>
                    <a:pt x="8" y="173"/>
                  </a:moveTo>
                  <a:cubicBezTo>
                    <a:pt x="9" y="172"/>
                    <a:pt x="9" y="172"/>
                    <a:pt x="11" y="171"/>
                  </a:cubicBezTo>
                  <a:cubicBezTo>
                    <a:pt x="11" y="174"/>
                    <a:pt x="11" y="174"/>
                    <a:pt x="11" y="174"/>
                  </a:cubicBezTo>
                  <a:cubicBezTo>
                    <a:pt x="9" y="173"/>
                    <a:pt x="9" y="173"/>
                    <a:pt x="8" y="173"/>
                  </a:cubicBezTo>
                  <a:close/>
                  <a:moveTo>
                    <a:pt x="8" y="202"/>
                  </a:moveTo>
                  <a:cubicBezTo>
                    <a:pt x="9" y="202"/>
                    <a:pt x="9" y="201"/>
                    <a:pt x="11" y="201"/>
                  </a:cubicBezTo>
                  <a:cubicBezTo>
                    <a:pt x="11" y="203"/>
                    <a:pt x="11" y="203"/>
                    <a:pt x="11" y="203"/>
                  </a:cubicBezTo>
                  <a:cubicBezTo>
                    <a:pt x="9" y="203"/>
                    <a:pt x="9" y="202"/>
                    <a:pt x="8" y="202"/>
                  </a:cubicBezTo>
                  <a:close/>
                  <a:moveTo>
                    <a:pt x="192" y="185"/>
                  </a:moveTo>
                  <a:cubicBezTo>
                    <a:pt x="192" y="202"/>
                    <a:pt x="177" y="217"/>
                    <a:pt x="160" y="217"/>
                  </a:cubicBezTo>
                  <a:cubicBezTo>
                    <a:pt x="19" y="217"/>
                    <a:pt x="19" y="217"/>
                    <a:pt x="19" y="217"/>
                  </a:cubicBezTo>
                  <a:cubicBezTo>
                    <a:pt x="19" y="201"/>
                    <a:pt x="19" y="201"/>
                    <a:pt x="19" y="201"/>
                  </a:cubicBezTo>
                  <a:cubicBezTo>
                    <a:pt x="20" y="201"/>
                    <a:pt x="20" y="202"/>
                    <a:pt x="21" y="202"/>
                  </a:cubicBezTo>
                  <a:cubicBezTo>
                    <a:pt x="21" y="203"/>
                    <a:pt x="22" y="203"/>
                    <a:pt x="21" y="205"/>
                  </a:cubicBezTo>
                  <a:cubicBezTo>
                    <a:pt x="29" y="207"/>
                    <a:pt x="29" y="207"/>
                    <a:pt x="29" y="207"/>
                  </a:cubicBezTo>
                  <a:cubicBezTo>
                    <a:pt x="30" y="203"/>
                    <a:pt x="29" y="200"/>
                    <a:pt x="27" y="198"/>
                  </a:cubicBezTo>
                  <a:cubicBezTo>
                    <a:pt x="26" y="195"/>
                    <a:pt x="22" y="193"/>
                    <a:pt x="19" y="193"/>
                  </a:cubicBezTo>
                  <a:cubicBezTo>
                    <a:pt x="19" y="172"/>
                    <a:pt x="19" y="172"/>
                    <a:pt x="19" y="172"/>
                  </a:cubicBezTo>
                  <a:cubicBezTo>
                    <a:pt x="20" y="172"/>
                    <a:pt x="20" y="172"/>
                    <a:pt x="21" y="173"/>
                  </a:cubicBezTo>
                  <a:cubicBezTo>
                    <a:pt x="21" y="173"/>
                    <a:pt x="22" y="174"/>
                    <a:pt x="21" y="175"/>
                  </a:cubicBezTo>
                  <a:cubicBezTo>
                    <a:pt x="29" y="178"/>
                    <a:pt x="29" y="178"/>
                    <a:pt x="29" y="178"/>
                  </a:cubicBezTo>
                  <a:cubicBezTo>
                    <a:pt x="30" y="173"/>
                    <a:pt x="29" y="170"/>
                    <a:pt x="27" y="168"/>
                  </a:cubicBezTo>
                  <a:cubicBezTo>
                    <a:pt x="26" y="166"/>
                    <a:pt x="22" y="164"/>
                    <a:pt x="19" y="163"/>
                  </a:cubicBezTo>
                  <a:cubicBezTo>
                    <a:pt x="19" y="142"/>
                    <a:pt x="19" y="142"/>
                    <a:pt x="19" y="142"/>
                  </a:cubicBezTo>
                  <a:cubicBezTo>
                    <a:pt x="20" y="143"/>
                    <a:pt x="20" y="143"/>
                    <a:pt x="21" y="144"/>
                  </a:cubicBezTo>
                  <a:cubicBezTo>
                    <a:pt x="21" y="144"/>
                    <a:pt x="22" y="145"/>
                    <a:pt x="21" y="146"/>
                  </a:cubicBezTo>
                  <a:cubicBezTo>
                    <a:pt x="29" y="148"/>
                    <a:pt x="29" y="148"/>
                    <a:pt x="29" y="148"/>
                  </a:cubicBezTo>
                  <a:cubicBezTo>
                    <a:pt x="30" y="144"/>
                    <a:pt x="29" y="141"/>
                    <a:pt x="27" y="139"/>
                  </a:cubicBezTo>
                  <a:cubicBezTo>
                    <a:pt x="26" y="136"/>
                    <a:pt x="22" y="135"/>
                    <a:pt x="19" y="134"/>
                  </a:cubicBezTo>
                  <a:cubicBezTo>
                    <a:pt x="19" y="113"/>
                    <a:pt x="19" y="113"/>
                    <a:pt x="19" y="113"/>
                  </a:cubicBezTo>
                  <a:cubicBezTo>
                    <a:pt x="20" y="113"/>
                    <a:pt x="20" y="114"/>
                    <a:pt x="21" y="114"/>
                  </a:cubicBezTo>
                  <a:cubicBezTo>
                    <a:pt x="21" y="115"/>
                    <a:pt x="22" y="115"/>
                    <a:pt x="21" y="117"/>
                  </a:cubicBezTo>
                  <a:cubicBezTo>
                    <a:pt x="29" y="119"/>
                    <a:pt x="29" y="119"/>
                    <a:pt x="29" y="119"/>
                  </a:cubicBezTo>
                  <a:cubicBezTo>
                    <a:pt x="30" y="115"/>
                    <a:pt x="29" y="111"/>
                    <a:pt x="27" y="110"/>
                  </a:cubicBezTo>
                  <a:cubicBezTo>
                    <a:pt x="26" y="107"/>
                    <a:pt x="22" y="105"/>
                    <a:pt x="19" y="105"/>
                  </a:cubicBezTo>
                  <a:cubicBezTo>
                    <a:pt x="19" y="83"/>
                    <a:pt x="19" y="83"/>
                    <a:pt x="19" y="83"/>
                  </a:cubicBezTo>
                  <a:cubicBezTo>
                    <a:pt x="20" y="84"/>
                    <a:pt x="20" y="84"/>
                    <a:pt x="21" y="85"/>
                  </a:cubicBezTo>
                  <a:cubicBezTo>
                    <a:pt x="21" y="85"/>
                    <a:pt x="22" y="86"/>
                    <a:pt x="21" y="87"/>
                  </a:cubicBezTo>
                  <a:cubicBezTo>
                    <a:pt x="29" y="90"/>
                    <a:pt x="29" y="90"/>
                    <a:pt x="29" y="90"/>
                  </a:cubicBezTo>
                  <a:cubicBezTo>
                    <a:pt x="30" y="85"/>
                    <a:pt x="29" y="82"/>
                    <a:pt x="27" y="80"/>
                  </a:cubicBezTo>
                  <a:cubicBezTo>
                    <a:pt x="26" y="78"/>
                    <a:pt x="22" y="76"/>
                    <a:pt x="19" y="75"/>
                  </a:cubicBezTo>
                  <a:cubicBezTo>
                    <a:pt x="19" y="54"/>
                    <a:pt x="19" y="54"/>
                    <a:pt x="19" y="54"/>
                  </a:cubicBezTo>
                  <a:cubicBezTo>
                    <a:pt x="20" y="54"/>
                    <a:pt x="20" y="55"/>
                    <a:pt x="21" y="56"/>
                  </a:cubicBezTo>
                  <a:cubicBezTo>
                    <a:pt x="21" y="56"/>
                    <a:pt x="22" y="56"/>
                    <a:pt x="21" y="58"/>
                  </a:cubicBezTo>
                  <a:cubicBezTo>
                    <a:pt x="29" y="60"/>
                    <a:pt x="29" y="60"/>
                    <a:pt x="29" y="60"/>
                  </a:cubicBezTo>
                  <a:cubicBezTo>
                    <a:pt x="30" y="56"/>
                    <a:pt x="29" y="53"/>
                    <a:pt x="27" y="51"/>
                  </a:cubicBezTo>
                  <a:cubicBezTo>
                    <a:pt x="26" y="48"/>
                    <a:pt x="22" y="47"/>
                    <a:pt x="19" y="46"/>
                  </a:cubicBezTo>
                  <a:cubicBezTo>
                    <a:pt x="19" y="25"/>
                    <a:pt x="19" y="25"/>
                    <a:pt x="19" y="25"/>
                  </a:cubicBezTo>
                  <a:cubicBezTo>
                    <a:pt x="20" y="25"/>
                    <a:pt x="20" y="26"/>
                    <a:pt x="21" y="26"/>
                  </a:cubicBezTo>
                  <a:cubicBezTo>
                    <a:pt x="21" y="26"/>
                    <a:pt x="22" y="27"/>
                    <a:pt x="21" y="29"/>
                  </a:cubicBezTo>
                  <a:cubicBezTo>
                    <a:pt x="29" y="31"/>
                    <a:pt x="29" y="31"/>
                    <a:pt x="29" y="31"/>
                  </a:cubicBezTo>
                  <a:cubicBezTo>
                    <a:pt x="30" y="27"/>
                    <a:pt x="29" y="23"/>
                    <a:pt x="27" y="22"/>
                  </a:cubicBezTo>
                  <a:cubicBezTo>
                    <a:pt x="26" y="19"/>
                    <a:pt x="22" y="17"/>
                    <a:pt x="19" y="16"/>
                  </a:cubicBezTo>
                  <a:cubicBezTo>
                    <a:pt x="19" y="8"/>
                    <a:pt x="19" y="8"/>
                    <a:pt x="19" y="8"/>
                  </a:cubicBezTo>
                  <a:cubicBezTo>
                    <a:pt x="160" y="8"/>
                    <a:pt x="160" y="8"/>
                    <a:pt x="160" y="8"/>
                  </a:cubicBezTo>
                  <a:cubicBezTo>
                    <a:pt x="177" y="8"/>
                    <a:pt x="192" y="22"/>
                    <a:pt x="192" y="40"/>
                  </a:cubicBezTo>
                  <a:lnTo>
                    <a:pt x="192" y="1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35"/>
              <a:endParaRPr lang="en-US" sz="1400">
                <a:solidFill>
                  <a:srgbClr val="FFFFFF"/>
                </a:solidFill>
              </a:endParaRPr>
            </a:p>
          </p:txBody>
        </p:sp>
      </p:grpSp>
      <p:grpSp>
        <p:nvGrpSpPr>
          <p:cNvPr id="37" name="Teal Tile"/>
          <p:cNvGrpSpPr/>
          <p:nvPr userDrawn="1"/>
        </p:nvGrpSpPr>
        <p:grpSpPr>
          <a:xfrm>
            <a:off x="762584" y="4682828"/>
            <a:ext cx="994669" cy="1325880"/>
            <a:chOff x="1020317" y="4686638"/>
            <a:chExt cx="1325880" cy="1325880"/>
          </a:xfrm>
        </p:grpSpPr>
        <p:sp>
          <p:nvSpPr>
            <p:cNvPr id="38" name="Rectangle 37"/>
            <p:cNvSpPr/>
            <p:nvPr/>
          </p:nvSpPr>
          <p:spPr bwMode="auto">
            <a:xfrm>
              <a:off x="1020317" y="4686638"/>
              <a:ext cx="1325880" cy="1325880"/>
            </a:xfrm>
            <a:prstGeom prst="rect">
              <a:avLst/>
            </a:prstGeom>
            <a:solidFill>
              <a:schemeClr val="accent4"/>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39" name="Freeform 13"/>
            <p:cNvSpPr>
              <a:spLocks noEditPoints="1"/>
            </p:cNvSpPr>
            <p:nvPr/>
          </p:nvSpPr>
          <p:spPr bwMode="auto">
            <a:xfrm>
              <a:off x="1455948" y="4930478"/>
              <a:ext cx="454618" cy="838200"/>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defTabSz="685835"/>
              <a:endParaRPr lang="en-US" sz="1400">
                <a:solidFill>
                  <a:srgbClr val="FFFFFF"/>
                </a:solidFill>
              </a:endParaRPr>
            </a:p>
          </p:txBody>
        </p:sp>
      </p:grpSp>
      <p:grpSp>
        <p:nvGrpSpPr>
          <p:cNvPr id="5" name="Green Tile"/>
          <p:cNvGrpSpPr/>
          <p:nvPr userDrawn="1"/>
        </p:nvGrpSpPr>
        <p:grpSpPr>
          <a:xfrm>
            <a:off x="1886048" y="4682828"/>
            <a:ext cx="994669" cy="1325880"/>
            <a:chOff x="2514069" y="4682828"/>
            <a:chExt cx="1325880" cy="1325880"/>
          </a:xfrm>
        </p:grpSpPr>
        <p:sp>
          <p:nvSpPr>
            <p:cNvPr id="41" name="Rectangle 40"/>
            <p:cNvSpPr/>
            <p:nvPr/>
          </p:nvSpPr>
          <p:spPr bwMode="auto">
            <a:xfrm>
              <a:off x="2514069" y="4682828"/>
              <a:ext cx="1325880" cy="1325880"/>
            </a:xfrm>
            <a:prstGeom prst="rect">
              <a:avLst/>
            </a:prstGeom>
            <a:solidFill>
              <a:schemeClr val="accent5"/>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46" name="Freeform 73"/>
            <p:cNvSpPr>
              <a:spLocks noEditPoints="1"/>
            </p:cNvSpPr>
            <p:nvPr userDrawn="1"/>
          </p:nvSpPr>
          <p:spPr bwMode="auto">
            <a:xfrm>
              <a:off x="2757463" y="5062311"/>
              <a:ext cx="839092" cy="702557"/>
            </a:xfrm>
            <a:custGeom>
              <a:avLst/>
              <a:gdLst>
                <a:gd name="T0" fmla="*/ 339 w 411"/>
                <a:gd name="T1" fmla="*/ 344 h 344"/>
                <a:gd name="T2" fmla="*/ 334 w 411"/>
                <a:gd name="T3" fmla="*/ 342 h 344"/>
                <a:gd name="T4" fmla="*/ 270 w 411"/>
                <a:gd name="T5" fmla="*/ 277 h 344"/>
                <a:gd name="T6" fmla="*/ 74 w 411"/>
                <a:gd name="T7" fmla="*/ 277 h 344"/>
                <a:gd name="T8" fmla="*/ 0 w 411"/>
                <a:gd name="T9" fmla="*/ 203 h 344"/>
                <a:gd name="T10" fmla="*/ 0 w 411"/>
                <a:gd name="T11" fmla="*/ 74 h 344"/>
                <a:gd name="T12" fmla="*/ 74 w 411"/>
                <a:gd name="T13" fmla="*/ 0 h 344"/>
                <a:gd name="T14" fmla="*/ 338 w 411"/>
                <a:gd name="T15" fmla="*/ 0 h 344"/>
                <a:gd name="T16" fmla="*/ 411 w 411"/>
                <a:gd name="T17" fmla="*/ 74 h 344"/>
                <a:gd name="T18" fmla="*/ 411 w 411"/>
                <a:gd name="T19" fmla="*/ 203 h 344"/>
                <a:gd name="T20" fmla="*/ 347 w 411"/>
                <a:gd name="T21" fmla="*/ 277 h 344"/>
                <a:gd name="T22" fmla="*/ 347 w 411"/>
                <a:gd name="T23" fmla="*/ 337 h 344"/>
                <a:gd name="T24" fmla="*/ 342 w 411"/>
                <a:gd name="T25" fmla="*/ 344 h 344"/>
                <a:gd name="T26" fmla="*/ 339 w 411"/>
                <a:gd name="T27" fmla="*/ 344 h 344"/>
                <a:gd name="T28" fmla="*/ 74 w 411"/>
                <a:gd name="T29" fmla="*/ 15 h 344"/>
                <a:gd name="T30" fmla="*/ 14 w 411"/>
                <a:gd name="T31" fmla="*/ 74 h 344"/>
                <a:gd name="T32" fmla="*/ 14 w 411"/>
                <a:gd name="T33" fmla="*/ 203 h 344"/>
                <a:gd name="T34" fmla="*/ 74 w 411"/>
                <a:gd name="T35" fmla="*/ 262 h 344"/>
                <a:gd name="T36" fmla="*/ 273 w 411"/>
                <a:gd name="T37" fmla="*/ 262 h 344"/>
                <a:gd name="T38" fmla="*/ 278 w 411"/>
                <a:gd name="T39" fmla="*/ 264 h 344"/>
                <a:gd name="T40" fmla="*/ 332 w 411"/>
                <a:gd name="T41" fmla="*/ 319 h 344"/>
                <a:gd name="T42" fmla="*/ 332 w 411"/>
                <a:gd name="T43" fmla="*/ 270 h 344"/>
                <a:gd name="T44" fmla="*/ 339 w 411"/>
                <a:gd name="T45" fmla="*/ 262 h 344"/>
                <a:gd name="T46" fmla="*/ 397 w 411"/>
                <a:gd name="T47" fmla="*/ 203 h 344"/>
                <a:gd name="T48" fmla="*/ 397 w 411"/>
                <a:gd name="T49" fmla="*/ 74 h 344"/>
                <a:gd name="T50" fmla="*/ 338 w 411"/>
                <a:gd name="T51" fmla="*/ 15 h 344"/>
                <a:gd name="T52" fmla="*/ 74 w 411"/>
                <a:gd name="T53" fmla="*/ 15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1" h="344">
                  <a:moveTo>
                    <a:pt x="339" y="344"/>
                  </a:moveTo>
                  <a:cubicBezTo>
                    <a:pt x="337" y="344"/>
                    <a:pt x="336" y="343"/>
                    <a:pt x="334" y="342"/>
                  </a:cubicBezTo>
                  <a:cubicBezTo>
                    <a:pt x="270" y="277"/>
                    <a:pt x="270" y="277"/>
                    <a:pt x="270" y="277"/>
                  </a:cubicBezTo>
                  <a:cubicBezTo>
                    <a:pt x="74" y="277"/>
                    <a:pt x="74" y="277"/>
                    <a:pt x="74" y="277"/>
                  </a:cubicBezTo>
                  <a:cubicBezTo>
                    <a:pt x="33" y="277"/>
                    <a:pt x="0" y="244"/>
                    <a:pt x="0" y="203"/>
                  </a:cubicBezTo>
                  <a:cubicBezTo>
                    <a:pt x="0" y="74"/>
                    <a:pt x="0" y="74"/>
                    <a:pt x="0" y="74"/>
                  </a:cubicBezTo>
                  <a:cubicBezTo>
                    <a:pt x="0" y="33"/>
                    <a:pt x="33" y="0"/>
                    <a:pt x="74" y="0"/>
                  </a:cubicBezTo>
                  <a:cubicBezTo>
                    <a:pt x="338" y="0"/>
                    <a:pt x="338" y="0"/>
                    <a:pt x="338" y="0"/>
                  </a:cubicBezTo>
                  <a:cubicBezTo>
                    <a:pt x="378" y="0"/>
                    <a:pt x="411" y="33"/>
                    <a:pt x="411" y="74"/>
                  </a:cubicBezTo>
                  <a:cubicBezTo>
                    <a:pt x="411" y="203"/>
                    <a:pt x="411" y="203"/>
                    <a:pt x="411" y="203"/>
                  </a:cubicBezTo>
                  <a:cubicBezTo>
                    <a:pt x="411" y="242"/>
                    <a:pt x="384" y="273"/>
                    <a:pt x="347" y="277"/>
                  </a:cubicBezTo>
                  <a:cubicBezTo>
                    <a:pt x="347" y="337"/>
                    <a:pt x="347" y="337"/>
                    <a:pt x="347" y="337"/>
                  </a:cubicBezTo>
                  <a:cubicBezTo>
                    <a:pt x="347" y="340"/>
                    <a:pt x="345" y="342"/>
                    <a:pt x="342" y="344"/>
                  </a:cubicBezTo>
                  <a:cubicBezTo>
                    <a:pt x="341" y="344"/>
                    <a:pt x="340" y="344"/>
                    <a:pt x="339" y="344"/>
                  </a:cubicBezTo>
                  <a:close/>
                  <a:moveTo>
                    <a:pt x="74" y="15"/>
                  </a:moveTo>
                  <a:cubicBezTo>
                    <a:pt x="41" y="15"/>
                    <a:pt x="14" y="41"/>
                    <a:pt x="14" y="74"/>
                  </a:cubicBezTo>
                  <a:cubicBezTo>
                    <a:pt x="14" y="203"/>
                    <a:pt x="14" y="203"/>
                    <a:pt x="14" y="203"/>
                  </a:cubicBezTo>
                  <a:cubicBezTo>
                    <a:pt x="14" y="236"/>
                    <a:pt x="41" y="262"/>
                    <a:pt x="74" y="262"/>
                  </a:cubicBezTo>
                  <a:cubicBezTo>
                    <a:pt x="273" y="262"/>
                    <a:pt x="273" y="262"/>
                    <a:pt x="273" y="262"/>
                  </a:cubicBezTo>
                  <a:cubicBezTo>
                    <a:pt x="275" y="262"/>
                    <a:pt x="277" y="263"/>
                    <a:pt x="278" y="264"/>
                  </a:cubicBezTo>
                  <a:cubicBezTo>
                    <a:pt x="332" y="319"/>
                    <a:pt x="332" y="319"/>
                    <a:pt x="332" y="319"/>
                  </a:cubicBezTo>
                  <a:cubicBezTo>
                    <a:pt x="332" y="270"/>
                    <a:pt x="332" y="270"/>
                    <a:pt x="332" y="270"/>
                  </a:cubicBezTo>
                  <a:cubicBezTo>
                    <a:pt x="332" y="266"/>
                    <a:pt x="335" y="262"/>
                    <a:pt x="339" y="262"/>
                  </a:cubicBezTo>
                  <a:cubicBezTo>
                    <a:pt x="371" y="262"/>
                    <a:pt x="397" y="236"/>
                    <a:pt x="397" y="203"/>
                  </a:cubicBezTo>
                  <a:cubicBezTo>
                    <a:pt x="397" y="74"/>
                    <a:pt x="397" y="74"/>
                    <a:pt x="397" y="74"/>
                  </a:cubicBezTo>
                  <a:cubicBezTo>
                    <a:pt x="397" y="41"/>
                    <a:pt x="370" y="15"/>
                    <a:pt x="338" y="15"/>
                  </a:cubicBezTo>
                  <a:lnTo>
                    <a:pt x="74" y="15"/>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defTabSz="685835"/>
              <a:endParaRPr lang="en-US" sz="1400">
                <a:solidFill>
                  <a:srgbClr val="FFFFFF"/>
                </a:solidFill>
              </a:endParaRPr>
            </a:p>
          </p:txBody>
        </p:sp>
      </p:grpSp>
      <p:sp useBgFill="1">
        <p:nvSpPr>
          <p:cNvPr id="43" name="Top Mask"/>
          <p:cNvSpPr/>
          <p:nvPr userDrawn="1"/>
        </p:nvSpPr>
        <p:spPr bwMode="auto">
          <a:xfrm>
            <a:off x="0" y="4"/>
            <a:ext cx="9144000" cy="151447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44" name="Right Mask"/>
          <p:cNvSpPr/>
          <p:nvPr userDrawn="1"/>
        </p:nvSpPr>
        <p:spPr bwMode="auto">
          <a:xfrm>
            <a:off x="8381803" y="1630810"/>
            <a:ext cx="762198" cy="4154983"/>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2" name="Title 1"/>
          <p:cNvSpPr>
            <a:spLocks noGrp="1"/>
          </p:cNvSpPr>
          <p:nvPr>
            <p:ph type="ctrTitle"/>
          </p:nvPr>
        </p:nvSpPr>
        <p:spPr>
          <a:xfrm>
            <a:off x="3136906" y="3231975"/>
            <a:ext cx="5040038" cy="1232464"/>
          </a:xfrm>
        </p:spPr>
        <p:txBody>
          <a:bodyPr anchor="ctr">
            <a:noAutofit/>
          </a:bodyPr>
          <a:lstStyle>
            <a:lvl1pPr algn="l" defTabSz="685835" rtl="0" eaLnBrk="1" latinLnBrk="0" hangingPunct="1">
              <a:lnSpc>
                <a:spcPct val="90000"/>
              </a:lnSpc>
              <a:spcBef>
                <a:spcPct val="0"/>
              </a:spcBef>
              <a:buNone/>
              <a:defRPr lang="en-US" sz="3000" b="1" kern="1200" cap="none" spc="-75" baseline="0" dirty="0">
                <a:ln w="3175">
                  <a:noFill/>
                </a:ln>
                <a:solidFill>
                  <a:schemeClr val="accent1">
                    <a:alpha val="99000"/>
                  </a:schemeClr>
                </a:solidFill>
                <a:effectLst/>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3136911" y="5029206"/>
            <a:ext cx="5154369" cy="463255"/>
          </a:xfrm>
        </p:spPr>
        <p:txBody>
          <a:bodyPr>
            <a:noAutofit/>
          </a:bodyPr>
          <a:lstStyle>
            <a:lvl1pPr marL="0" indent="0" algn="l" defTabSz="685835" rtl="0" eaLnBrk="1" latinLnBrk="0" hangingPunct="1">
              <a:lnSpc>
                <a:spcPct val="90000"/>
              </a:lnSpc>
              <a:spcBef>
                <a:spcPts val="0"/>
              </a:spcBef>
              <a:buSzPct val="105000"/>
              <a:buFontTx/>
              <a:buNone/>
              <a:defRPr lang="en-US" sz="1200" kern="1200" dirty="0">
                <a:solidFill>
                  <a:schemeClr val="bg1">
                    <a:alpha val="99000"/>
                  </a:schemeClr>
                </a:solidFill>
                <a:latin typeface="Segoe UI" pitchFamily="34" charset="0"/>
                <a:ea typeface="Segoe UI" pitchFamily="34" charset="0"/>
                <a:cs typeface="Segoe UI" pitchFamily="34" charset="0"/>
              </a:defRPr>
            </a:lvl1pPr>
            <a:lvl2pPr marL="342918" indent="0" algn="ctr">
              <a:buNone/>
              <a:defRPr>
                <a:solidFill>
                  <a:schemeClr val="tx1">
                    <a:tint val="75000"/>
                  </a:schemeClr>
                </a:solidFill>
              </a:defRPr>
            </a:lvl2pPr>
            <a:lvl3pPr marL="685835" indent="0" algn="ctr">
              <a:buNone/>
              <a:defRPr>
                <a:solidFill>
                  <a:schemeClr val="tx1">
                    <a:tint val="75000"/>
                  </a:schemeClr>
                </a:solidFill>
              </a:defRPr>
            </a:lvl3pPr>
            <a:lvl4pPr marL="1028753" indent="0" algn="ctr">
              <a:buNone/>
              <a:defRPr>
                <a:solidFill>
                  <a:schemeClr val="tx1">
                    <a:tint val="75000"/>
                  </a:schemeClr>
                </a:solidFill>
              </a:defRPr>
            </a:lvl4pPr>
            <a:lvl5pPr marL="1371671" indent="0" algn="ctr">
              <a:buNone/>
              <a:defRPr>
                <a:solidFill>
                  <a:schemeClr val="tx1">
                    <a:tint val="75000"/>
                  </a:schemeClr>
                </a:solidFill>
              </a:defRPr>
            </a:lvl5pPr>
            <a:lvl6pPr marL="1714588" indent="0" algn="ctr">
              <a:buNone/>
              <a:defRPr>
                <a:solidFill>
                  <a:schemeClr val="tx1">
                    <a:tint val="75000"/>
                  </a:schemeClr>
                </a:solidFill>
              </a:defRPr>
            </a:lvl6pPr>
            <a:lvl7pPr marL="2057506" indent="0" algn="ctr">
              <a:buNone/>
              <a:defRPr>
                <a:solidFill>
                  <a:schemeClr val="tx1">
                    <a:tint val="75000"/>
                  </a:schemeClr>
                </a:solidFill>
              </a:defRPr>
            </a:lvl7pPr>
            <a:lvl8pPr marL="2400424" indent="0" algn="ctr">
              <a:buNone/>
              <a:defRPr>
                <a:solidFill>
                  <a:schemeClr val="tx1">
                    <a:tint val="75000"/>
                  </a:schemeClr>
                </a:solidFill>
              </a:defRPr>
            </a:lvl8pPr>
            <a:lvl9pPr marL="2743341" indent="0" algn="ctr">
              <a:buNone/>
              <a:defRPr>
                <a:solidFill>
                  <a:schemeClr val="tx1">
                    <a:tint val="75000"/>
                  </a:schemeClr>
                </a:solidFill>
              </a:defRPr>
            </a:lvl9pPr>
          </a:lstStyle>
          <a:p>
            <a:r>
              <a:rPr lang="en-US" smtClean="0"/>
              <a:t>Click to edit Master subtitle style</a:t>
            </a:r>
            <a:endParaRPr lang="en-US" dirty="0"/>
          </a:p>
        </p:txBody>
      </p:sp>
      <p:sp useBgFill="1">
        <p:nvSpPr>
          <p:cNvPr id="45" name="Bottom Mask"/>
          <p:cNvSpPr/>
          <p:nvPr userDrawn="1"/>
        </p:nvSpPr>
        <p:spPr bwMode="auto">
          <a:xfrm>
            <a:off x="5" y="6010279"/>
            <a:ext cx="9144001" cy="84772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Tree>
    <p:extLst>
      <p:ext uri="{BB962C8B-B14F-4D97-AF65-F5344CB8AC3E}">
        <p14:creationId xmlns:p14="http://schemas.microsoft.com/office/powerpoint/2010/main" val="319940253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Demo,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Tile"/>
          <p:cNvSpPr/>
          <p:nvPr userDrawn="1"/>
        </p:nvSpPr>
        <p:spPr bwMode="auto">
          <a:xfrm>
            <a:off x="3008308" y="3187140"/>
            <a:ext cx="5373499" cy="2823139"/>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6" name="Arrow Bar"/>
          <p:cNvSpPr/>
          <p:nvPr userDrawn="1"/>
        </p:nvSpPr>
        <p:spPr bwMode="auto">
          <a:xfrm>
            <a:off x="3008305" y="1514475"/>
            <a:ext cx="5373499" cy="1499616"/>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7" name="Text Placeholder 6"/>
          <p:cNvSpPr>
            <a:spLocks noGrp="1"/>
          </p:cNvSpPr>
          <p:nvPr>
            <p:ph type="body" sz="quarter" idx="10" hasCustomPrompt="1"/>
          </p:nvPr>
        </p:nvSpPr>
        <p:spPr>
          <a:xfrm>
            <a:off x="3135110" y="1586587"/>
            <a:ext cx="4163389" cy="1378644"/>
          </a:xfrm>
        </p:spPr>
        <p:txBody>
          <a:bodyPr anchor="ctr" anchorCtr="0">
            <a:noAutofit/>
            <a:scene3d>
              <a:camera prst="orthographicFront"/>
              <a:lightRig rig="flat" dir="t"/>
            </a:scene3d>
            <a:sp3d>
              <a:contourClr>
                <a:schemeClr val="tx2"/>
              </a:contourClr>
            </a:sp3d>
          </a:bodyPr>
          <a:lstStyle>
            <a:lvl1pPr marL="0" indent="0" algn="l" defTabSz="685835" rtl="0" eaLnBrk="1" latinLnBrk="0" hangingPunct="1">
              <a:lnSpc>
                <a:spcPct val="90000"/>
              </a:lnSpc>
              <a:spcBef>
                <a:spcPct val="0"/>
              </a:spcBef>
              <a:buFont typeface="Arial" pitchFamily="34" charset="0"/>
              <a:buNone/>
              <a:defRPr lang="en-US" sz="4100" b="1" kern="1200" cap="none" spc="-75" baseline="0" dirty="0" smtClean="0">
                <a:ln w="3175">
                  <a:noFill/>
                </a:ln>
                <a:solidFill>
                  <a:schemeClr val="tx1">
                    <a:alpha val="99000"/>
                  </a:schemeClr>
                </a:solidFill>
                <a:effectLst/>
                <a:latin typeface="Segoe UI" pitchFamily="34" charset="0"/>
                <a:ea typeface="Segoe UI" pitchFamily="34" charset="0"/>
                <a:cs typeface="Segoe UI" pitchFamily="34" charset="0"/>
              </a:defRPr>
            </a:lvl1pPr>
          </a:lstStyle>
          <a:p>
            <a:pPr lvl="0"/>
            <a:r>
              <a:rPr lang="en-US" dirty="0" smtClean="0"/>
              <a:t>Demo</a:t>
            </a:r>
          </a:p>
        </p:txBody>
      </p:sp>
      <p:sp useBgFill="1">
        <p:nvSpPr>
          <p:cNvPr id="9" name="Left Mask"/>
          <p:cNvSpPr/>
          <p:nvPr userDrawn="1"/>
        </p:nvSpPr>
        <p:spPr bwMode="auto">
          <a:xfrm>
            <a:off x="0" y="1514476"/>
            <a:ext cx="3008302" cy="1499616"/>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3" name="Subtitle 2"/>
          <p:cNvSpPr>
            <a:spLocks noGrp="1"/>
          </p:cNvSpPr>
          <p:nvPr>
            <p:ph type="subTitle" idx="1"/>
          </p:nvPr>
        </p:nvSpPr>
        <p:spPr>
          <a:xfrm>
            <a:off x="3135109" y="5181605"/>
            <a:ext cx="4959201" cy="461665"/>
          </a:xfrm>
        </p:spPr>
        <p:txBody>
          <a:bodyPr>
            <a:noAutofit/>
          </a:bodyPr>
          <a:lstStyle>
            <a:lvl1pPr marL="0" indent="0" algn="l" defTabSz="685835" rtl="0" eaLnBrk="1" latinLnBrk="0" hangingPunct="1">
              <a:lnSpc>
                <a:spcPct val="90000"/>
              </a:lnSpc>
              <a:spcBef>
                <a:spcPts val="0"/>
              </a:spcBef>
              <a:buSzPct val="105000"/>
              <a:buFontTx/>
              <a:buNone/>
              <a:defRPr lang="en-US" sz="1200" kern="1200" dirty="0">
                <a:solidFill>
                  <a:schemeClr val="bg1">
                    <a:alpha val="99000"/>
                  </a:schemeClr>
                </a:solidFill>
                <a:latin typeface="Segoe UI" pitchFamily="34" charset="0"/>
                <a:ea typeface="Segoe UI" pitchFamily="34" charset="0"/>
                <a:cs typeface="Segoe UI" pitchFamily="34" charset="0"/>
              </a:defRPr>
            </a:lvl1pPr>
            <a:lvl2pPr marL="342918" indent="0" algn="ctr">
              <a:buNone/>
              <a:defRPr>
                <a:solidFill>
                  <a:schemeClr val="tx1">
                    <a:tint val="75000"/>
                  </a:schemeClr>
                </a:solidFill>
              </a:defRPr>
            </a:lvl2pPr>
            <a:lvl3pPr marL="685835" indent="0" algn="ctr">
              <a:buNone/>
              <a:defRPr>
                <a:solidFill>
                  <a:schemeClr val="tx1">
                    <a:tint val="75000"/>
                  </a:schemeClr>
                </a:solidFill>
              </a:defRPr>
            </a:lvl3pPr>
            <a:lvl4pPr marL="1028753" indent="0" algn="ctr">
              <a:buNone/>
              <a:defRPr>
                <a:solidFill>
                  <a:schemeClr val="tx1">
                    <a:tint val="75000"/>
                  </a:schemeClr>
                </a:solidFill>
              </a:defRPr>
            </a:lvl4pPr>
            <a:lvl5pPr marL="1371671" indent="0" algn="ctr">
              <a:buNone/>
              <a:defRPr>
                <a:solidFill>
                  <a:schemeClr val="tx1">
                    <a:tint val="75000"/>
                  </a:schemeClr>
                </a:solidFill>
              </a:defRPr>
            </a:lvl5pPr>
            <a:lvl6pPr marL="1714588" indent="0" algn="ctr">
              <a:buNone/>
              <a:defRPr>
                <a:solidFill>
                  <a:schemeClr val="tx1">
                    <a:tint val="75000"/>
                  </a:schemeClr>
                </a:solidFill>
              </a:defRPr>
            </a:lvl6pPr>
            <a:lvl7pPr marL="2057506" indent="0" algn="ctr">
              <a:buNone/>
              <a:defRPr>
                <a:solidFill>
                  <a:schemeClr val="tx1">
                    <a:tint val="75000"/>
                  </a:schemeClr>
                </a:solidFill>
              </a:defRPr>
            </a:lvl7pPr>
            <a:lvl8pPr marL="2400424" indent="0" algn="ctr">
              <a:buNone/>
              <a:defRPr>
                <a:solidFill>
                  <a:schemeClr val="tx1">
                    <a:tint val="75000"/>
                  </a:schemeClr>
                </a:solidFill>
              </a:defRPr>
            </a:lvl8pPr>
            <a:lvl9pPr marL="2743341" indent="0" algn="ctr">
              <a:buNone/>
              <a:defRPr>
                <a:solidFill>
                  <a:schemeClr val="tx1">
                    <a:tint val="75000"/>
                  </a:schemeClr>
                </a:solidFill>
              </a:defRPr>
            </a:lvl9pPr>
          </a:lstStyle>
          <a:p>
            <a:r>
              <a:rPr lang="en-US" smtClean="0"/>
              <a:t>Click to edit Master subtitle style</a:t>
            </a:r>
            <a:endParaRPr lang="en-US" dirty="0"/>
          </a:p>
        </p:txBody>
      </p:sp>
      <p:sp>
        <p:nvSpPr>
          <p:cNvPr id="10" name="Circle Arrow"/>
          <p:cNvSpPr>
            <a:spLocks noEditPoints="1"/>
          </p:cNvSpPr>
          <p:nvPr userDrawn="1"/>
        </p:nvSpPr>
        <p:spPr bwMode="auto">
          <a:xfrm rot="5400000">
            <a:off x="7358026" y="1978147"/>
            <a:ext cx="841375" cy="631196"/>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chemeClr val="tx1">
              <a:lumMod val="20000"/>
              <a:lumOff val="80000"/>
            </a:schemeClr>
          </a:solidFill>
          <a:ln>
            <a:noFill/>
          </a:ln>
        </p:spPr>
        <p:txBody>
          <a:bodyPr vert="horz" wrap="square" lIns="68586" tIns="34294" rIns="68586" bIns="34294" numCol="1" anchor="t" anchorCtr="0" compatLnSpc="1">
            <a:prstTxWarp prst="textNoShape">
              <a:avLst/>
            </a:prstTxWarp>
          </a:bodyPr>
          <a:lstStyle/>
          <a:p>
            <a:pPr defTabSz="685835"/>
            <a:endParaRPr lang="en-US" sz="1400">
              <a:solidFill>
                <a:srgbClr val="FFFFFF"/>
              </a:solidFill>
            </a:endParaRPr>
          </a:p>
        </p:txBody>
      </p:sp>
      <p:sp>
        <p:nvSpPr>
          <p:cNvPr id="11" name="TechEd Tile"/>
          <p:cNvSpPr/>
          <p:nvPr userDrawn="1"/>
        </p:nvSpPr>
        <p:spPr bwMode="auto">
          <a:xfrm>
            <a:off x="766754" y="1514475"/>
            <a:ext cx="2119674" cy="1499616"/>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pic>
        <p:nvPicPr>
          <p:cNvPr id="12" name="TechEd Logo"/>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8530"/>
          <a:stretch/>
        </p:blipFill>
        <p:spPr bwMode="auto">
          <a:xfrm>
            <a:off x="1051262" y="1742495"/>
            <a:ext cx="1550658" cy="104358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3" name="Top Mask"/>
          <p:cNvSpPr/>
          <p:nvPr userDrawn="1"/>
        </p:nvSpPr>
        <p:spPr bwMode="auto">
          <a:xfrm>
            <a:off x="0" y="4"/>
            <a:ext cx="9144000" cy="151447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14" name="Right Mask"/>
          <p:cNvSpPr/>
          <p:nvPr userDrawn="1"/>
        </p:nvSpPr>
        <p:spPr bwMode="auto">
          <a:xfrm>
            <a:off x="8381803" y="1630810"/>
            <a:ext cx="762198" cy="4154983"/>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grpSp>
        <p:nvGrpSpPr>
          <p:cNvPr id="16" name="Demo Tile"/>
          <p:cNvGrpSpPr/>
          <p:nvPr userDrawn="1"/>
        </p:nvGrpSpPr>
        <p:grpSpPr>
          <a:xfrm>
            <a:off x="763413" y="3187887"/>
            <a:ext cx="2120991" cy="2827252"/>
            <a:chOff x="1022073" y="-1135906"/>
            <a:chExt cx="2827252" cy="2827252"/>
          </a:xfrm>
        </p:grpSpPr>
        <p:sp>
          <p:nvSpPr>
            <p:cNvPr id="17" name="Rectangle 16"/>
            <p:cNvSpPr/>
            <p:nvPr/>
          </p:nvSpPr>
          <p:spPr bwMode="auto">
            <a:xfrm>
              <a:off x="1022073" y="-1135906"/>
              <a:ext cx="2827252" cy="2827252"/>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18" name="Light bulb Icon"/>
            <p:cNvSpPr>
              <a:spLocks noEditPoints="1"/>
            </p:cNvSpPr>
            <p:nvPr/>
          </p:nvSpPr>
          <p:spPr bwMode="auto">
            <a:xfrm>
              <a:off x="1945077" y="-620805"/>
              <a:ext cx="979488" cy="1797050"/>
            </a:xfrm>
            <a:custGeom>
              <a:avLst/>
              <a:gdLst>
                <a:gd name="T0" fmla="*/ 18 w 122"/>
                <a:gd name="T1" fmla="*/ 137 h 224"/>
                <a:gd name="T2" fmla="*/ 105 w 122"/>
                <a:gd name="T3" fmla="*/ 22 h 224"/>
                <a:gd name="T4" fmla="*/ 119 w 122"/>
                <a:gd name="T5" fmla="*/ 29 h 224"/>
                <a:gd name="T6" fmla="*/ 119 w 122"/>
                <a:gd name="T7" fmla="*/ 41 h 224"/>
                <a:gd name="T8" fmla="*/ 17 w 122"/>
                <a:gd name="T9" fmla="*/ 75 h 224"/>
                <a:gd name="T10" fmla="*/ 14 w 122"/>
                <a:gd name="T11" fmla="*/ 76 h 224"/>
                <a:gd name="T12" fmla="*/ 2 w 122"/>
                <a:gd name="T13" fmla="*/ 64 h 224"/>
                <a:gd name="T14" fmla="*/ 10 w 122"/>
                <a:gd name="T15" fmla="*/ 50 h 224"/>
                <a:gd name="T16" fmla="*/ 8 w 122"/>
                <a:gd name="T17" fmla="*/ 58 h 224"/>
                <a:gd name="T18" fmla="*/ 9 w 122"/>
                <a:gd name="T19" fmla="*/ 66 h 224"/>
                <a:gd name="T20" fmla="*/ 14 w 122"/>
                <a:gd name="T21" fmla="*/ 70 h 224"/>
                <a:gd name="T22" fmla="*/ 111 w 122"/>
                <a:gd name="T23" fmla="*/ 41 h 224"/>
                <a:gd name="T24" fmla="*/ 115 w 122"/>
                <a:gd name="T25" fmla="*/ 35 h 224"/>
                <a:gd name="T26" fmla="*/ 108 w 122"/>
                <a:gd name="T27" fmla="*/ 27 h 224"/>
                <a:gd name="T28" fmla="*/ 12 w 122"/>
                <a:gd name="T29" fmla="*/ 56 h 224"/>
                <a:gd name="T30" fmla="*/ 10 w 122"/>
                <a:gd name="T31" fmla="*/ 16 h 224"/>
                <a:gd name="T32" fmla="*/ 73 w 122"/>
                <a:gd name="T33" fmla="*/ 9 h 224"/>
                <a:gd name="T34" fmla="*/ 67 w 122"/>
                <a:gd name="T35" fmla="*/ 27 h 224"/>
                <a:gd name="T36" fmla="*/ 14 w 122"/>
                <a:gd name="T37" fmla="*/ 42 h 224"/>
                <a:gd name="T38" fmla="*/ 2 w 122"/>
                <a:gd name="T39" fmla="*/ 31 h 224"/>
                <a:gd name="T40" fmla="*/ 9 w 122"/>
                <a:gd name="T41" fmla="*/ 32 h 224"/>
                <a:gd name="T42" fmla="*/ 16 w 122"/>
                <a:gd name="T43" fmla="*/ 36 h 224"/>
                <a:gd name="T44" fmla="*/ 69 w 122"/>
                <a:gd name="T45" fmla="*/ 14 h 224"/>
                <a:gd name="T46" fmla="*/ 63 w 122"/>
                <a:gd name="T47" fmla="*/ 7 h 224"/>
                <a:gd name="T48" fmla="*/ 12 w 122"/>
                <a:gd name="T49" fmla="*/ 22 h 224"/>
                <a:gd name="T50" fmla="*/ 113 w 122"/>
                <a:gd name="T51" fmla="*/ 114 h 224"/>
                <a:gd name="T52" fmla="*/ 99 w 122"/>
                <a:gd name="T53" fmla="*/ 124 h 224"/>
                <a:gd name="T54" fmla="*/ 110 w 122"/>
                <a:gd name="T55" fmla="*/ 137 h 224"/>
                <a:gd name="T56" fmla="*/ 87 w 122"/>
                <a:gd name="T57" fmla="*/ 208 h 224"/>
                <a:gd name="T58" fmla="*/ 74 w 122"/>
                <a:gd name="T59" fmla="*/ 224 h 224"/>
                <a:gd name="T60" fmla="*/ 41 w 122"/>
                <a:gd name="T61" fmla="*/ 213 h 224"/>
                <a:gd name="T62" fmla="*/ 18 w 122"/>
                <a:gd name="T63" fmla="*/ 187 h 224"/>
                <a:gd name="T64" fmla="*/ 29 w 122"/>
                <a:gd name="T65" fmla="*/ 137 h 224"/>
                <a:gd name="T66" fmla="*/ 23 w 122"/>
                <a:gd name="T67" fmla="*/ 113 h 224"/>
                <a:gd name="T68" fmla="*/ 10 w 122"/>
                <a:gd name="T69" fmla="*/ 109 h 224"/>
                <a:gd name="T70" fmla="*/ 2 w 122"/>
                <a:gd name="T71" fmla="*/ 98 h 224"/>
                <a:gd name="T72" fmla="*/ 3 w 122"/>
                <a:gd name="T73" fmla="*/ 89 h 224"/>
                <a:gd name="T74" fmla="*/ 105 w 122"/>
                <a:gd name="T75" fmla="*/ 55 h 224"/>
                <a:gd name="T76" fmla="*/ 120 w 122"/>
                <a:gd name="T77" fmla="*/ 66 h 224"/>
                <a:gd name="T78" fmla="*/ 113 w 122"/>
                <a:gd name="T79" fmla="*/ 81 h 224"/>
                <a:gd name="T80" fmla="*/ 56 w 122"/>
                <a:gd name="T81" fmla="*/ 105 h 224"/>
                <a:gd name="T82" fmla="*/ 72 w 122"/>
                <a:gd name="T83" fmla="*/ 137 h 224"/>
                <a:gd name="T84" fmla="*/ 82 w 122"/>
                <a:gd name="T85" fmla="*/ 95 h 224"/>
                <a:gd name="T86" fmla="*/ 119 w 122"/>
                <a:gd name="T87" fmla="*/ 96 h 224"/>
                <a:gd name="T88" fmla="*/ 113 w 122"/>
                <a:gd name="T89" fmla="*/ 114 h 224"/>
                <a:gd name="T90" fmla="*/ 111 w 122"/>
                <a:gd name="T91" fmla="*/ 75 h 224"/>
                <a:gd name="T92" fmla="*/ 115 w 122"/>
                <a:gd name="T93" fmla="*/ 68 h 224"/>
                <a:gd name="T94" fmla="*/ 108 w 122"/>
                <a:gd name="T95" fmla="*/ 61 h 224"/>
                <a:gd name="T96" fmla="*/ 25 w 122"/>
                <a:gd name="T97" fmla="*/ 86 h 224"/>
                <a:gd name="T98" fmla="*/ 12 w 122"/>
                <a:gd name="T99" fmla="*/ 89 h 224"/>
                <a:gd name="T100" fmla="*/ 8 w 122"/>
                <a:gd name="T101" fmla="*/ 92 h 224"/>
                <a:gd name="T102" fmla="*/ 8 w 122"/>
                <a:gd name="T103" fmla="*/ 96 h 224"/>
                <a:gd name="T104" fmla="*/ 12 w 122"/>
                <a:gd name="T105" fmla="*/ 103 h 224"/>
                <a:gd name="T106" fmla="*/ 25 w 122"/>
                <a:gd name="T107" fmla="*/ 107 h 224"/>
                <a:gd name="T108" fmla="*/ 35 w 122"/>
                <a:gd name="T109" fmla="*/ 120 h 224"/>
                <a:gd name="T110" fmla="*/ 50 w 122"/>
                <a:gd name="T111" fmla="*/ 137 h 224"/>
                <a:gd name="T112" fmla="*/ 48 w 122"/>
                <a:gd name="T113" fmla="*/ 100 h 224"/>
                <a:gd name="T114" fmla="*/ 49 w 122"/>
                <a:gd name="T115" fmla="*/ 93 h 224"/>
                <a:gd name="T116" fmla="*/ 113 w 122"/>
                <a:gd name="T117" fmla="*/ 98 h 224"/>
                <a:gd name="T118" fmla="*/ 84 w 122"/>
                <a:gd name="T119" fmla="*/ 101 h 224"/>
                <a:gd name="T120" fmla="*/ 78 w 122"/>
                <a:gd name="T121" fmla="*/ 137 h 224"/>
                <a:gd name="T122" fmla="*/ 93 w 122"/>
                <a:gd name="T123" fmla="*/ 124 h 224"/>
                <a:gd name="T124" fmla="*/ 111 w 122"/>
                <a:gd name="T125" fmla="*/ 10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2" h="224">
                  <a:moveTo>
                    <a:pt x="18" y="137"/>
                  </a:moveTo>
                  <a:cubicBezTo>
                    <a:pt x="18" y="137"/>
                    <a:pt x="18" y="137"/>
                    <a:pt x="18" y="137"/>
                  </a:cubicBezTo>
                  <a:moveTo>
                    <a:pt x="10" y="50"/>
                  </a:moveTo>
                  <a:cubicBezTo>
                    <a:pt x="105" y="22"/>
                    <a:pt x="105" y="22"/>
                    <a:pt x="105" y="22"/>
                  </a:cubicBezTo>
                  <a:cubicBezTo>
                    <a:pt x="106" y="21"/>
                    <a:pt x="107" y="21"/>
                    <a:pt x="108" y="21"/>
                  </a:cubicBezTo>
                  <a:cubicBezTo>
                    <a:pt x="113" y="21"/>
                    <a:pt x="118" y="24"/>
                    <a:pt x="119" y="29"/>
                  </a:cubicBezTo>
                  <a:cubicBezTo>
                    <a:pt x="120" y="33"/>
                    <a:pt x="120" y="33"/>
                    <a:pt x="120" y="33"/>
                  </a:cubicBezTo>
                  <a:cubicBezTo>
                    <a:pt x="121" y="36"/>
                    <a:pt x="121" y="39"/>
                    <a:pt x="119" y="41"/>
                  </a:cubicBezTo>
                  <a:cubicBezTo>
                    <a:pt x="118" y="44"/>
                    <a:pt x="116" y="46"/>
                    <a:pt x="113" y="47"/>
                  </a:cubicBezTo>
                  <a:cubicBezTo>
                    <a:pt x="17" y="75"/>
                    <a:pt x="17" y="75"/>
                    <a:pt x="17" y="75"/>
                  </a:cubicBezTo>
                  <a:cubicBezTo>
                    <a:pt x="16" y="76"/>
                    <a:pt x="15" y="76"/>
                    <a:pt x="14" y="76"/>
                  </a:cubicBezTo>
                  <a:cubicBezTo>
                    <a:pt x="14" y="76"/>
                    <a:pt x="14" y="76"/>
                    <a:pt x="14" y="76"/>
                  </a:cubicBezTo>
                  <a:cubicBezTo>
                    <a:pt x="9" y="76"/>
                    <a:pt x="5" y="73"/>
                    <a:pt x="3" y="68"/>
                  </a:cubicBezTo>
                  <a:cubicBezTo>
                    <a:pt x="2" y="64"/>
                    <a:pt x="2" y="64"/>
                    <a:pt x="2" y="64"/>
                  </a:cubicBezTo>
                  <a:cubicBezTo>
                    <a:pt x="1" y="61"/>
                    <a:pt x="2" y="58"/>
                    <a:pt x="3" y="56"/>
                  </a:cubicBezTo>
                  <a:cubicBezTo>
                    <a:pt x="5" y="53"/>
                    <a:pt x="7" y="51"/>
                    <a:pt x="10" y="50"/>
                  </a:cubicBezTo>
                  <a:close/>
                  <a:moveTo>
                    <a:pt x="12" y="56"/>
                  </a:moveTo>
                  <a:cubicBezTo>
                    <a:pt x="10" y="56"/>
                    <a:pt x="9" y="57"/>
                    <a:pt x="8" y="58"/>
                  </a:cubicBezTo>
                  <a:cubicBezTo>
                    <a:pt x="8" y="60"/>
                    <a:pt x="8" y="61"/>
                    <a:pt x="8" y="62"/>
                  </a:cubicBezTo>
                  <a:cubicBezTo>
                    <a:pt x="9" y="66"/>
                    <a:pt x="9" y="66"/>
                    <a:pt x="9" y="66"/>
                  </a:cubicBezTo>
                  <a:cubicBezTo>
                    <a:pt x="10" y="68"/>
                    <a:pt x="12" y="70"/>
                    <a:pt x="14" y="70"/>
                  </a:cubicBezTo>
                  <a:cubicBezTo>
                    <a:pt x="14" y="70"/>
                    <a:pt x="14" y="70"/>
                    <a:pt x="14" y="70"/>
                  </a:cubicBezTo>
                  <a:cubicBezTo>
                    <a:pt x="15" y="70"/>
                    <a:pt x="15" y="70"/>
                    <a:pt x="16" y="70"/>
                  </a:cubicBezTo>
                  <a:cubicBezTo>
                    <a:pt x="111" y="41"/>
                    <a:pt x="111" y="41"/>
                    <a:pt x="111" y="41"/>
                  </a:cubicBezTo>
                  <a:cubicBezTo>
                    <a:pt x="112" y="41"/>
                    <a:pt x="113" y="40"/>
                    <a:pt x="114" y="39"/>
                  </a:cubicBezTo>
                  <a:cubicBezTo>
                    <a:pt x="115" y="37"/>
                    <a:pt x="115" y="36"/>
                    <a:pt x="115" y="35"/>
                  </a:cubicBezTo>
                  <a:cubicBezTo>
                    <a:pt x="113" y="31"/>
                    <a:pt x="113" y="31"/>
                    <a:pt x="113" y="31"/>
                  </a:cubicBezTo>
                  <a:cubicBezTo>
                    <a:pt x="113" y="29"/>
                    <a:pt x="111" y="27"/>
                    <a:pt x="108" y="27"/>
                  </a:cubicBezTo>
                  <a:cubicBezTo>
                    <a:pt x="108" y="27"/>
                    <a:pt x="107" y="27"/>
                    <a:pt x="107" y="27"/>
                  </a:cubicBezTo>
                  <a:lnTo>
                    <a:pt x="12" y="56"/>
                  </a:lnTo>
                  <a:close/>
                  <a:moveTo>
                    <a:pt x="2" y="31"/>
                  </a:moveTo>
                  <a:cubicBezTo>
                    <a:pt x="0" y="25"/>
                    <a:pt x="4" y="18"/>
                    <a:pt x="10" y="16"/>
                  </a:cubicBezTo>
                  <a:cubicBezTo>
                    <a:pt x="59" y="1"/>
                    <a:pt x="59" y="1"/>
                    <a:pt x="59" y="1"/>
                  </a:cubicBezTo>
                  <a:cubicBezTo>
                    <a:pt x="65" y="0"/>
                    <a:pt x="72" y="3"/>
                    <a:pt x="73" y="9"/>
                  </a:cubicBezTo>
                  <a:cubicBezTo>
                    <a:pt x="75" y="12"/>
                    <a:pt x="75" y="12"/>
                    <a:pt x="75" y="12"/>
                  </a:cubicBezTo>
                  <a:cubicBezTo>
                    <a:pt x="76" y="18"/>
                    <a:pt x="73" y="25"/>
                    <a:pt x="67" y="27"/>
                  </a:cubicBezTo>
                  <a:cubicBezTo>
                    <a:pt x="18" y="42"/>
                    <a:pt x="18" y="42"/>
                    <a:pt x="18" y="42"/>
                  </a:cubicBezTo>
                  <a:cubicBezTo>
                    <a:pt x="16" y="42"/>
                    <a:pt x="15" y="42"/>
                    <a:pt x="14" y="42"/>
                  </a:cubicBezTo>
                  <a:cubicBezTo>
                    <a:pt x="9" y="42"/>
                    <a:pt x="5" y="39"/>
                    <a:pt x="3" y="34"/>
                  </a:cubicBezTo>
                  <a:lnTo>
                    <a:pt x="2" y="31"/>
                  </a:lnTo>
                  <a:close/>
                  <a:moveTo>
                    <a:pt x="8" y="29"/>
                  </a:moveTo>
                  <a:cubicBezTo>
                    <a:pt x="9" y="32"/>
                    <a:pt x="9" y="32"/>
                    <a:pt x="9" y="32"/>
                  </a:cubicBezTo>
                  <a:cubicBezTo>
                    <a:pt x="10" y="35"/>
                    <a:pt x="12" y="36"/>
                    <a:pt x="14" y="36"/>
                  </a:cubicBezTo>
                  <a:cubicBezTo>
                    <a:pt x="15" y="36"/>
                    <a:pt x="15" y="36"/>
                    <a:pt x="16" y="36"/>
                  </a:cubicBezTo>
                  <a:cubicBezTo>
                    <a:pt x="65" y="21"/>
                    <a:pt x="65" y="21"/>
                    <a:pt x="65" y="21"/>
                  </a:cubicBezTo>
                  <a:cubicBezTo>
                    <a:pt x="68" y="20"/>
                    <a:pt x="70" y="17"/>
                    <a:pt x="69" y="14"/>
                  </a:cubicBezTo>
                  <a:cubicBezTo>
                    <a:pt x="68" y="11"/>
                    <a:pt x="68" y="11"/>
                    <a:pt x="68" y="11"/>
                  </a:cubicBezTo>
                  <a:cubicBezTo>
                    <a:pt x="67" y="8"/>
                    <a:pt x="65" y="7"/>
                    <a:pt x="63" y="7"/>
                  </a:cubicBezTo>
                  <a:cubicBezTo>
                    <a:pt x="62" y="7"/>
                    <a:pt x="62" y="7"/>
                    <a:pt x="61" y="7"/>
                  </a:cubicBezTo>
                  <a:cubicBezTo>
                    <a:pt x="12" y="22"/>
                    <a:pt x="12" y="22"/>
                    <a:pt x="12" y="22"/>
                  </a:cubicBezTo>
                  <a:cubicBezTo>
                    <a:pt x="9" y="23"/>
                    <a:pt x="7" y="26"/>
                    <a:pt x="8" y="29"/>
                  </a:cubicBezTo>
                  <a:close/>
                  <a:moveTo>
                    <a:pt x="113" y="114"/>
                  </a:moveTo>
                  <a:cubicBezTo>
                    <a:pt x="105" y="116"/>
                    <a:pt x="105" y="116"/>
                    <a:pt x="105" y="116"/>
                  </a:cubicBezTo>
                  <a:cubicBezTo>
                    <a:pt x="102" y="117"/>
                    <a:pt x="99" y="121"/>
                    <a:pt x="99" y="124"/>
                  </a:cubicBezTo>
                  <a:cubicBezTo>
                    <a:pt x="99" y="137"/>
                    <a:pt x="99" y="137"/>
                    <a:pt x="99" y="137"/>
                  </a:cubicBezTo>
                  <a:cubicBezTo>
                    <a:pt x="110" y="137"/>
                    <a:pt x="110" y="137"/>
                    <a:pt x="110" y="137"/>
                  </a:cubicBezTo>
                  <a:cubicBezTo>
                    <a:pt x="110" y="187"/>
                    <a:pt x="110" y="187"/>
                    <a:pt x="110" y="187"/>
                  </a:cubicBezTo>
                  <a:cubicBezTo>
                    <a:pt x="110" y="198"/>
                    <a:pt x="100" y="207"/>
                    <a:pt x="87" y="208"/>
                  </a:cubicBezTo>
                  <a:cubicBezTo>
                    <a:pt x="87" y="213"/>
                    <a:pt x="87" y="213"/>
                    <a:pt x="87" y="213"/>
                  </a:cubicBezTo>
                  <a:cubicBezTo>
                    <a:pt x="87" y="219"/>
                    <a:pt x="81" y="224"/>
                    <a:pt x="74" y="224"/>
                  </a:cubicBezTo>
                  <a:cubicBezTo>
                    <a:pt x="54" y="224"/>
                    <a:pt x="54" y="224"/>
                    <a:pt x="54" y="224"/>
                  </a:cubicBezTo>
                  <a:cubicBezTo>
                    <a:pt x="47" y="224"/>
                    <a:pt x="41" y="219"/>
                    <a:pt x="41" y="213"/>
                  </a:cubicBezTo>
                  <a:cubicBezTo>
                    <a:pt x="41" y="208"/>
                    <a:pt x="41" y="208"/>
                    <a:pt x="41" y="208"/>
                  </a:cubicBezTo>
                  <a:cubicBezTo>
                    <a:pt x="28" y="207"/>
                    <a:pt x="18" y="198"/>
                    <a:pt x="18" y="187"/>
                  </a:cubicBezTo>
                  <a:cubicBezTo>
                    <a:pt x="18" y="137"/>
                    <a:pt x="18" y="137"/>
                    <a:pt x="18" y="137"/>
                  </a:cubicBezTo>
                  <a:cubicBezTo>
                    <a:pt x="29" y="137"/>
                    <a:pt x="29" y="137"/>
                    <a:pt x="29" y="137"/>
                  </a:cubicBezTo>
                  <a:cubicBezTo>
                    <a:pt x="29" y="120"/>
                    <a:pt x="29" y="120"/>
                    <a:pt x="29" y="120"/>
                  </a:cubicBezTo>
                  <a:cubicBezTo>
                    <a:pt x="29" y="117"/>
                    <a:pt x="26" y="113"/>
                    <a:pt x="23" y="113"/>
                  </a:cubicBezTo>
                  <a:cubicBezTo>
                    <a:pt x="12" y="109"/>
                    <a:pt x="12" y="109"/>
                    <a:pt x="12" y="109"/>
                  </a:cubicBezTo>
                  <a:cubicBezTo>
                    <a:pt x="10" y="109"/>
                    <a:pt x="10" y="109"/>
                    <a:pt x="10" y="109"/>
                  </a:cubicBezTo>
                  <a:cubicBezTo>
                    <a:pt x="7" y="108"/>
                    <a:pt x="4" y="105"/>
                    <a:pt x="3" y="102"/>
                  </a:cubicBezTo>
                  <a:cubicBezTo>
                    <a:pt x="2" y="98"/>
                    <a:pt x="2" y="98"/>
                    <a:pt x="2" y="98"/>
                  </a:cubicBezTo>
                  <a:cubicBezTo>
                    <a:pt x="2" y="97"/>
                    <a:pt x="2" y="97"/>
                    <a:pt x="2" y="96"/>
                  </a:cubicBezTo>
                  <a:cubicBezTo>
                    <a:pt x="2" y="94"/>
                    <a:pt x="2" y="91"/>
                    <a:pt x="3" y="89"/>
                  </a:cubicBezTo>
                  <a:cubicBezTo>
                    <a:pt x="5" y="87"/>
                    <a:pt x="7" y="85"/>
                    <a:pt x="10" y="84"/>
                  </a:cubicBezTo>
                  <a:cubicBezTo>
                    <a:pt x="105" y="55"/>
                    <a:pt x="105" y="55"/>
                    <a:pt x="105" y="55"/>
                  </a:cubicBezTo>
                  <a:cubicBezTo>
                    <a:pt x="111" y="54"/>
                    <a:pt x="118" y="57"/>
                    <a:pt x="119" y="63"/>
                  </a:cubicBezTo>
                  <a:cubicBezTo>
                    <a:pt x="120" y="66"/>
                    <a:pt x="120" y="66"/>
                    <a:pt x="120" y="66"/>
                  </a:cubicBezTo>
                  <a:cubicBezTo>
                    <a:pt x="121" y="69"/>
                    <a:pt x="121" y="72"/>
                    <a:pt x="119" y="75"/>
                  </a:cubicBezTo>
                  <a:cubicBezTo>
                    <a:pt x="118" y="78"/>
                    <a:pt x="116" y="80"/>
                    <a:pt x="113" y="81"/>
                  </a:cubicBezTo>
                  <a:cubicBezTo>
                    <a:pt x="54" y="98"/>
                    <a:pt x="54" y="98"/>
                    <a:pt x="54" y="98"/>
                  </a:cubicBezTo>
                  <a:cubicBezTo>
                    <a:pt x="55" y="100"/>
                    <a:pt x="56" y="103"/>
                    <a:pt x="56" y="105"/>
                  </a:cubicBezTo>
                  <a:cubicBezTo>
                    <a:pt x="56" y="137"/>
                    <a:pt x="56" y="137"/>
                    <a:pt x="56" y="137"/>
                  </a:cubicBezTo>
                  <a:cubicBezTo>
                    <a:pt x="72" y="137"/>
                    <a:pt x="72" y="137"/>
                    <a:pt x="72" y="137"/>
                  </a:cubicBezTo>
                  <a:cubicBezTo>
                    <a:pt x="72" y="109"/>
                    <a:pt x="72" y="109"/>
                    <a:pt x="72" y="109"/>
                  </a:cubicBezTo>
                  <a:cubicBezTo>
                    <a:pt x="72" y="103"/>
                    <a:pt x="77" y="97"/>
                    <a:pt x="82" y="95"/>
                  </a:cubicBezTo>
                  <a:cubicBezTo>
                    <a:pt x="105" y="89"/>
                    <a:pt x="105" y="89"/>
                    <a:pt x="105" y="89"/>
                  </a:cubicBezTo>
                  <a:cubicBezTo>
                    <a:pt x="111" y="87"/>
                    <a:pt x="118" y="91"/>
                    <a:pt x="119" y="96"/>
                  </a:cubicBezTo>
                  <a:cubicBezTo>
                    <a:pt x="120" y="100"/>
                    <a:pt x="120" y="100"/>
                    <a:pt x="120" y="100"/>
                  </a:cubicBezTo>
                  <a:cubicBezTo>
                    <a:pt x="122" y="106"/>
                    <a:pt x="119" y="112"/>
                    <a:pt x="113" y="114"/>
                  </a:cubicBezTo>
                  <a:close/>
                  <a:moveTo>
                    <a:pt x="49" y="93"/>
                  </a:moveTo>
                  <a:cubicBezTo>
                    <a:pt x="111" y="75"/>
                    <a:pt x="111" y="75"/>
                    <a:pt x="111" y="75"/>
                  </a:cubicBezTo>
                  <a:cubicBezTo>
                    <a:pt x="112" y="74"/>
                    <a:pt x="113" y="74"/>
                    <a:pt x="114" y="72"/>
                  </a:cubicBezTo>
                  <a:cubicBezTo>
                    <a:pt x="115" y="71"/>
                    <a:pt x="115" y="70"/>
                    <a:pt x="115" y="68"/>
                  </a:cubicBezTo>
                  <a:cubicBezTo>
                    <a:pt x="113" y="65"/>
                    <a:pt x="113" y="65"/>
                    <a:pt x="113" y="65"/>
                  </a:cubicBezTo>
                  <a:cubicBezTo>
                    <a:pt x="113" y="62"/>
                    <a:pt x="111" y="61"/>
                    <a:pt x="108" y="61"/>
                  </a:cubicBezTo>
                  <a:cubicBezTo>
                    <a:pt x="108" y="61"/>
                    <a:pt x="107" y="61"/>
                    <a:pt x="107" y="61"/>
                  </a:cubicBezTo>
                  <a:cubicBezTo>
                    <a:pt x="25" y="86"/>
                    <a:pt x="25" y="86"/>
                    <a:pt x="25" y="86"/>
                  </a:cubicBezTo>
                  <a:cubicBezTo>
                    <a:pt x="13" y="89"/>
                    <a:pt x="13" y="89"/>
                    <a:pt x="13" y="89"/>
                  </a:cubicBezTo>
                  <a:cubicBezTo>
                    <a:pt x="12" y="89"/>
                    <a:pt x="12" y="89"/>
                    <a:pt x="12" y="89"/>
                  </a:cubicBezTo>
                  <a:cubicBezTo>
                    <a:pt x="12" y="90"/>
                    <a:pt x="12" y="90"/>
                    <a:pt x="12" y="90"/>
                  </a:cubicBezTo>
                  <a:cubicBezTo>
                    <a:pt x="10" y="90"/>
                    <a:pt x="9" y="91"/>
                    <a:pt x="8" y="92"/>
                  </a:cubicBezTo>
                  <a:cubicBezTo>
                    <a:pt x="8" y="93"/>
                    <a:pt x="8" y="95"/>
                    <a:pt x="8" y="96"/>
                  </a:cubicBezTo>
                  <a:cubicBezTo>
                    <a:pt x="8" y="96"/>
                    <a:pt x="8" y="96"/>
                    <a:pt x="8" y="96"/>
                  </a:cubicBezTo>
                  <a:cubicBezTo>
                    <a:pt x="9" y="100"/>
                    <a:pt x="9" y="100"/>
                    <a:pt x="9" y="100"/>
                  </a:cubicBezTo>
                  <a:cubicBezTo>
                    <a:pt x="10" y="101"/>
                    <a:pt x="11" y="103"/>
                    <a:pt x="12" y="103"/>
                  </a:cubicBezTo>
                  <a:cubicBezTo>
                    <a:pt x="13" y="103"/>
                    <a:pt x="13" y="103"/>
                    <a:pt x="13" y="103"/>
                  </a:cubicBezTo>
                  <a:cubicBezTo>
                    <a:pt x="25" y="107"/>
                    <a:pt x="25" y="107"/>
                    <a:pt x="25" y="107"/>
                  </a:cubicBezTo>
                  <a:cubicBezTo>
                    <a:pt x="25" y="107"/>
                    <a:pt x="25" y="107"/>
                    <a:pt x="25" y="107"/>
                  </a:cubicBezTo>
                  <a:cubicBezTo>
                    <a:pt x="31" y="109"/>
                    <a:pt x="35" y="115"/>
                    <a:pt x="35" y="120"/>
                  </a:cubicBezTo>
                  <a:cubicBezTo>
                    <a:pt x="35" y="137"/>
                    <a:pt x="35" y="137"/>
                    <a:pt x="35" y="137"/>
                  </a:cubicBezTo>
                  <a:cubicBezTo>
                    <a:pt x="50" y="137"/>
                    <a:pt x="50" y="137"/>
                    <a:pt x="50" y="137"/>
                  </a:cubicBezTo>
                  <a:cubicBezTo>
                    <a:pt x="50" y="105"/>
                    <a:pt x="50" y="105"/>
                    <a:pt x="50" y="105"/>
                  </a:cubicBezTo>
                  <a:cubicBezTo>
                    <a:pt x="50" y="104"/>
                    <a:pt x="49" y="102"/>
                    <a:pt x="48" y="100"/>
                  </a:cubicBezTo>
                  <a:cubicBezTo>
                    <a:pt x="47" y="99"/>
                    <a:pt x="45" y="98"/>
                    <a:pt x="44" y="97"/>
                  </a:cubicBezTo>
                  <a:cubicBezTo>
                    <a:pt x="44" y="97"/>
                    <a:pt x="40" y="96"/>
                    <a:pt x="49" y="93"/>
                  </a:cubicBezTo>
                  <a:close/>
                  <a:moveTo>
                    <a:pt x="115" y="102"/>
                  </a:moveTo>
                  <a:cubicBezTo>
                    <a:pt x="113" y="98"/>
                    <a:pt x="113" y="98"/>
                    <a:pt x="113" y="98"/>
                  </a:cubicBezTo>
                  <a:cubicBezTo>
                    <a:pt x="113" y="95"/>
                    <a:pt x="110" y="94"/>
                    <a:pt x="107" y="95"/>
                  </a:cubicBezTo>
                  <a:cubicBezTo>
                    <a:pt x="84" y="101"/>
                    <a:pt x="84" y="101"/>
                    <a:pt x="84" y="101"/>
                  </a:cubicBezTo>
                  <a:cubicBezTo>
                    <a:pt x="81" y="102"/>
                    <a:pt x="78" y="106"/>
                    <a:pt x="78" y="109"/>
                  </a:cubicBezTo>
                  <a:cubicBezTo>
                    <a:pt x="78" y="137"/>
                    <a:pt x="78" y="137"/>
                    <a:pt x="78" y="137"/>
                  </a:cubicBezTo>
                  <a:cubicBezTo>
                    <a:pt x="93" y="137"/>
                    <a:pt x="93" y="137"/>
                    <a:pt x="93" y="137"/>
                  </a:cubicBezTo>
                  <a:cubicBezTo>
                    <a:pt x="93" y="124"/>
                    <a:pt x="93" y="124"/>
                    <a:pt x="93" y="124"/>
                  </a:cubicBezTo>
                  <a:cubicBezTo>
                    <a:pt x="93" y="118"/>
                    <a:pt x="97" y="112"/>
                    <a:pt x="103" y="111"/>
                  </a:cubicBezTo>
                  <a:cubicBezTo>
                    <a:pt x="111" y="108"/>
                    <a:pt x="111" y="108"/>
                    <a:pt x="111" y="108"/>
                  </a:cubicBezTo>
                  <a:cubicBezTo>
                    <a:pt x="114" y="108"/>
                    <a:pt x="115" y="105"/>
                    <a:pt x="115" y="10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35"/>
              <a:endParaRPr lang="en-US" sz="1400">
                <a:solidFill>
                  <a:srgbClr val="FFFFFF"/>
                </a:solidFill>
              </a:endParaRPr>
            </a:p>
          </p:txBody>
        </p:sp>
      </p:grpSp>
      <p:sp>
        <p:nvSpPr>
          <p:cNvPr id="2" name="Title 1"/>
          <p:cNvSpPr>
            <a:spLocks noGrp="1"/>
          </p:cNvSpPr>
          <p:nvPr>
            <p:ph type="ctrTitle"/>
          </p:nvPr>
        </p:nvSpPr>
        <p:spPr>
          <a:xfrm>
            <a:off x="3135109" y="3187142"/>
            <a:ext cx="4959201" cy="1523495"/>
          </a:xfrm>
        </p:spPr>
        <p:txBody>
          <a:bodyPr anchor="ctr" anchorCtr="0">
            <a:noAutofit/>
          </a:bodyPr>
          <a:lstStyle>
            <a:lvl1pPr algn="l" defTabSz="685835" rtl="0" eaLnBrk="1" latinLnBrk="0" hangingPunct="1">
              <a:lnSpc>
                <a:spcPct val="90000"/>
              </a:lnSpc>
              <a:spcBef>
                <a:spcPct val="0"/>
              </a:spcBef>
              <a:buNone/>
              <a:defRPr lang="en-US" sz="3000" b="1" kern="1200" cap="none" spc="-75" baseline="0" dirty="0">
                <a:ln w="3175">
                  <a:noFill/>
                </a:ln>
                <a:solidFill>
                  <a:schemeClr val="accent6">
                    <a:alpha val="99000"/>
                  </a:schemeClr>
                </a:solidFill>
                <a:effectLst/>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useBgFill="1">
        <p:nvSpPr>
          <p:cNvPr id="15" name="Bottom Mask"/>
          <p:cNvSpPr/>
          <p:nvPr userDrawn="1"/>
        </p:nvSpPr>
        <p:spPr bwMode="auto">
          <a:xfrm>
            <a:off x="3008308" y="6010279"/>
            <a:ext cx="6135697" cy="84772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Tree>
    <p:extLst>
      <p:ext uri="{BB962C8B-B14F-4D97-AF65-F5344CB8AC3E}">
        <p14:creationId xmlns:p14="http://schemas.microsoft.com/office/powerpoint/2010/main" val="298584818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Video,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Tile"/>
          <p:cNvSpPr/>
          <p:nvPr userDrawn="1"/>
        </p:nvSpPr>
        <p:spPr bwMode="auto">
          <a:xfrm>
            <a:off x="3008308" y="3187140"/>
            <a:ext cx="5373499" cy="2823139"/>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6" name="Arrow Bar"/>
          <p:cNvSpPr/>
          <p:nvPr userDrawn="1"/>
        </p:nvSpPr>
        <p:spPr bwMode="auto">
          <a:xfrm>
            <a:off x="3008305" y="1514475"/>
            <a:ext cx="5373499" cy="1499616"/>
          </a:xfrm>
          <a:prstGeom prst="rect">
            <a:avLst/>
          </a:prstGeom>
          <a:solidFill>
            <a:schemeClr val="accent5"/>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7" name="Text Placeholder 6"/>
          <p:cNvSpPr>
            <a:spLocks noGrp="1"/>
          </p:cNvSpPr>
          <p:nvPr>
            <p:ph type="body" sz="quarter" idx="10" hasCustomPrompt="1"/>
          </p:nvPr>
        </p:nvSpPr>
        <p:spPr>
          <a:xfrm>
            <a:off x="3135110" y="1586587"/>
            <a:ext cx="4163389" cy="1378644"/>
          </a:xfrm>
        </p:spPr>
        <p:txBody>
          <a:bodyPr anchor="ctr" anchorCtr="0">
            <a:noAutofit/>
            <a:scene3d>
              <a:camera prst="orthographicFront"/>
              <a:lightRig rig="flat" dir="t"/>
            </a:scene3d>
            <a:sp3d>
              <a:contourClr>
                <a:schemeClr val="tx2"/>
              </a:contourClr>
            </a:sp3d>
          </a:bodyPr>
          <a:lstStyle>
            <a:lvl1pPr marL="0" indent="0" algn="l" defTabSz="685835" rtl="0" eaLnBrk="1" latinLnBrk="0" hangingPunct="1">
              <a:lnSpc>
                <a:spcPct val="90000"/>
              </a:lnSpc>
              <a:spcBef>
                <a:spcPct val="0"/>
              </a:spcBef>
              <a:buFont typeface="Arial" pitchFamily="34" charset="0"/>
              <a:buNone/>
              <a:defRPr lang="en-US" sz="4100" b="1" kern="1200" cap="none" spc="-75" baseline="0" dirty="0" smtClean="0">
                <a:ln w="3175">
                  <a:noFill/>
                </a:ln>
                <a:solidFill>
                  <a:schemeClr val="tx1">
                    <a:alpha val="99000"/>
                  </a:schemeClr>
                </a:solidFill>
                <a:effectLst/>
                <a:latin typeface="Segoe UI" pitchFamily="34" charset="0"/>
                <a:ea typeface="Segoe UI" pitchFamily="34" charset="0"/>
                <a:cs typeface="Segoe UI" pitchFamily="34" charset="0"/>
              </a:defRPr>
            </a:lvl1pPr>
          </a:lstStyle>
          <a:p>
            <a:pPr lvl="0"/>
            <a:r>
              <a:rPr lang="en-US" dirty="0" smtClean="0"/>
              <a:t>Video</a:t>
            </a:r>
          </a:p>
        </p:txBody>
      </p:sp>
      <p:sp useBgFill="1">
        <p:nvSpPr>
          <p:cNvPr id="9" name="Left Mask"/>
          <p:cNvSpPr/>
          <p:nvPr userDrawn="1"/>
        </p:nvSpPr>
        <p:spPr bwMode="auto">
          <a:xfrm>
            <a:off x="0" y="1514476"/>
            <a:ext cx="3008302" cy="1499616"/>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3" name="Subtitle 2"/>
          <p:cNvSpPr>
            <a:spLocks noGrp="1"/>
          </p:cNvSpPr>
          <p:nvPr>
            <p:ph type="subTitle" idx="1"/>
          </p:nvPr>
        </p:nvSpPr>
        <p:spPr>
          <a:xfrm>
            <a:off x="3135109" y="5181605"/>
            <a:ext cx="4959201" cy="461665"/>
          </a:xfrm>
        </p:spPr>
        <p:txBody>
          <a:bodyPr>
            <a:noAutofit/>
          </a:bodyPr>
          <a:lstStyle>
            <a:lvl1pPr marL="0" indent="0" algn="l" defTabSz="685835" rtl="0" eaLnBrk="1" latinLnBrk="0" hangingPunct="1">
              <a:lnSpc>
                <a:spcPct val="90000"/>
              </a:lnSpc>
              <a:spcBef>
                <a:spcPts val="0"/>
              </a:spcBef>
              <a:buSzPct val="105000"/>
              <a:buFontTx/>
              <a:buNone/>
              <a:defRPr lang="en-US" sz="1200" kern="1200" dirty="0">
                <a:solidFill>
                  <a:schemeClr val="bg1">
                    <a:alpha val="99000"/>
                  </a:schemeClr>
                </a:solidFill>
                <a:latin typeface="Segoe UI" pitchFamily="34" charset="0"/>
                <a:ea typeface="Segoe UI" pitchFamily="34" charset="0"/>
                <a:cs typeface="Segoe UI" pitchFamily="34" charset="0"/>
              </a:defRPr>
            </a:lvl1pPr>
            <a:lvl2pPr marL="342918" indent="0" algn="ctr">
              <a:buNone/>
              <a:defRPr>
                <a:solidFill>
                  <a:schemeClr val="tx1">
                    <a:tint val="75000"/>
                  </a:schemeClr>
                </a:solidFill>
              </a:defRPr>
            </a:lvl2pPr>
            <a:lvl3pPr marL="685835" indent="0" algn="ctr">
              <a:buNone/>
              <a:defRPr>
                <a:solidFill>
                  <a:schemeClr val="tx1">
                    <a:tint val="75000"/>
                  </a:schemeClr>
                </a:solidFill>
              </a:defRPr>
            </a:lvl3pPr>
            <a:lvl4pPr marL="1028753" indent="0" algn="ctr">
              <a:buNone/>
              <a:defRPr>
                <a:solidFill>
                  <a:schemeClr val="tx1">
                    <a:tint val="75000"/>
                  </a:schemeClr>
                </a:solidFill>
              </a:defRPr>
            </a:lvl4pPr>
            <a:lvl5pPr marL="1371671" indent="0" algn="ctr">
              <a:buNone/>
              <a:defRPr>
                <a:solidFill>
                  <a:schemeClr val="tx1">
                    <a:tint val="75000"/>
                  </a:schemeClr>
                </a:solidFill>
              </a:defRPr>
            </a:lvl5pPr>
            <a:lvl6pPr marL="1714588" indent="0" algn="ctr">
              <a:buNone/>
              <a:defRPr>
                <a:solidFill>
                  <a:schemeClr val="tx1">
                    <a:tint val="75000"/>
                  </a:schemeClr>
                </a:solidFill>
              </a:defRPr>
            </a:lvl6pPr>
            <a:lvl7pPr marL="2057506" indent="0" algn="ctr">
              <a:buNone/>
              <a:defRPr>
                <a:solidFill>
                  <a:schemeClr val="tx1">
                    <a:tint val="75000"/>
                  </a:schemeClr>
                </a:solidFill>
              </a:defRPr>
            </a:lvl7pPr>
            <a:lvl8pPr marL="2400424" indent="0" algn="ctr">
              <a:buNone/>
              <a:defRPr>
                <a:solidFill>
                  <a:schemeClr val="tx1">
                    <a:tint val="75000"/>
                  </a:schemeClr>
                </a:solidFill>
              </a:defRPr>
            </a:lvl8pPr>
            <a:lvl9pPr marL="2743341" indent="0" algn="ctr">
              <a:buNone/>
              <a:defRPr>
                <a:solidFill>
                  <a:schemeClr val="tx1">
                    <a:tint val="75000"/>
                  </a:schemeClr>
                </a:solidFill>
              </a:defRPr>
            </a:lvl9pPr>
          </a:lstStyle>
          <a:p>
            <a:r>
              <a:rPr lang="en-US" smtClean="0"/>
              <a:t>Click to edit Master subtitle style</a:t>
            </a:r>
            <a:endParaRPr lang="en-US" dirty="0"/>
          </a:p>
        </p:txBody>
      </p:sp>
      <p:sp>
        <p:nvSpPr>
          <p:cNvPr id="10" name="Circle Arrow"/>
          <p:cNvSpPr>
            <a:spLocks noEditPoints="1"/>
          </p:cNvSpPr>
          <p:nvPr userDrawn="1"/>
        </p:nvSpPr>
        <p:spPr bwMode="auto">
          <a:xfrm rot="5400000">
            <a:off x="7358026" y="1978147"/>
            <a:ext cx="841375" cy="631196"/>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chemeClr val="tx1">
              <a:lumMod val="20000"/>
              <a:lumOff val="80000"/>
            </a:schemeClr>
          </a:solidFill>
          <a:ln>
            <a:noFill/>
          </a:ln>
        </p:spPr>
        <p:txBody>
          <a:bodyPr vert="horz" wrap="square" lIns="68586" tIns="34294" rIns="68586" bIns="34294" numCol="1" anchor="t" anchorCtr="0" compatLnSpc="1">
            <a:prstTxWarp prst="textNoShape">
              <a:avLst/>
            </a:prstTxWarp>
          </a:bodyPr>
          <a:lstStyle/>
          <a:p>
            <a:pPr defTabSz="685835"/>
            <a:endParaRPr lang="en-US" sz="1400">
              <a:solidFill>
                <a:srgbClr val="FFFFFF"/>
              </a:solidFill>
            </a:endParaRPr>
          </a:p>
        </p:txBody>
      </p:sp>
      <p:sp>
        <p:nvSpPr>
          <p:cNvPr id="11" name="TechEd Tile"/>
          <p:cNvSpPr/>
          <p:nvPr userDrawn="1"/>
        </p:nvSpPr>
        <p:spPr bwMode="auto">
          <a:xfrm>
            <a:off x="766754" y="1514475"/>
            <a:ext cx="2119674" cy="1499616"/>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pic>
        <p:nvPicPr>
          <p:cNvPr id="12" name="TechEd Logo"/>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8530"/>
          <a:stretch/>
        </p:blipFill>
        <p:spPr bwMode="auto">
          <a:xfrm>
            <a:off x="1051262" y="1742495"/>
            <a:ext cx="1550658" cy="104358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3" name="Top Mask"/>
          <p:cNvSpPr/>
          <p:nvPr userDrawn="1"/>
        </p:nvSpPr>
        <p:spPr bwMode="auto">
          <a:xfrm>
            <a:off x="0" y="4"/>
            <a:ext cx="9144000" cy="151447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14" name="Right Mask"/>
          <p:cNvSpPr/>
          <p:nvPr userDrawn="1"/>
        </p:nvSpPr>
        <p:spPr bwMode="auto">
          <a:xfrm>
            <a:off x="8381803" y="1630810"/>
            <a:ext cx="762198" cy="4154983"/>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2" name="Title 1"/>
          <p:cNvSpPr>
            <a:spLocks noGrp="1"/>
          </p:cNvSpPr>
          <p:nvPr>
            <p:ph type="ctrTitle"/>
          </p:nvPr>
        </p:nvSpPr>
        <p:spPr>
          <a:xfrm>
            <a:off x="3135109" y="3187142"/>
            <a:ext cx="4959201" cy="1523495"/>
          </a:xfrm>
        </p:spPr>
        <p:txBody>
          <a:bodyPr anchor="ctr" anchorCtr="0">
            <a:noAutofit/>
          </a:bodyPr>
          <a:lstStyle>
            <a:lvl1pPr algn="l" defTabSz="685835" rtl="0" eaLnBrk="1" latinLnBrk="0" hangingPunct="1">
              <a:lnSpc>
                <a:spcPct val="90000"/>
              </a:lnSpc>
              <a:spcBef>
                <a:spcPct val="0"/>
              </a:spcBef>
              <a:buNone/>
              <a:defRPr lang="en-US" sz="3000" b="1" kern="1200" cap="none" spc="-75" baseline="0" dirty="0">
                <a:ln w="3175">
                  <a:noFill/>
                </a:ln>
                <a:solidFill>
                  <a:schemeClr val="accent5">
                    <a:alpha val="99000"/>
                  </a:schemeClr>
                </a:solidFill>
                <a:effectLst/>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useBgFill="1">
        <p:nvSpPr>
          <p:cNvPr id="15" name="Bottom Mask"/>
          <p:cNvSpPr/>
          <p:nvPr userDrawn="1"/>
        </p:nvSpPr>
        <p:spPr bwMode="auto">
          <a:xfrm>
            <a:off x="3008308" y="6010279"/>
            <a:ext cx="6135697" cy="84772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grpSp>
        <p:nvGrpSpPr>
          <p:cNvPr id="19" name="Green Tile"/>
          <p:cNvGrpSpPr/>
          <p:nvPr userDrawn="1"/>
        </p:nvGrpSpPr>
        <p:grpSpPr>
          <a:xfrm>
            <a:off x="762094" y="3187139"/>
            <a:ext cx="2120991" cy="2827252"/>
            <a:chOff x="-2619354" y="-790581"/>
            <a:chExt cx="2827252" cy="2827252"/>
          </a:xfrm>
        </p:grpSpPr>
        <p:sp>
          <p:nvSpPr>
            <p:cNvPr id="20" name="Rectangle 19"/>
            <p:cNvSpPr/>
            <p:nvPr/>
          </p:nvSpPr>
          <p:spPr bwMode="auto">
            <a:xfrm>
              <a:off x="-2619354" y="-790581"/>
              <a:ext cx="2827252" cy="2827252"/>
            </a:xfrm>
            <a:prstGeom prst="rect">
              <a:avLst/>
            </a:prstGeom>
            <a:solidFill>
              <a:schemeClr val="accent5"/>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21" name="Play Icon"/>
            <p:cNvSpPr>
              <a:spLocks noEditPoints="1"/>
            </p:cNvSpPr>
            <p:nvPr/>
          </p:nvSpPr>
          <p:spPr bwMode="auto">
            <a:xfrm>
              <a:off x="-2097903" y="-269875"/>
              <a:ext cx="1784350" cy="1784350"/>
            </a:xfrm>
            <a:custGeom>
              <a:avLst/>
              <a:gdLst>
                <a:gd name="T0" fmla="*/ 168 w 224"/>
                <a:gd name="T1" fmla="*/ 112 h 224"/>
                <a:gd name="T2" fmla="*/ 86 w 224"/>
                <a:gd name="T3" fmla="*/ 173 h 224"/>
                <a:gd name="T4" fmla="*/ 86 w 224"/>
                <a:gd name="T5" fmla="*/ 50 h 224"/>
                <a:gd name="T6" fmla="*/ 168 w 224"/>
                <a:gd name="T7" fmla="*/ 112 h 224"/>
                <a:gd name="T8" fmla="*/ 168 w 224"/>
                <a:gd name="T9" fmla="*/ 112 h 224"/>
                <a:gd name="T10" fmla="*/ 112 w 224"/>
                <a:gd name="T11" fmla="*/ 0 h 224"/>
                <a:gd name="T12" fmla="*/ 224 w 224"/>
                <a:gd name="T13" fmla="*/ 112 h 224"/>
                <a:gd name="T14" fmla="*/ 112 w 224"/>
                <a:gd name="T15" fmla="*/ 224 h 224"/>
                <a:gd name="T16" fmla="*/ 0 w 224"/>
                <a:gd name="T17" fmla="*/ 112 h 224"/>
                <a:gd name="T18" fmla="*/ 112 w 224"/>
                <a:gd name="T19" fmla="*/ 0 h 224"/>
                <a:gd name="T20" fmla="*/ 112 w 224"/>
                <a:gd name="T21" fmla="*/ 216 h 224"/>
                <a:gd name="T22" fmla="*/ 216 w 224"/>
                <a:gd name="T23" fmla="*/ 112 h 224"/>
                <a:gd name="T24" fmla="*/ 112 w 224"/>
                <a:gd name="T25" fmla="*/ 8 h 224"/>
                <a:gd name="T26" fmla="*/ 8 w 224"/>
                <a:gd name="T27" fmla="*/ 112 h 224"/>
                <a:gd name="T28" fmla="*/ 112 w 224"/>
                <a:gd name="T29" fmla="*/ 216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224">
                  <a:moveTo>
                    <a:pt x="168" y="112"/>
                  </a:moveTo>
                  <a:cubicBezTo>
                    <a:pt x="86" y="173"/>
                    <a:pt x="86" y="173"/>
                    <a:pt x="86" y="173"/>
                  </a:cubicBezTo>
                  <a:cubicBezTo>
                    <a:pt x="86" y="50"/>
                    <a:pt x="86" y="50"/>
                    <a:pt x="86" y="50"/>
                  </a:cubicBezTo>
                  <a:cubicBezTo>
                    <a:pt x="168" y="112"/>
                    <a:pt x="168" y="112"/>
                    <a:pt x="168" y="112"/>
                  </a:cubicBezTo>
                  <a:cubicBezTo>
                    <a:pt x="168" y="112"/>
                    <a:pt x="168" y="112"/>
                    <a:pt x="168" y="112"/>
                  </a:cubicBezTo>
                  <a:close/>
                  <a:moveTo>
                    <a:pt x="112" y="0"/>
                  </a:moveTo>
                  <a:cubicBezTo>
                    <a:pt x="174" y="0"/>
                    <a:pt x="224" y="50"/>
                    <a:pt x="224" y="112"/>
                  </a:cubicBezTo>
                  <a:cubicBezTo>
                    <a:pt x="224" y="174"/>
                    <a:pt x="174" y="224"/>
                    <a:pt x="112" y="224"/>
                  </a:cubicBezTo>
                  <a:cubicBezTo>
                    <a:pt x="51" y="224"/>
                    <a:pt x="0" y="174"/>
                    <a:pt x="0" y="112"/>
                  </a:cubicBezTo>
                  <a:cubicBezTo>
                    <a:pt x="0" y="50"/>
                    <a:pt x="51" y="0"/>
                    <a:pt x="112" y="0"/>
                  </a:cubicBezTo>
                  <a:moveTo>
                    <a:pt x="112" y="216"/>
                  </a:moveTo>
                  <a:cubicBezTo>
                    <a:pt x="170" y="216"/>
                    <a:pt x="216" y="169"/>
                    <a:pt x="216" y="112"/>
                  </a:cubicBezTo>
                  <a:cubicBezTo>
                    <a:pt x="216" y="54"/>
                    <a:pt x="170" y="8"/>
                    <a:pt x="112" y="8"/>
                  </a:cubicBezTo>
                  <a:cubicBezTo>
                    <a:pt x="55" y="8"/>
                    <a:pt x="8" y="54"/>
                    <a:pt x="8" y="112"/>
                  </a:cubicBezTo>
                  <a:cubicBezTo>
                    <a:pt x="8" y="169"/>
                    <a:pt x="55" y="216"/>
                    <a:pt x="112" y="21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35"/>
              <a:endParaRPr lang="en-US" sz="1400">
                <a:solidFill>
                  <a:srgbClr val="FFFFFF"/>
                </a:solidFill>
              </a:endParaRPr>
            </a:p>
          </p:txBody>
        </p:sp>
      </p:grpSp>
    </p:spTree>
    <p:extLst>
      <p:ext uri="{BB962C8B-B14F-4D97-AF65-F5344CB8AC3E}">
        <p14:creationId xmlns:p14="http://schemas.microsoft.com/office/powerpoint/2010/main" val="244070682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Partner,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Tile"/>
          <p:cNvSpPr/>
          <p:nvPr userDrawn="1"/>
        </p:nvSpPr>
        <p:spPr bwMode="auto">
          <a:xfrm>
            <a:off x="3008308" y="3187140"/>
            <a:ext cx="5373499" cy="2823139"/>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6" name="Arrow Bar"/>
          <p:cNvSpPr/>
          <p:nvPr userDrawn="1"/>
        </p:nvSpPr>
        <p:spPr bwMode="auto">
          <a:xfrm>
            <a:off x="3008305" y="1514475"/>
            <a:ext cx="5373499" cy="1499616"/>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7" name="Text Placeholder 6"/>
          <p:cNvSpPr>
            <a:spLocks noGrp="1"/>
          </p:cNvSpPr>
          <p:nvPr>
            <p:ph type="body" sz="quarter" idx="10" hasCustomPrompt="1"/>
          </p:nvPr>
        </p:nvSpPr>
        <p:spPr>
          <a:xfrm>
            <a:off x="3135110" y="1586587"/>
            <a:ext cx="4163389" cy="1378644"/>
          </a:xfrm>
        </p:spPr>
        <p:txBody>
          <a:bodyPr anchor="ctr" anchorCtr="0">
            <a:noAutofit/>
            <a:scene3d>
              <a:camera prst="orthographicFront"/>
              <a:lightRig rig="flat" dir="t"/>
            </a:scene3d>
            <a:sp3d>
              <a:contourClr>
                <a:schemeClr val="tx2"/>
              </a:contourClr>
            </a:sp3d>
          </a:bodyPr>
          <a:lstStyle>
            <a:lvl1pPr marL="0" indent="0" algn="l" defTabSz="685835" rtl="0" eaLnBrk="1" latinLnBrk="0" hangingPunct="1">
              <a:lnSpc>
                <a:spcPct val="90000"/>
              </a:lnSpc>
              <a:spcBef>
                <a:spcPct val="0"/>
              </a:spcBef>
              <a:buFont typeface="Arial" pitchFamily="34" charset="0"/>
              <a:buNone/>
              <a:defRPr lang="en-US" sz="4100" b="1" kern="1200" cap="none" spc="-75" baseline="0" dirty="0" smtClean="0">
                <a:ln w="3175">
                  <a:noFill/>
                </a:ln>
                <a:solidFill>
                  <a:schemeClr val="tx1">
                    <a:alpha val="99000"/>
                  </a:schemeClr>
                </a:solidFill>
                <a:effectLst/>
                <a:latin typeface="Segoe UI" pitchFamily="34" charset="0"/>
                <a:ea typeface="Segoe UI" pitchFamily="34" charset="0"/>
                <a:cs typeface="Segoe UI" pitchFamily="34" charset="0"/>
              </a:defRPr>
            </a:lvl1pPr>
          </a:lstStyle>
          <a:p>
            <a:pPr lvl="0"/>
            <a:r>
              <a:rPr lang="en-US" dirty="0" smtClean="0"/>
              <a:t>Partner</a:t>
            </a:r>
          </a:p>
        </p:txBody>
      </p:sp>
      <p:sp useBgFill="1">
        <p:nvSpPr>
          <p:cNvPr id="9" name="Left Mask"/>
          <p:cNvSpPr/>
          <p:nvPr userDrawn="1"/>
        </p:nvSpPr>
        <p:spPr bwMode="auto">
          <a:xfrm>
            <a:off x="0" y="1514476"/>
            <a:ext cx="3008302" cy="1499616"/>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3" name="Subtitle 2"/>
          <p:cNvSpPr>
            <a:spLocks noGrp="1"/>
          </p:cNvSpPr>
          <p:nvPr>
            <p:ph type="subTitle" idx="1"/>
          </p:nvPr>
        </p:nvSpPr>
        <p:spPr>
          <a:xfrm>
            <a:off x="3135109" y="5181605"/>
            <a:ext cx="4959201" cy="461665"/>
          </a:xfrm>
        </p:spPr>
        <p:txBody>
          <a:bodyPr>
            <a:noAutofit/>
          </a:bodyPr>
          <a:lstStyle>
            <a:lvl1pPr marL="0" indent="0" algn="l" defTabSz="685835" rtl="0" eaLnBrk="1" latinLnBrk="0" hangingPunct="1">
              <a:lnSpc>
                <a:spcPct val="90000"/>
              </a:lnSpc>
              <a:spcBef>
                <a:spcPts val="0"/>
              </a:spcBef>
              <a:buSzPct val="105000"/>
              <a:buFontTx/>
              <a:buNone/>
              <a:defRPr lang="en-US" sz="1200" kern="1200" dirty="0">
                <a:solidFill>
                  <a:schemeClr val="bg1">
                    <a:alpha val="99000"/>
                  </a:schemeClr>
                </a:solidFill>
                <a:latin typeface="Segoe UI" pitchFamily="34" charset="0"/>
                <a:ea typeface="Segoe UI" pitchFamily="34" charset="0"/>
                <a:cs typeface="Segoe UI" pitchFamily="34" charset="0"/>
              </a:defRPr>
            </a:lvl1pPr>
            <a:lvl2pPr marL="342918" indent="0" algn="ctr">
              <a:buNone/>
              <a:defRPr>
                <a:solidFill>
                  <a:schemeClr val="tx1">
                    <a:tint val="75000"/>
                  </a:schemeClr>
                </a:solidFill>
              </a:defRPr>
            </a:lvl2pPr>
            <a:lvl3pPr marL="685835" indent="0" algn="ctr">
              <a:buNone/>
              <a:defRPr>
                <a:solidFill>
                  <a:schemeClr val="tx1">
                    <a:tint val="75000"/>
                  </a:schemeClr>
                </a:solidFill>
              </a:defRPr>
            </a:lvl3pPr>
            <a:lvl4pPr marL="1028753" indent="0" algn="ctr">
              <a:buNone/>
              <a:defRPr>
                <a:solidFill>
                  <a:schemeClr val="tx1">
                    <a:tint val="75000"/>
                  </a:schemeClr>
                </a:solidFill>
              </a:defRPr>
            </a:lvl4pPr>
            <a:lvl5pPr marL="1371671" indent="0" algn="ctr">
              <a:buNone/>
              <a:defRPr>
                <a:solidFill>
                  <a:schemeClr val="tx1">
                    <a:tint val="75000"/>
                  </a:schemeClr>
                </a:solidFill>
              </a:defRPr>
            </a:lvl5pPr>
            <a:lvl6pPr marL="1714588" indent="0" algn="ctr">
              <a:buNone/>
              <a:defRPr>
                <a:solidFill>
                  <a:schemeClr val="tx1">
                    <a:tint val="75000"/>
                  </a:schemeClr>
                </a:solidFill>
              </a:defRPr>
            </a:lvl6pPr>
            <a:lvl7pPr marL="2057506" indent="0" algn="ctr">
              <a:buNone/>
              <a:defRPr>
                <a:solidFill>
                  <a:schemeClr val="tx1">
                    <a:tint val="75000"/>
                  </a:schemeClr>
                </a:solidFill>
              </a:defRPr>
            </a:lvl7pPr>
            <a:lvl8pPr marL="2400424" indent="0" algn="ctr">
              <a:buNone/>
              <a:defRPr>
                <a:solidFill>
                  <a:schemeClr val="tx1">
                    <a:tint val="75000"/>
                  </a:schemeClr>
                </a:solidFill>
              </a:defRPr>
            </a:lvl8pPr>
            <a:lvl9pPr marL="2743341" indent="0" algn="ctr">
              <a:buNone/>
              <a:defRPr>
                <a:solidFill>
                  <a:schemeClr val="tx1">
                    <a:tint val="75000"/>
                  </a:schemeClr>
                </a:solidFill>
              </a:defRPr>
            </a:lvl9pPr>
          </a:lstStyle>
          <a:p>
            <a:r>
              <a:rPr lang="en-US" smtClean="0"/>
              <a:t>Click to edit Master subtitle style</a:t>
            </a:r>
            <a:endParaRPr lang="en-US" dirty="0"/>
          </a:p>
        </p:txBody>
      </p:sp>
      <p:sp>
        <p:nvSpPr>
          <p:cNvPr id="10" name="Circle Arrow"/>
          <p:cNvSpPr>
            <a:spLocks noEditPoints="1"/>
          </p:cNvSpPr>
          <p:nvPr userDrawn="1"/>
        </p:nvSpPr>
        <p:spPr bwMode="auto">
          <a:xfrm rot="5400000">
            <a:off x="7358026" y="1978147"/>
            <a:ext cx="841375" cy="631196"/>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chemeClr val="tx1">
              <a:lumMod val="20000"/>
              <a:lumOff val="80000"/>
            </a:schemeClr>
          </a:solidFill>
          <a:ln>
            <a:noFill/>
          </a:ln>
        </p:spPr>
        <p:txBody>
          <a:bodyPr vert="horz" wrap="square" lIns="68586" tIns="34294" rIns="68586" bIns="34294" numCol="1" anchor="t" anchorCtr="0" compatLnSpc="1">
            <a:prstTxWarp prst="textNoShape">
              <a:avLst/>
            </a:prstTxWarp>
          </a:bodyPr>
          <a:lstStyle/>
          <a:p>
            <a:pPr defTabSz="685835"/>
            <a:endParaRPr lang="en-US" sz="1400">
              <a:solidFill>
                <a:srgbClr val="FFFFFF"/>
              </a:solidFill>
            </a:endParaRPr>
          </a:p>
        </p:txBody>
      </p:sp>
      <p:sp>
        <p:nvSpPr>
          <p:cNvPr id="11" name="TechEd Tile"/>
          <p:cNvSpPr/>
          <p:nvPr userDrawn="1"/>
        </p:nvSpPr>
        <p:spPr bwMode="auto">
          <a:xfrm>
            <a:off x="766754" y="1514475"/>
            <a:ext cx="2119674" cy="1499616"/>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pic>
        <p:nvPicPr>
          <p:cNvPr id="12" name="TechEd Logo"/>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8530"/>
          <a:stretch/>
        </p:blipFill>
        <p:spPr bwMode="auto">
          <a:xfrm>
            <a:off x="1051262" y="1742495"/>
            <a:ext cx="1550658" cy="104358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3" name="Top Mask"/>
          <p:cNvSpPr/>
          <p:nvPr userDrawn="1"/>
        </p:nvSpPr>
        <p:spPr bwMode="auto">
          <a:xfrm>
            <a:off x="0" y="4"/>
            <a:ext cx="9144000" cy="151447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14" name="Right Mask"/>
          <p:cNvSpPr/>
          <p:nvPr userDrawn="1"/>
        </p:nvSpPr>
        <p:spPr bwMode="auto">
          <a:xfrm>
            <a:off x="8381803" y="1630810"/>
            <a:ext cx="762198" cy="4154983"/>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2" name="Title 1"/>
          <p:cNvSpPr>
            <a:spLocks noGrp="1"/>
          </p:cNvSpPr>
          <p:nvPr>
            <p:ph type="ctrTitle"/>
          </p:nvPr>
        </p:nvSpPr>
        <p:spPr>
          <a:xfrm>
            <a:off x="3135109" y="3187142"/>
            <a:ext cx="4959201" cy="1523495"/>
          </a:xfrm>
        </p:spPr>
        <p:txBody>
          <a:bodyPr anchor="ctr" anchorCtr="0">
            <a:noAutofit/>
          </a:bodyPr>
          <a:lstStyle>
            <a:lvl1pPr algn="l" defTabSz="685835" rtl="0" eaLnBrk="1" latinLnBrk="0" hangingPunct="1">
              <a:lnSpc>
                <a:spcPct val="90000"/>
              </a:lnSpc>
              <a:spcBef>
                <a:spcPct val="0"/>
              </a:spcBef>
              <a:buNone/>
              <a:defRPr lang="en-US" sz="3000" b="1" kern="1200" cap="none" spc="-75" baseline="0" dirty="0">
                <a:ln w="3175">
                  <a:noFill/>
                </a:ln>
                <a:solidFill>
                  <a:schemeClr val="accent1">
                    <a:alpha val="99000"/>
                  </a:schemeClr>
                </a:solidFill>
                <a:effectLst/>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useBgFill="1">
        <p:nvSpPr>
          <p:cNvPr id="15" name="Bottom Mask"/>
          <p:cNvSpPr/>
          <p:nvPr userDrawn="1"/>
        </p:nvSpPr>
        <p:spPr bwMode="auto">
          <a:xfrm>
            <a:off x="3008308" y="6010279"/>
            <a:ext cx="6135697" cy="84772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grpSp>
        <p:nvGrpSpPr>
          <p:cNvPr id="17" name="Blue Tile"/>
          <p:cNvGrpSpPr/>
          <p:nvPr userDrawn="1"/>
        </p:nvGrpSpPr>
        <p:grpSpPr>
          <a:xfrm>
            <a:off x="762094" y="3189727"/>
            <a:ext cx="2120991" cy="2827252"/>
            <a:chOff x="1071620" y="3044261"/>
            <a:chExt cx="1325880" cy="1325880"/>
          </a:xfrm>
        </p:grpSpPr>
        <p:sp>
          <p:nvSpPr>
            <p:cNvPr id="18" name="Rectangle 17"/>
            <p:cNvSpPr/>
            <p:nvPr/>
          </p:nvSpPr>
          <p:spPr bwMode="auto">
            <a:xfrm>
              <a:off x="1071620" y="3044261"/>
              <a:ext cx="1325880" cy="1325880"/>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22" name="Freeform 13"/>
            <p:cNvSpPr>
              <a:spLocks noEditPoints="1"/>
            </p:cNvSpPr>
            <p:nvPr/>
          </p:nvSpPr>
          <p:spPr bwMode="auto">
            <a:xfrm>
              <a:off x="1316254" y="3284926"/>
              <a:ext cx="836612" cy="841375"/>
            </a:xfrm>
            <a:custGeom>
              <a:avLst/>
              <a:gdLst>
                <a:gd name="T0" fmla="*/ 183 w 223"/>
                <a:gd name="T1" fmla="*/ 108 h 224"/>
                <a:gd name="T2" fmla="*/ 154 w 223"/>
                <a:gd name="T3" fmla="*/ 120 h 224"/>
                <a:gd name="T4" fmla="*/ 135 w 223"/>
                <a:gd name="T5" fmla="*/ 101 h 224"/>
                <a:gd name="T6" fmla="*/ 154 w 223"/>
                <a:gd name="T7" fmla="*/ 59 h 224"/>
                <a:gd name="T8" fmla="*/ 96 w 223"/>
                <a:gd name="T9" fmla="*/ 0 h 224"/>
                <a:gd name="T10" fmla="*/ 37 w 223"/>
                <a:gd name="T11" fmla="*/ 59 h 224"/>
                <a:gd name="T12" fmla="*/ 64 w 223"/>
                <a:gd name="T13" fmla="*/ 107 h 224"/>
                <a:gd name="T14" fmla="*/ 52 w 223"/>
                <a:gd name="T15" fmla="*/ 145 h 224"/>
                <a:gd name="T16" fmla="*/ 41 w 223"/>
                <a:gd name="T17" fmla="*/ 143 h 224"/>
                <a:gd name="T18" fmla="*/ 0 w 223"/>
                <a:gd name="T19" fmla="*/ 183 h 224"/>
                <a:gd name="T20" fmla="*/ 41 w 223"/>
                <a:gd name="T21" fmla="*/ 224 h 224"/>
                <a:gd name="T22" fmla="*/ 81 w 223"/>
                <a:gd name="T23" fmla="*/ 183 h 224"/>
                <a:gd name="T24" fmla="*/ 60 w 223"/>
                <a:gd name="T25" fmla="*/ 148 h 224"/>
                <a:gd name="T26" fmla="*/ 71 w 223"/>
                <a:gd name="T27" fmla="*/ 111 h 224"/>
                <a:gd name="T28" fmla="*/ 96 w 223"/>
                <a:gd name="T29" fmla="*/ 117 h 224"/>
                <a:gd name="T30" fmla="*/ 129 w 223"/>
                <a:gd name="T31" fmla="*/ 106 h 224"/>
                <a:gd name="T32" fmla="*/ 149 w 223"/>
                <a:gd name="T33" fmla="*/ 126 h 224"/>
                <a:gd name="T34" fmla="*/ 143 w 223"/>
                <a:gd name="T35" fmla="*/ 148 h 224"/>
                <a:gd name="T36" fmla="*/ 183 w 223"/>
                <a:gd name="T37" fmla="*/ 189 h 224"/>
                <a:gd name="T38" fmla="*/ 223 w 223"/>
                <a:gd name="T39" fmla="*/ 148 h 224"/>
                <a:gd name="T40" fmla="*/ 183 w 223"/>
                <a:gd name="T41" fmla="*/ 108 h 224"/>
                <a:gd name="T42" fmla="*/ 73 w 223"/>
                <a:gd name="T43" fmla="*/ 183 h 224"/>
                <a:gd name="T44" fmla="*/ 41 w 223"/>
                <a:gd name="T45" fmla="*/ 216 h 224"/>
                <a:gd name="T46" fmla="*/ 8 w 223"/>
                <a:gd name="T47" fmla="*/ 183 h 224"/>
                <a:gd name="T48" fmla="*/ 41 w 223"/>
                <a:gd name="T49" fmla="*/ 151 h 224"/>
                <a:gd name="T50" fmla="*/ 73 w 223"/>
                <a:gd name="T51" fmla="*/ 183 h 224"/>
                <a:gd name="T52" fmla="*/ 45 w 223"/>
                <a:gd name="T53" fmla="*/ 59 h 224"/>
                <a:gd name="T54" fmla="*/ 96 w 223"/>
                <a:gd name="T55" fmla="*/ 8 h 224"/>
                <a:gd name="T56" fmla="*/ 146 w 223"/>
                <a:gd name="T57" fmla="*/ 59 h 224"/>
                <a:gd name="T58" fmla="*/ 96 w 223"/>
                <a:gd name="T59" fmla="*/ 109 h 224"/>
                <a:gd name="T60" fmla="*/ 45 w 223"/>
                <a:gd name="T61" fmla="*/ 59 h 224"/>
                <a:gd name="T62" fmla="*/ 183 w 223"/>
                <a:gd name="T63" fmla="*/ 181 h 224"/>
                <a:gd name="T64" fmla="*/ 151 w 223"/>
                <a:gd name="T65" fmla="*/ 148 h 224"/>
                <a:gd name="T66" fmla="*/ 183 w 223"/>
                <a:gd name="T67" fmla="*/ 116 h 224"/>
                <a:gd name="T68" fmla="*/ 215 w 223"/>
                <a:gd name="T69" fmla="*/ 148 h 224"/>
                <a:gd name="T70" fmla="*/ 183 w 223"/>
                <a:gd name="T71" fmla="*/ 181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3" h="224">
                  <a:moveTo>
                    <a:pt x="183" y="108"/>
                  </a:moveTo>
                  <a:cubicBezTo>
                    <a:pt x="172" y="108"/>
                    <a:pt x="162" y="113"/>
                    <a:pt x="154" y="120"/>
                  </a:cubicBezTo>
                  <a:cubicBezTo>
                    <a:pt x="135" y="101"/>
                    <a:pt x="135" y="101"/>
                    <a:pt x="135" y="101"/>
                  </a:cubicBezTo>
                  <a:cubicBezTo>
                    <a:pt x="147" y="90"/>
                    <a:pt x="154" y="75"/>
                    <a:pt x="154" y="59"/>
                  </a:cubicBezTo>
                  <a:cubicBezTo>
                    <a:pt x="154" y="26"/>
                    <a:pt x="128" y="0"/>
                    <a:pt x="96" y="0"/>
                  </a:cubicBezTo>
                  <a:cubicBezTo>
                    <a:pt x="64" y="0"/>
                    <a:pt x="37" y="26"/>
                    <a:pt x="37" y="59"/>
                  </a:cubicBezTo>
                  <a:cubicBezTo>
                    <a:pt x="37" y="79"/>
                    <a:pt x="48" y="97"/>
                    <a:pt x="64" y="107"/>
                  </a:cubicBezTo>
                  <a:cubicBezTo>
                    <a:pt x="52" y="145"/>
                    <a:pt x="52" y="145"/>
                    <a:pt x="52" y="145"/>
                  </a:cubicBezTo>
                  <a:cubicBezTo>
                    <a:pt x="49" y="144"/>
                    <a:pt x="45" y="143"/>
                    <a:pt x="41" y="143"/>
                  </a:cubicBezTo>
                  <a:cubicBezTo>
                    <a:pt x="18" y="143"/>
                    <a:pt x="0" y="161"/>
                    <a:pt x="0" y="183"/>
                  </a:cubicBezTo>
                  <a:cubicBezTo>
                    <a:pt x="0" y="206"/>
                    <a:pt x="18" y="224"/>
                    <a:pt x="41" y="224"/>
                  </a:cubicBezTo>
                  <a:cubicBezTo>
                    <a:pt x="63" y="224"/>
                    <a:pt x="81" y="206"/>
                    <a:pt x="81" y="183"/>
                  </a:cubicBezTo>
                  <a:cubicBezTo>
                    <a:pt x="81" y="168"/>
                    <a:pt x="72" y="155"/>
                    <a:pt x="60" y="148"/>
                  </a:cubicBezTo>
                  <a:cubicBezTo>
                    <a:pt x="71" y="111"/>
                    <a:pt x="71" y="111"/>
                    <a:pt x="71" y="111"/>
                  </a:cubicBezTo>
                  <a:cubicBezTo>
                    <a:pt x="78" y="115"/>
                    <a:pt x="87" y="117"/>
                    <a:pt x="96" y="117"/>
                  </a:cubicBezTo>
                  <a:cubicBezTo>
                    <a:pt x="108" y="117"/>
                    <a:pt x="120" y="113"/>
                    <a:pt x="129" y="106"/>
                  </a:cubicBezTo>
                  <a:cubicBezTo>
                    <a:pt x="149" y="126"/>
                    <a:pt x="149" y="126"/>
                    <a:pt x="149" y="126"/>
                  </a:cubicBezTo>
                  <a:cubicBezTo>
                    <a:pt x="145" y="133"/>
                    <a:pt x="143" y="140"/>
                    <a:pt x="143" y="148"/>
                  </a:cubicBezTo>
                  <a:cubicBezTo>
                    <a:pt x="143" y="171"/>
                    <a:pt x="161" y="189"/>
                    <a:pt x="183" y="189"/>
                  </a:cubicBezTo>
                  <a:cubicBezTo>
                    <a:pt x="205" y="189"/>
                    <a:pt x="223" y="171"/>
                    <a:pt x="223" y="148"/>
                  </a:cubicBezTo>
                  <a:cubicBezTo>
                    <a:pt x="223" y="126"/>
                    <a:pt x="205" y="108"/>
                    <a:pt x="183" y="108"/>
                  </a:cubicBezTo>
                  <a:close/>
                  <a:moveTo>
                    <a:pt x="73" y="183"/>
                  </a:moveTo>
                  <a:cubicBezTo>
                    <a:pt x="73" y="201"/>
                    <a:pt x="58" y="216"/>
                    <a:pt x="41" y="216"/>
                  </a:cubicBezTo>
                  <a:cubicBezTo>
                    <a:pt x="23" y="216"/>
                    <a:pt x="8" y="201"/>
                    <a:pt x="8" y="183"/>
                  </a:cubicBezTo>
                  <a:cubicBezTo>
                    <a:pt x="8" y="166"/>
                    <a:pt x="23" y="151"/>
                    <a:pt x="41" y="151"/>
                  </a:cubicBezTo>
                  <a:cubicBezTo>
                    <a:pt x="58" y="151"/>
                    <a:pt x="73" y="166"/>
                    <a:pt x="73" y="183"/>
                  </a:cubicBezTo>
                  <a:close/>
                  <a:moveTo>
                    <a:pt x="45" y="59"/>
                  </a:moveTo>
                  <a:cubicBezTo>
                    <a:pt x="45" y="31"/>
                    <a:pt x="68" y="8"/>
                    <a:pt x="96" y="8"/>
                  </a:cubicBezTo>
                  <a:cubicBezTo>
                    <a:pt x="123" y="8"/>
                    <a:pt x="146" y="31"/>
                    <a:pt x="146" y="59"/>
                  </a:cubicBezTo>
                  <a:cubicBezTo>
                    <a:pt x="146" y="86"/>
                    <a:pt x="123" y="109"/>
                    <a:pt x="96" y="109"/>
                  </a:cubicBezTo>
                  <a:cubicBezTo>
                    <a:pt x="68" y="109"/>
                    <a:pt x="45" y="86"/>
                    <a:pt x="45" y="59"/>
                  </a:cubicBezTo>
                  <a:close/>
                  <a:moveTo>
                    <a:pt x="183" y="181"/>
                  </a:moveTo>
                  <a:cubicBezTo>
                    <a:pt x="165" y="181"/>
                    <a:pt x="151" y="166"/>
                    <a:pt x="151" y="148"/>
                  </a:cubicBezTo>
                  <a:cubicBezTo>
                    <a:pt x="151" y="130"/>
                    <a:pt x="165" y="116"/>
                    <a:pt x="183" y="116"/>
                  </a:cubicBezTo>
                  <a:cubicBezTo>
                    <a:pt x="201" y="116"/>
                    <a:pt x="215" y="130"/>
                    <a:pt x="215" y="148"/>
                  </a:cubicBezTo>
                  <a:cubicBezTo>
                    <a:pt x="215" y="166"/>
                    <a:pt x="201" y="181"/>
                    <a:pt x="183" y="1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35"/>
              <a:endParaRPr lang="en-US" sz="1400">
                <a:solidFill>
                  <a:srgbClr val="FFFFFF"/>
                </a:solidFill>
              </a:endParaRPr>
            </a:p>
          </p:txBody>
        </p:sp>
      </p:grpSp>
    </p:spTree>
    <p:extLst>
      <p:ext uri="{BB962C8B-B14F-4D97-AF65-F5344CB8AC3E}">
        <p14:creationId xmlns:p14="http://schemas.microsoft.com/office/powerpoint/2010/main" val="924949107"/>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ustomer,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Tile"/>
          <p:cNvSpPr/>
          <p:nvPr userDrawn="1"/>
        </p:nvSpPr>
        <p:spPr bwMode="auto">
          <a:xfrm>
            <a:off x="3008308" y="3187140"/>
            <a:ext cx="5373499" cy="2823139"/>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6" name="Arrow Bar"/>
          <p:cNvSpPr/>
          <p:nvPr userDrawn="1"/>
        </p:nvSpPr>
        <p:spPr bwMode="auto">
          <a:xfrm>
            <a:off x="3008305" y="1514475"/>
            <a:ext cx="5373499" cy="1499616"/>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7" name="Text Placeholder 6"/>
          <p:cNvSpPr>
            <a:spLocks noGrp="1"/>
          </p:cNvSpPr>
          <p:nvPr>
            <p:ph type="body" sz="quarter" idx="10" hasCustomPrompt="1"/>
          </p:nvPr>
        </p:nvSpPr>
        <p:spPr>
          <a:xfrm>
            <a:off x="3135110" y="1586587"/>
            <a:ext cx="4163389" cy="1378644"/>
          </a:xfrm>
        </p:spPr>
        <p:txBody>
          <a:bodyPr anchor="ctr" anchorCtr="0">
            <a:noAutofit/>
            <a:scene3d>
              <a:camera prst="orthographicFront"/>
              <a:lightRig rig="flat" dir="t"/>
            </a:scene3d>
            <a:sp3d>
              <a:contourClr>
                <a:schemeClr val="tx2"/>
              </a:contourClr>
            </a:sp3d>
          </a:bodyPr>
          <a:lstStyle>
            <a:lvl1pPr marL="0" indent="0" algn="l" defTabSz="685835" rtl="0" eaLnBrk="1" latinLnBrk="0" hangingPunct="1">
              <a:lnSpc>
                <a:spcPct val="90000"/>
              </a:lnSpc>
              <a:spcBef>
                <a:spcPct val="0"/>
              </a:spcBef>
              <a:buFont typeface="Arial" pitchFamily="34" charset="0"/>
              <a:buNone/>
              <a:defRPr lang="en-US" sz="4100" b="1" kern="1200" cap="none" spc="-75" baseline="0" dirty="0" smtClean="0">
                <a:ln w="3175">
                  <a:noFill/>
                </a:ln>
                <a:solidFill>
                  <a:schemeClr val="tx1">
                    <a:alpha val="99000"/>
                  </a:schemeClr>
                </a:solidFill>
                <a:effectLst/>
                <a:latin typeface="Segoe UI" pitchFamily="34" charset="0"/>
                <a:ea typeface="Segoe UI" pitchFamily="34" charset="0"/>
                <a:cs typeface="Segoe UI" pitchFamily="34" charset="0"/>
              </a:defRPr>
            </a:lvl1pPr>
          </a:lstStyle>
          <a:p>
            <a:pPr lvl="0"/>
            <a:r>
              <a:rPr lang="en-US" dirty="0" smtClean="0"/>
              <a:t>Customer</a:t>
            </a:r>
          </a:p>
        </p:txBody>
      </p:sp>
      <p:sp useBgFill="1">
        <p:nvSpPr>
          <p:cNvPr id="9" name="Left Mask"/>
          <p:cNvSpPr/>
          <p:nvPr userDrawn="1"/>
        </p:nvSpPr>
        <p:spPr bwMode="auto">
          <a:xfrm>
            <a:off x="0" y="1514476"/>
            <a:ext cx="3008302" cy="1499616"/>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3" name="Subtitle 2"/>
          <p:cNvSpPr>
            <a:spLocks noGrp="1"/>
          </p:cNvSpPr>
          <p:nvPr>
            <p:ph type="subTitle" idx="1"/>
          </p:nvPr>
        </p:nvSpPr>
        <p:spPr>
          <a:xfrm>
            <a:off x="3135109" y="5181605"/>
            <a:ext cx="4959201" cy="461665"/>
          </a:xfrm>
        </p:spPr>
        <p:txBody>
          <a:bodyPr>
            <a:noAutofit/>
          </a:bodyPr>
          <a:lstStyle>
            <a:lvl1pPr marL="0" indent="0" algn="l" defTabSz="685835" rtl="0" eaLnBrk="1" latinLnBrk="0" hangingPunct="1">
              <a:lnSpc>
                <a:spcPct val="90000"/>
              </a:lnSpc>
              <a:spcBef>
                <a:spcPts val="0"/>
              </a:spcBef>
              <a:buSzPct val="105000"/>
              <a:buFontTx/>
              <a:buNone/>
              <a:defRPr lang="en-US" sz="1200" kern="1200" dirty="0">
                <a:solidFill>
                  <a:schemeClr val="bg1">
                    <a:alpha val="99000"/>
                  </a:schemeClr>
                </a:solidFill>
                <a:latin typeface="Segoe UI" pitchFamily="34" charset="0"/>
                <a:ea typeface="Segoe UI" pitchFamily="34" charset="0"/>
                <a:cs typeface="Segoe UI" pitchFamily="34" charset="0"/>
              </a:defRPr>
            </a:lvl1pPr>
            <a:lvl2pPr marL="342918" indent="0" algn="ctr">
              <a:buNone/>
              <a:defRPr>
                <a:solidFill>
                  <a:schemeClr val="tx1">
                    <a:tint val="75000"/>
                  </a:schemeClr>
                </a:solidFill>
              </a:defRPr>
            </a:lvl2pPr>
            <a:lvl3pPr marL="685835" indent="0" algn="ctr">
              <a:buNone/>
              <a:defRPr>
                <a:solidFill>
                  <a:schemeClr val="tx1">
                    <a:tint val="75000"/>
                  </a:schemeClr>
                </a:solidFill>
              </a:defRPr>
            </a:lvl3pPr>
            <a:lvl4pPr marL="1028753" indent="0" algn="ctr">
              <a:buNone/>
              <a:defRPr>
                <a:solidFill>
                  <a:schemeClr val="tx1">
                    <a:tint val="75000"/>
                  </a:schemeClr>
                </a:solidFill>
              </a:defRPr>
            </a:lvl4pPr>
            <a:lvl5pPr marL="1371671" indent="0" algn="ctr">
              <a:buNone/>
              <a:defRPr>
                <a:solidFill>
                  <a:schemeClr val="tx1">
                    <a:tint val="75000"/>
                  </a:schemeClr>
                </a:solidFill>
              </a:defRPr>
            </a:lvl5pPr>
            <a:lvl6pPr marL="1714588" indent="0" algn="ctr">
              <a:buNone/>
              <a:defRPr>
                <a:solidFill>
                  <a:schemeClr val="tx1">
                    <a:tint val="75000"/>
                  </a:schemeClr>
                </a:solidFill>
              </a:defRPr>
            </a:lvl6pPr>
            <a:lvl7pPr marL="2057506" indent="0" algn="ctr">
              <a:buNone/>
              <a:defRPr>
                <a:solidFill>
                  <a:schemeClr val="tx1">
                    <a:tint val="75000"/>
                  </a:schemeClr>
                </a:solidFill>
              </a:defRPr>
            </a:lvl7pPr>
            <a:lvl8pPr marL="2400424" indent="0" algn="ctr">
              <a:buNone/>
              <a:defRPr>
                <a:solidFill>
                  <a:schemeClr val="tx1">
                    <a:tint val="75000"/>
                  </a:schemeClr>
                </a:solidFill>
              </a:defRPr>
            </a:lvl8pPr>
            <a:lvl9pPr marL="2743341" indent="0" algn="ctr">
              <a:buNone/>
              <a:defRPr>
                <a:solidFill>
                  <a:schemeClr val="tx1">
                    <a:tint val="75000"/>
                  </a:schemeClr>
                </a:solidFill>
              </a:defRPr>
            </a:lvl9pPr>
          </a:lstStyle>
          <a:p>
            <a:r>
              <a:rPr lang="en-US" smtClean="0"/>
              <a:t>Click to edit Master subtitle style</a:t>
            </a:r>
            <a:endParaRPr lang="en-US" dirty="0"/>
          </a:p>
        </p:txBody>
      </p:sp>
      <p:sp>
        <p:nvSpPr>
          <p:cNvPr id="10" name="Circle Arrow"/>
          <p:cNvSpPr>
            <a:spLocks noEditPoints="1"/>
          </p:cNvSpPr>
          <p:nvPr userDrawn="1"/>
        </p:nvSpPr>
        <p:spPr bwMode="auto">
          <a:xfrm rot="5400000">
            <a:off x="7358026" y="1978147"/>
            <a:ext cx="841375" cy="631196"/>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chemeClr val="tx1">
              <a:lumMod val="20000"/>
              <a:lumOff val="80000"/>
            </a:schemeClr>
          </a:solidFill>
          <a:ln>
            <a:noFill/>
          </a:ln>
        </p:spPr>
        <p:txBody>
          <a:bodyPr vert="horz" wrap="square" lIns="68586" tIns="34294" rIns="68586" bIns="34294" numCol="1" anchor="t" anchorCtr="0" compatLnSpc="1">
            <a:prstTxWarp prst="textNoShape">
              <a:avLst/>
            </a:prstTxWarp>
          </a:bodyPr>
          <a:lstStyle/>
          <a:p>
            <a:pPr defTabSz="685835"/>
            <a:endParaRPr lang="en-US" sz="1400">
              <a:solidFill>
                <a:srgbClr val="FFFFFF"/>
              </a:solidFill>
            </a:endParaRPr>
          </a:p>
        </p:txBody>
      </p:sp>
      <p:sp>
        <p:nvSpPr>
          <p:cNvPr id="11" name="TechEd Tile"/>
          <p:cNvSpPr/>
          <p:nvPr userDrawn="1"/>
        </p:nvSpPr>
        <p:spPr bwMode="auto">
          <a:xfrm>
            <a:off x="766754" y="1514475"/>
            <a:ext cx="2119674" cy="1499616"/>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pic>
        <p:nvPicPr>
          <p:cNvPr id="12" name="TechEd Logo"/>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8530"/>
          <a:stretch/>
        </p:blipFill>
        <p:spPr bwMode="auto">
          <a:xfrm>
            <a:off x="1051262" y="1742495"/>
            <a:ext cx="1550658" cy="104358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3" name="Top Mask"/>
          <p:cNvSpPr/>
          <p:nvPr userDrawn="1"/>
        </p:nvSpPr>
        <p:spPr bwMode="auto">
          <a:xfrm>
            <a:off x="0" y="4"/>
            <a:ext cx="9144000" cy="151447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14" name="Right Mask"/>
          <p:cNvSpPr/>
          <p:nvPr userDrawn="1"/>
        </p:nvSpPr>
        <p:spPr bwMode="auto">
          <a:xfrm>
            <a:off x="8381803" y="1630810"/>
            <a:ext cx="762198" cy="4154983"/>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2" name="Title 1"/>
          <p:cNvSpPr>
            <a:spLocks noGrp="1"/>
          </p:cNvSpPr>
          <p:nvPr>
            <p:ph type="ctrTitle"/>
          </p:nvPr>
        </p:nvSpPr>
        <p:spPr>
          <a:xfrm>
            <a:off x="3135109" y="3187142"/>
            <a:ext cx="4959201" cy="1523495"/>
          </a:xfrm>
        </p:spPr>
        <p:txBody>
          <a:bodyPr anchor="ctr" anchorCtr="0">
            <a:noAutofit/>
          </a:bodyPr>
          <a:lstStyle>
            <a:lvl1pPr algn="l" defTabSz="685835" rtl="0" eaLnBrk="1" latinLnBrk="0" hangingPunct="1">
              <a:lnSpc>
                <a:spcPct val="90000"/>
              </a:lnSpc>
              <a:spcBef>
                <a:spcPct val="0"/>
              </a:spcBef>
              <a:buNone/>
              <a:defRPr lang="en-US" sz="3000" b="1" kern="1200" cap="none" spc="-75" baseline="0" dirty="0">
                <a:ln w="3175">
                  <a:noFill/>
                </a:ln>
                <a:solidFill>
                  <a:schemeClr val="accent2">
                    <a:alpha val="99000"/>
                  </a:schemeClr>
                </a:solidFill>
                <a:effectLst/>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useBgFill="1">
        <p:nvSpPr>
          <p:cNvPr id="15" name="Bottom Mask"/>
          <p:cNvSpPr/>
          <p:nvPr userDrawn="1"/>
        </p:nvSpPr>
        <p:spPr bwMode="auto">
          <a:xfrm>
            <a:off x="3008308" y="6010279"/>
            <a:ext cx="6135697" cy="84772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grpSp>
        <p:nvGrpSpPr>
          <p:cNvPr id="19" name="Purple Tile"/>
          <p:cNvGrpSpPr/>
          <p:nvPr userDrawn="1"/>
        </p:nvGrpSpPr>
        <p:grpSpPr>
          <a:xfrm>
            <a:off x="763413" y="3187139"/>
            <a:ext cx="2120991" cy="2827252"/>
            <a:chOff x="1022073" y="-1624298"/>
            <a:chExt cx="2827252" cy="2827252"/>
          </a:xfrm>
        </p:grpSpPr>
        <p:sp>
          <p:nvSpPr>
            <p:cNvPr id="20" name="Rectangle 19"/>
            <p:cNvSpPr/>
            <p:nvPr/>
          </p:nvSpPr>
          <p:spPr bwMode="auto">
            <a:xfrm>
              <a:off x="1022073" y="-1624298"/>
              <a:ext cx="2827252" cy="2827252"/>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21" name="Freeform 8"/>
            <p:cNvSpPr>
              <a:spLocks noEditPoints="1"/>
            </p:cNvSpPr>
            <p:nvPr/>
          </p:nvSpPr>
          <p:spPr bwMode="auto">
            <a:xfrm>
              <a:off x="1537798" y="-867430"/>
              <a:ext cx="1792288" cy="1501775"/>
            </a:xfrm>
            <a:custGeom>
              <a:avLst/>
              <a:gdLst>
                <a:gd name="T0" fmla="*/ 184 w 223"/>
                <a:gd name="T1" fmla="*/ 187 h 187"/>
                <a:gd name="T2" fmla="*/ 181 w 223"/>
                <a:gd name="T3" fmla="*/ 186 h 187"/>
                <a:gd name="T4" fmla="*/ 146 w 223"/>
                <a:gd name="T5" fmla="*/ 151 h 187"/>
                <a:gd name="T6" fmla="*/ 40 w 223"/>
                <a:gd name="T7" fmla="*/ 151 h 187"/>
                <a:gd name="T8" fmla="*/ 0 w 223"/>
                <a:gd name="T9" fmla="*/ 111 h 187"/>
                <a:gd name="T10" fmla="*/ 0 w 223"/>
                <a:gd name="T11" fmla="*/ 40 h 187"/>
                <a:gd name="T12" fmla="*/ 40 w 223"/>
                <a:gd name="T13" fmla="*/ 0 h 187"/>
                <a:gd name="T14" fmla="*/ 183 w 223"/>
                <a:gd name="T15" fmla="*/ 0 h 187"/>
                <a:gd name="T16" fmla="*/ 223 w 223"/>
                <a:gd name="T17" fmla="*/ 40 h 187"/>
                <a:gd name="T18" fmla="*/ 223 w 223"/>
                <a:gd name="T19" fmla="*/ 111 h 187"/>
                <a:gd name="T20" fmla="*/ 188 w 223"/>
                <a:gd name="T21" fmla="*/ 150 h 187"/>
                <a:gd name="T22" fmla="*/ 188 w 223"/>
                <a:gd name="T23" fmla="*/ 183 h 187"/>
                <a:gd name="T24" fmla="*/ 185 w 223"/>
                <a:gd name="T25" fmla="*/ 187 h 187"/>
                <a:gd name="T26" fmla="*/ 184 w 223"/>
                <a:gd name="T27" fmla="*/ 187 h 187"/>
                <a:gd name="T28" fmla="*/ 40 w 223"/>
                <a:gd name="T29" fmla="*/ 8 h 187"/>
                <a:gd name="T30" fmla="*/ 8 w 223"/>
                <a:gd name="T31" fmla="*/ 40 h 187"/>
                <a:gd name="T32" fmla="*/ 8 w 223"/>
                <a:gd name="T33" fmla="*/ 111 h 187"/>
                <a:gd name="T34" fmla="*/ 40 w 223"/>
                <a:gd name="T35" fmla="*/ 143 h 187"/>
                <a:gd name="T36" fmla="*/ 148 w 223"/>
                <a:gd name="T37" fmla="*/ 143 h 187"/>
                <a:gd name="T38" fmla="*/ 151 w 223"/>
                <a:gd name="T39" fmla="*/ 144 h 187"/>
                <a:gd name="T40" fmla="*/ 180 w 223"/>
                <a:gd name="T41" fmla="*/ 173 h 187"/>
                <a:gd name="T42" fmla="*/ 180 w 223"/>
                <a:gd name="T43" fmla="*/ 147 h 187"/>
                <a:gd name="T44" fmla="*/ 184 w 223"/>
                <a:gd name="T45" fmla="*/ 143 h 187"/>
                <a:gd name="T46" fmla="*/ 215 w 223"/>
                <a:gd name="T47" fmla="*/ 111 h 187"/>
                <a:gd name="T48" fmla="*/ 215 w 223"/>
                <a:gd name="T49" fmla="*/ 40 h 187"/>
                <a:gd name="T50" fmla="*/ 183 w 223"/>
                <a:gd name="T51" fmla="*/ 8 h 187"/>
                <a:gd name="T52" fmla="*/ 40 w 223"/>
                <a:gd name="T53" fmla="*/ 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87">
                  <a:moveTo>
                    <a:pt x="184" y="187"/>
                  </a:moveTo>
                  <a:cubicBezTo>
                    <a:pt x="183" y="187"/>
                    <a:pt x="182" y="187"/>
                    <a:pt x="181" y="186"/>
                  </a:cubicBezTo>
                  <a:cubicBezTo>
                    <a:pt x="146" y="151"/>
                    <a:pt x="146" y="151"/>
                    <a:pt x="146" y="151"/>
                  </a:cubicBezTo>
                  <a:cubicBezTo>
                    <a:pt x="40" y="151"/>
                    <a:pt x="40" y="151"/>
                    <a:pt x="40" y="151"/>
                  </a:cubicBezTo>
                  <a:cubicBezTo>
                    <a:pt x="18" y="151"/>
                    <a:pt x="0" y="133"/>
                    <a:pt x="0" y="111"/>
                  </a:cubicBezTo>
                  <a:cubicBezTo>
                    <a:pt x="0" y="40"/>
                    <a:pt x="0" y="40"/>
                    <a:pt x="0" y="40"/>
                  </a:cubicBezTo>
                  <a:cubicBezTo>
                    <a:pt x="0" y="18"/>
                    <a:pt x="18" y="0"/>
                    <a:pt x="40" y="0"/>
                  </a:cubicBezTo>
                  <a:cubicBezTo>
                    <a:pt x="183" y="0"/>
                    <a:pt x="183" y="0"/>
                    <a:pt x="183" y="0"/>
                  </a:cubicBezTo>
                  <a:cubicBezTo>
                    <a:pt x="205" y="0"/>
                    <a:pt x="223" y="18"/>
                    <a:pt x="223" y="40"/>
                  </a:cubicBezTo>
                  <a:cubicBezTo>
                    <a:pt x="223" y="111"/>
                    <a:pt x="223" y="111"/>
                    <a:pt x="223" y="111"/>
                  </a:cubicBezTo>
                  <a:cubicBezTo>
                    <a:pt x="223" y="132"/>
                    <a:pt x="208" y="148"/>
                    <a:pt x="188" y="150"/>
                  </a:cubicBezTo>
                  <a:cubicBezTo>
                    <a:pt x="188" y="183"/>
                    <a:pt x="188" y="183"/>
                    <a:pt x="188" y="183"/>
                  </a:cubicBezTo>
                  <a:cubicBezTo>
                    <a:pt x="188" y="185"/>
                    <a:pt x="187" y="186"/>
                    <a:pt x="185" y="187"/>
                  </a:cubicBezTo>
                  <a:cubicBezTo>
                    <a:pt x="185" y="187"/>
                    <a:pt x="184" y="187"/>
                    <a:pt x="184" y="187"/>
                  </a:cubicBezTo>
                  <a:moveTo>
                    <a:pt x="40" y="8"/>
                  </a:moveTo>
                  <a:cubicBezTo>
                    <a:pt x="22" y="8"/>
                    <a:pt x="8" y="23"/>
                    <a:pt x="8" y="40"/>
                  </a:cubicBezTo>
                  <a:cubicBezTo>
                    <a:pt x="8" y="111"/>
                    <a:pt x="8" y="111"/>
                    <a:pt x="8" y="111"/>
                  </a:cubicBezTo>
                  <a:cubicBezTo>
                    <a:pt x="8" y="128"/>
                    <a:pt x="22" y="143"/>
                    <a:pt x="40" y="143"/>
                  </a:cubicBezTo>
                  <a:cubicBezTo>
                    <a:pt x="148" y="143"/>
                    <a:pt x="148" y="143"/>
                    <a:pt x="148" y="143"/>
                  </a:cubicBezTo>
                  <a:cubicBezTo>
                    <a:pt x="149" y="143"/>
                    <a:pt x="150" y="143"/>
                    <a:pt x="151" y="144"/>
                  </a:cubicBezTo>
                  <a:cubicBezTo>
                    <a:pt x="180" y="173"/>
                    <a:pt x="180" y="173"/>
                    <a:pt x="180" y="173"/>
                  </a:cubicBezTo>
                  <a:cubicBezTo>
                    <a:pt x="180" y="147"/>
                    <a:pt x="180" y="147"/>
                    <a:pt x="180" y="147"/>
                  </a:cubicBezTo>
                  <a:cubicBezTo>
                    <a:pt x="180" y="144"/>
                    <a:pt x="182" y="143"/>
                    <a:pt x="184" y="143"/>
                  </a:cubicBezTo>
                  <a:cubicBezTo>
                    <a:pt x="201" y="143"/>
                    <a:pt x="215" y="129"/>
                    <a:pt x="215" y="111"/>
                  </a:cubicBezTo>
                  <a:cubicBezTo>
                    <a:pt x="215" y="40"/>
                    <a:pt x="215" y="40"/>
                    <a:pt x="215" y="40"/>
                  </a:cubicBezTo>
                  <a:cubicBezTo>
                    <a:pt x="215" y="23"/>
                    <a:pt x="200" y="8"/>
                    <a:pt x="183" y="8"/>
                  </a:cubicBezTo>
                  <a:lnTo>
                    <a:pt x="4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35"/>
              <a:endParaRPr lang="en-US" sz="1400">
                <a:solidFill>
                  <a:srgbClr val="FFFFFF"/>
                </a:solidFill>
              </a:endParaRPr>
            </a:p>
          </p:txBody>
        </p:sp>
      </p:grpSp>
    </p:spTree>
    <p:extLst>
      <p:ext uri="{BB962C8B-B14F-4D97-AF65-F5344CB8AC3E}">
        <p14:creationId xmlns:p14="http://schemas.microsoft.com/office/powerpoint/2010/main" val="4013651817"/>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Announcement,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Tile"/>
          <p:cNvSpPr/>
          <p:nvPr userDrawn="1"/>
        </p:nvSpPr>
        <p:spPr bwMode="auto">
          <a:xfrm>
            <a:off x="3008308" y="3187140"/>
            <a:ext cx="5373499" cy="2823139"/>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6" name="Arrow Bar"/>
          <p:cNvSpPr/>
          <p:nvPr userDrawn="1"/>
        </p:nvSpPr>
        <p:spPr bwMode="auto">
          <a:xfrm>
            <a:off x="3008305" y="1514475"/>
            <a:ext cx="5373499" cy="1499616"/>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7" name="Text Placeholder 6"/>
          <p:cNvSpPr>
            <a:spLocks noGrp="1"/>
          </p:cNvSpPr>
          <p:nvPr>
            <p:ph type="body" sz="quarter" idx="10" hasCustomPrompt="1"/>
          </p:nvPr>
        </p:nvSpPr>
        <p:spPr>
          <a:xfrm>
            <a:off x="3135110" y="1586587"/>
            <a:ext cx="4163389" cy="1378644"/>
          </a:xfrm>
        </p:spPr>
        <p:txBody>
          <a:bodyPr anchor="ctr" anchorCtr="0">
            <a:noAutofit/>
            <a:scene3d>
              <a:camera prst="orthographicFront"/>
              <a:lightRig rig="flat" dir="t"/>
            </a:scene3d>
            <a:sp3d>
              <a:contourClr>
                <a:schemeClr val="tx2"/>
              </a:contourClr>
            </a:sp3d>
          </a:bodyPr>
          <a:lstStyle>
            <a:lvl1pPr marL="0" indent="0" algn="l" defTabSz="685835" rtl="0" eaLnBrk="1" latinLnBrk="0" hangingPunct="1">
              <a:lnSpc>
                <a:spcPct val="90000"/>
              </a:lnSpc>
              <a:spcBef>
                <a:spcPct val="0"/>
              </a:spcBef>
              <a:buFont typeface="Arial" pitchFamily="34" charset="0"/>
              <a:buNone/>
              <a:defRPr lang="en-US" sz="4100" b="1" kern="1200" cap="none" spc="-75" baseline="0" dirty="0" smtClean="0">
                <a:ln w="3175">
                  <a:noFill/>
                </a:ln>
                <a:solidFill>
                  <a:schemeClr val="tx1">
                    <a:alpha val="99000"/>
                  </a:schemeClr>
                </a:solidFill>
                <a:effectLst/>
                <a:latin typeface="Segoe UI" pitchFamily="34" charset="0"/>
                <a:ea typeface="Segoe UI" pitchFamily="34" charset="0"/>
                <a:cs typeface="Segoe UI" pitchFamily="34" charset="0"/>
              </a:defRPr>
            </a:lvl1pPr>
          </a:lstStyle>
          <a:p>
            <a:pPr lvl="0"/>
            <a:r>
              <a:rPr lang="en-US" dirty="0" smtClean="0"/>
              <a:t>Announcement</a:t>
            </a:r>
          </a:p>
        </p:txBody>
      </p:sp>
      <p:sp useBgFill="1">
        <p:nvSpPr>
          <p:cNvPr id="9" name="Left Mask"/>
          <p:cNvSpPr/>
          <p:nvPr userDrawn="1"/>
        </p:nvSpPr>
        <p:spPr bwMode="auto">
          <a:xfrm>
            <a:off x="0" y="1514476"/>
            <a:ext cx="3008302" cy="1499616"/>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3" name="Subtitle 2"/>
          <p:cNvSpPr>
            <a:spLocks noGrp="1"/>
          </p:cNvSpPr>
          <p:nvPr>
            <p:ph type="subTitle" idx="1"/>
          </p:nvPr>
        </p:nvSpPr>
        <p:spPr>
          <a:xfrm>
            <a:off x="3135109" y="5181605"/>
            <a:ext cx="4959201" cy="461665"/>
          </a:xfrm>
        </p:spPr>
        <p:txBody>
          <a:bodyPr>
            <a:noAutofit/>
          </a:bodyPr>
          <a:lstStyle>
            <a:lvl1pPr marL="0" indent="0" algn="l" defTabSz="685835" rtl="0" eaLnBrk="1" latinLnBrk="0" hangingPunct="1">
              <a:lnSpc>
                <a:spcPct val="90000"/>
              </a:lnSpc>
              <a:spcBef>
                <a:spcPts val="0"/>
              </a:spcBef>
              <a:buSzPct val="105000"/>
              <a:buFontTx/>
              <a:buNone/>
              <a:defRPr lang="en-US" sz="1200" kern="1200" dirty="0">
                <a:solidFill>
                  <a:schemeClr val="bg1">
                    <a:alpha val="99000"/>
                  </a:schemeClr>
                </a:solidFill>
                <a:latin typeface="Segoe UI" pitchFamily="34" charset="0"/>
                <a:ea typeface="Segoe UI" pitchFamily="34" charset="0"/>
                <a:cs typeface="Segoe UI" pitchFamily="34" charset="0"/>
              </a:defRPr>
            </a:lvl1pPr>
            <a:lvl2pPr marL="342918" indent="0" algn="ctr">
              <a:buNone/>
              <a:defRPr>
                <a:solidFill>
                  <a:schemeClr val="tx1">
                    <a:tint val="75000"/>
                  </a:schemeClr>
                </a:solidFill>
              </a:defRPr>
            </a:lvl2pPr>
            <a:lvl3pPr marL="685835" indent="0" algn="ctr">
              <a:buNone/>
              <a:defRPr>
                <a:solidFill>
                  <a:schemeClr val="tx1">
                    <a:tint val="75000"/>
                  </a:schemeClr>
                </a:solidFill>
              </a:defRPr>
            </a:lvl3pPr>
            <a:lvl4pPr marL="1028753" indent="0" algn="ctr">
              <a:buNone/>
              <a:defRPr>
                <a:solidFill>
                  <a:schemeClr val="tx1">
                    <a:tint val="75000"/>
                  </a:schemeClr>
                </a:solidFill>
              </a:defRPr>
            </a:lvl4pPr>
            <a:lvl5pPr marL="1371671" indent="0" algn="ctr">
              <a:buNone/>
              <a:defRPr>
                <a:solidFill>
                  <a:schemeClr val="tx1">
                    <a:tint val="75000"/>
                  </a:schemeClr>
                </a:solidFill>
              </a:defRPr>
            </a:lvl5pPr>
            <a:lvl6pPr marL="1714588" indent="0" algn="ctr">
              <a:buNone/>
              <a:defRPr>
                <a:solidFill>
                  <a:schemeClr val="tx1">
                    <a:tint val="75000"/>
                  </a:schemeClr>
                </a:solidFill>
              </a:defRPr>
            </a:lvl6pPr>
            <a:lvl7pPr marL="2057506" indent="0" algn="ctr">
              <a:buNone/>
              <a:defRPr>
                <a:solidFill>
                  <a:schemeClr val="tx1">
                    <a:tint val="75000"/>
                  </a:schemeClr>
                </a:solidFill>
              </a:defRPr>
            </a:lvl7pPr>
            <a:lvl8pPr marL="2400424" indent="0" algn="ctr">
              <a:buNone/>
              <a:defRPr>
                <a:solidFill>
                  <a:schemeClr val="tx1">
                    <a:tint val="75000"/>
                  </a:schemeClr>
                </a:solidFill>
              </a:defRPr>
            </a:lvl8pPr>
            <a:lvl9pPr marL="2743341" indent="0" algn="ctr">
              <a:buNone/>
              <a:defRPr>
                <a:solidFill>
                  <a:schemeClr val="tx1">
                    <a:tint val="75000"/>
                  </a:schemeClr>
                </a:solidFill>
              </a:defRPr>
            </a:lvl9pPr>
          </a:lstStyle>
          <a:p>
            <a:r>
              <a:rPr lang="en-US" smtClean="0"/>
              <a:t>Click to edit Master subtitle style</a:t>
            </a:r>
            <a:endParaRPr lang="en-US" dirty="0"/>
          </a:p>
        </p:txBody>
      </p:sp>
      <p:sp>
        <p:nvSpPr>
          <p:cNvPr id="10" name="Circle Arrow"/>
          <p:cNvSpPr>
            <a:spLocks noEditPoints="1"/>
          </p:cNvSpPr>
          <p:nvPr userDrawn="1"/>
        </p:nvSpPr>
        <p:spPr bwMode="auto">
          <a:xfrm rot="5400000">
            <a:off x="7358026" y="1978147"/>
            <a:ext cx="841375" cy="631196"/>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chemeClr val="tx1">
              <a:lumMod val="20000"/>
              <a:lumOff val="80000"/>
            </a:schemeClr>
          </a:solidFill>
          <a:ln>
            <a:noFill/>
          </a:ln>
        </p:spPr>
        <p:txBody>
          <a:bodyPr vert="horz" wrap="square" lIns="68586" tIns="34294" rIns="68586" bIns="34294" numCol="1" anchor="t" anchorCtr="0" compatLnSpc="1">
            <a:prstTxWarp prst="textNoShape">
              <a:avLst/>
            </a:prstTxWarp>
          </a:bodyPr>
          <a:lstStyle/>
          <a:p>
            <a:pPr defTabSz="685835"/>
            <a:endParaRPr lang="en-US" sz="1400">
              <a:solidFill>
                <a:srgbClr val="FFFFFF"/>
              </a:solidFill>
            </a:endParaRPr>
          </a:p>
        </p:txBody>
      </p:sp>
      <p:sp>
        <p:nvSpPr>
          <p:cNvPr id="11" name="TechEd Tile"/>
          <p:cNvSpPr/>
          <p:nvPr userDrawn="1"/>
        </p:nvSpPr>
        <p:spPr bwMode="auto">
          <a:xfrm>
            <a:off x="766754" y="1514475"/>
            <a:ext cx="2119674" cy="1499616"/>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pic>
        <p:nvPicPr>
          <p:cNvPr id="12" name="TechEd Logo"/>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8530"/>
          <a:stretch/>
        </p:blipFill>
        <p:spPr bwMode="auto">
          <a:xfrm>
            <a:off x="1051262" y="1742495"/>
            <a:ext cx="1550658" cy="104358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3" name="Top Mask"/>
          <p:cNvSpPr/>
          <p:nvPr userDrawn="1"/>
        </p:nvSpPr>
        <p:spPr bwMode="auto">
          <a:xfrm>
            <a:off x="0" y="4"/>
            <a:ext cx="9144000" cy="151447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14" name="Right Mask"/>
          <p:cNvSpPr/>
          <p:nvPr userDrawn="1"/>
        </p:nvSpPr>
        <p:spPr bwMode="auto">
          <a:xfrm>
            <a:off x="8381803" y="1630810"/>
            <a:ext cx="762198" cy="4154983"/>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2" name="Title 1"/>
          <p:cNvSpPr>
            <a:spLocks noGrp="1"/>
          </p:cNvSpPr>
          <p:nvPr>
            <p:ph type="ctrTitle"/>
          </p:nvPr>
        </p:nvSpPr>
        <p:spPr>
          <a:xfrm>
            <a:off x="3135109" y="3187142"/>
            <a:ext cx="4959201" cy="1523495"/>
          </a:xfrm>
        </p:spPr>
        <p:txBody>
          <a:bodyPr anchor="ctr" anchorCtr="0">
            <a:noAutofit/>
          </a:bodyPr>
          <a:lstStyle>
            <a:lvl1pPr algn="l" defTabSz="685835" rtl="0" eaLnBrk="1" latinLnBrk="0" hangingPunct="1">
              <a:lnSpc>
                <a:spcPct val="90000"/>
              </a:lnSpc>
              <a:spcBef>
                <a:spcPct val="0"/>
              </a:spcBef>
              <a:buNone/>
              <a:defRPr lang="en-US" sz="3000" b="1" kern="1200" cap="none" spc="-75" baseline="0" dirty="0">
                <a:ln w="3175">
                  <a:noFill/>
                </a:ln>
                <a:solidFill>
                  <a:schemeClr val="accent3">
                    <a:alpha val="99000"/>
                  </a:schemeClr>
                </a:solidFill>
                <a:effectLst/>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useBgFill="1">
        <p:nvSpPr>
          <p:cNvPr id="15" name="Bottom Mask"/>
          <p:cNvSpPr/>
          <p:nvPr userDrawn="1"/>
        </p:nvSpPr>
        <p:spPr bwMode="auto">
          <a:xfrm>
            <a:off x="3008308" y="6010279"/>
            <a:ext cx="6135697" cy="84772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grpSp>
        <p:nvGrpSpPr>
          <p:cNvPr id="17" name="Orange Tile"/>
          <p:cNvGrpSpPr/>
          <p:nvPr userDrawn="1"/>
        </p:nvGrpSpPr>
        <p:grpSpPr>
          <a:xfrm>
            <a:off x="762094" y="3187483"/>
            <a:ext cx="2120991" cy="2827252"/>
            <a:chOff x="1351800" y="-1084759"/>
            <a:chExt cx="2827252" cy="2827252"/>
          </a:xfrm>
        </p:grpSpPr>
        <p:sp>
          <p:nvSpPr>
            <p:cNvPr id="18" name="Rectangle 17"/>
            <p:cNvSpPr/>
            <p:nvPr/>
          </p:nvSpPr>
          <p:spPr bwMode="auto">
            <a:xfrm>
              <a:off x="1351800" y="-1084759"/>
              <a:ext cx="2827252" cy="2827252"/>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22" name="Freeform 21"/>
            <p:cNvSpPr>
              <a:spLocks noEditPoints="1"/>
            </p:cNvSpPr>
            <p:nvPr/>
          </p:nvSpPr>
          <p:spPr bwMode="auto">
            <a:xfrm>
              <a:off x="2005011" y="-436308"/>
              <a:ext cx="1522413" cy="1530350"/>
            </a:xfrm>
            <a:custGeom>
              <a:avLst/>
              <a:gdLst>
                <a:gd name="T0" fmla="*/ 6 w 187"/>
                <a:gd name="T1" fmla="*/ 188 h 188"/>
                <a:gd name="T2" fmla="*/ 129 w 187"/>
                <a:gd name="T3" fmla="*/ 64 h 188"/>
                <a:gd name="T4" fmla="*/ 180 w 187"/>
                <a:gd name="T5" fmla="*/ 115 h 188"/>
                <a:gd name="T6" fmla="*/ 185 w 187"/>
                <a:gd name="T7" fmla="*/ 116 h 188"/>
                <a:gd name="T8" fmla="*/ 187 w 187"/>
                <a:gd name="T9" fmla="*/ 112 h 188"/>
                <a:gd name="T10" fmla="*/ 187 w 187"/>
                <a:gd name="T11" fmla="*/ 4 h 188"/>
                <a:gd name="T12" fmla="*/ 183 w 187"/>
                <a:gd name="T13" fmla="*/ 0 h 188"/>
                <a:gd name="T14" fmla="*/ 75 w 187"/>
                <a:gd name="T15" fmla="*/ 0 h 188"/>
                <a:gd name="T16" fmla="*/ 71 w 187"/>
                <a:gd name="T17" fmla="*/ 3 h 188"/>
                <a:gd name="T18" fmla="*/ 71 w 187"/>
                <a:gd name="T19" fmla="*/ 4 h 188"/>
                <a:gd name="T20" fmla="*/ 72 w 187"/>
                <a:gd name="T21" fmla="*/ 7 h 188"/>
                <a:gd name="T22" fmla="*/ 123 w 187"/>
                <a:gd name="T23" fmla="*/ 58 h 188"/>
                <a:gd name="T24" fmla="*/ 0 w 187"/>
                <a:gd name="T25" fmla="*/ 182 h 188"/>
                <a:gd name="T26" fmla="*/ 6 w 187"/>
                <a:gd name="T27" fmla="*/ 188 h 188"/>
                <a:gd name="T28" fmla="*/ 179 w 187"/>
                <a:gd name="T29" fmla="*/ 8 h 188"/>
                <a:gd name="T30" fmla="*/ 179 w 187"/>
                <a:gd name="T31" fmla="*/ 103 h 188"/>
                <a:gd name="T32" fmla="*/ 85 w 187"/>
                <a:gd name="T33" fmla="*/ 8 h 188"/>
                <a:gd name="T34" fmla="*/ 179 w 187"/>
                <a:gd name="T35" fmla="*/ 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7" h="188">
                  <a:moveTo>
                    <a:pt x="6" y="188"/>
                  </a:moveTo>
                  <a:cubicBezTo>
                    <a:pt x="129" y="64"/>
                    <a:pt x="129" y="64"/>
                    <a:pt x="129" y="64"/>
                  </a:cubicBezTo>
                  <a:cubicBezTo>
                    <a:pt x="180" y="115"/>
                    <a:pt x="180" y="115"/>
                    <a:pt x="180" y="115"/>
                  </a:cubicBezTo>
                  <a:cubicBezTo>
                    <a:pt x="181" y="116"/>
                    <a:pt x="183" y="117"/>
                    <a:pt x="185" y="116"/>
                  </a:cubicBezTo>
                  <a:cubicBezTo>
                    <a:pt x="186" y="116"/>
                    <a:pt x="187" y="114"/>
                    <a:pt x="187" y="112"/>
                  </a:cubicBezTo>
                  <a:cubicBezTo>
                    <a:pt x="187" y="4"/>
                    <a:pt x="187" y="4"/>
                    <a:pt x="187" y="4"/>
                  </a:cubicBezTo>
                  <a:cubicBezTo>
                    <a:pt x="187" y="2"/>
                    <a:pt x="185" y="0"/>
                    <a:pt x="183" y="0"/>
                  </a:cubicBezTo>
                  <a:cubicBezTo>
                    <a:pt x="75" y="0"/>
                    <a:pt x="75" y="0"/>
                    <a:pt x="75" y="0"/>
                  </a:cubicBezTo>
                  <a:cubicBezTo>
                    <a:pt x="73" y="0"/>
                    <a:pt x="72" y="1"/>
                    <a:pt x="71" y="3"/>
                  </a:cubicBezTo>
                  <a:cubicBezTo>
                    <a:pt x="71" y="3"/>
                    <a:pt x="71" y="4"/>
                    <a:pt x="71" y="4"/>
                  </a:cubicBezTo>
                  <a:cubicBezTo>
                    <a:pt x="71" y="6"/>
                    <a:pt x="71" y="7"/>
                    <a:pt x="72" y="7"/>
                  </a:cubicBezTo>
                  <a:cubicBezTo>
                    <a:pt x="123" y="58"/>
                    <a:pt x="123" y="58"/>
                    <a:pt x="123" y="58"/>
                  </a:cubicBezTo>
                  <a:cubicBezTo>
                    <a:pt x="0" y="182"/>
                    <a:pt x="0" y="182"/>
                    <a:pt x="0" y="182"/>
                  </a:cubicBezTo>
                  <a:lnTo>
                    <a:pt x="6" y="188"/>
                  </a:lnTo>
                  <a:close/>
                  <a:moveTo>
                    <a:pt x="179" y="8"/>
                  </a:moveTo>
                  <a:cubicBezTo>
                    <a:pt x="179" y="103"/>
                    <a:pt x="179" y="103"/>
                    <a:pt x="179" y="103"/>
                  </a:cubicBezTo>
                  <a:cubicBezTo>
                    <a:pt x="85" y="8"/>
                    <a:pt x="85" y="8"/>
                    <a:pt x="85" y="8"/>
                  </a:cubicBezTo>
                  <a:lnTo>
                    <a:pt x="179" y="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defTabSz="685835"/>
              <a:endParaRPr lang="en-US" sz="1400">
                <a:solidFill>
                  <a:srgbClr val="FFFFFF"/>
                </a:solidFill>
              </a:endParaRPr>
            </a:p>
          </p:txBody>
        </p:sp>
      </p:grpSp>
    </p:spTree>
    <p:extLst>
      <p:ext uri="{BB962C8B-B14F-4D97-AF65-F5344CB8AC3E}">
        <p14:creationId xmlns:p14="http://schemas.microsoft.com/office/powerpoint/2010/main" val="384860562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Tile"/>
          <p:cNvSpPr/>
          <p:nvPr userDrawn="1"/>
        </p:nvSpPr>
        <p:spPr bwMode="auto">
          <a:xfrm>
            <a:off x="3008308" y="3187140"/>
            <a:ext cx="5373499" cy="2823139"/>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6" name="Arrow Bar"/>
          <p:cNvSpPr/>
          <p:nvPr userDrawn="1"/>
        </p:nvSpPr>
        <p:spPr bwMode="auto">
          <a:xfrm>
            <a:off x="3008305" y="1514475"/>
            <a:ext cx="5373499" cy="1499616"/>
          </a:xfrm>
          <a:prstGeom prst="rect">
            <a:avLst/>
          </a:prstGeom>
          <a:solidFill>
            <a:schemeClr val="accent4"/>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7" name="Text Placeholder 6"/>
          <p:cNvSpPr>
            <a:spLocks noGrp="1"/>
          </p:cNvSpPr>
          <p:nvPr>
            <p:ph type="body" sz="quarter" idx="10" hasCustomPrompt="1"/>
          </p:nvPr>
        </p:nvSpPr>
        <p:spPr>
          <a:xfrm>
            <a:off x="3135110" y="1586587"/>
            <a:ext cx="4163389" cy="1378644"/>
          </a:xfrm>
        </p:spPr>
        <p:txBody>
          <a:bodyPr anchor="ctr" anchorCtr="0">
            <a:noAutofit/>
            <a:scene3d>
              <a:camera prst="orthographicFront"/>
              <a:lightRig rig="flat" dir="t"/>
            </a:scene3d>
            <a:sp3d>
              <a:contourClr>
                <a:schemeClr val="tx2"/>
              </a:contourClr>
            </a:sp3d>
          </a:bodyPr>
          <a:lstStyle>
            <a:lvl1pPr marL="0" indent="0" algn="l" defTabSz="685835" rtl="0" eaLnBrk="1" latinLnBrk="0" hangingPunct="1">
              <a:lnSpc>
                <a:spcPct val="90000"/>
              </a:lnSpc>
              <a:spcBef>
                <a:spcPct val="0"/>
              </a:spcBef>
              <a:buFont typeface="Arial" pitchFamily="34" charset="0"/>
              <a:buNone/>
              <a:defRPr lang="en-US" sz="4100" b="1" kern="1200" cap="none" spc="-75" baseline="0" dirty="0" smtClean="0">
                <a:ln w="3175">
                  <a:noFill/>
                </a:ln>
                <a:solidFill>
                  <a:schemeClr val="tx1">
                    <a:alpha val="99000"/>
                  </a:schemeClr>
                </a:solidFill>
                <a:effectLst/>
                <a:latin typeface="Segoe UI" pitchFamily="34" charset="0"/>
                <a:ea typeface="Segoe UI" pitchFamily="34" charset="0"/>
                <a:cs typeface="Segoe UI" pitchFamily="34" charset="0"/>
              </a:defRPr>
            </a:lvl1pPr>
          </a:lstStyle>
          <a:p>
            <a:pPr lvl="0"/>
            <a:r>
              <a:rPr lang="en-US" dirty="0" smtClean="0"/>
              <a:t>Title</a:t>
            </a:r>
          </a:p>
        </p:txBody>
      </p:sp>
      <p:sp useBgFill="1">
        <p:nvSpPr>
          <p:cNvPr id="9" name="Left Mask"/>
          <p:cNvSpPr/>
          <p:nvPr userDrawn="1"/>
        </p:nvSpPr>
        <p:spPr bwMode="auto">
          <a:xfrm>
            <a:off x="0" y="1514476"/>
            <a:ext cx="3008302" cy="1499616"/>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3" name="Subtitle 2"/>
          <p:cNvSpPr>
            <a:spLocks noGrp="1"/>
          </p:cNvSpPr>
          <p:nvPr>
            <p:ph type="subTitle" idx="1"/>
          </p:nvPr>
        </p:nvSpPr>
        <p:spPr>
          <a:xfrm>
            <a:off x="3135109" y="5181605"/>
            <a:ext cx="4959201" cy="461665"/>
          </a:xfrm>
        </p:spPr>
        <p:txBody>
          <a:bodyPr>
            <a:noAutofit/>
          </a:bodyPr>
          <a:lstStyle>
            <a:lvl1pPr marL="0" indent="0" algn="l" defTabSz="685835" rtl="0" eaLnBrk="1" latinLnBrk="0" hangingPunct="1">
              <a:lnSpc>
                <a:spcPct val="90000"/>
              </a:lnSpc>
              <a:spcBef>
                <a:spcPts val="0"/>
              </a:spcBef>
              <a:buSzPct val="105000"/>
              <a:buFontTx/>
              <a:buNone/>
              <a:defRPr lang="en-US" sz="1200" kern="1200" dirty="0">
                <a:solidFill>
                  <a:schemeClr val="bg1">
                    <a:alpha val="99000"/>
                  </a:schemeClr>
                </a:solidFill>
                <a:latin typeface="Segoe UI" pitchFamily="34" charset="0"/>
                <a:ea typeface="Segoe UI" pitchFamily="34" charset="0"/>
                <a:cs typeface="Segoe UI" pitchFamily="34" charset="0"/>
              </a:defRPr>
            </a:lvl1pPr>
            <a:lvl2pPr marL="342918" indent="0" algn="ctr">
              <a:buNone/>
              <a:defRPr>
                <a:solidFill>
                  <a:schemeClr val="tx1">
                    <a:tint val="75000"/>
                  </a:schemeClr>
                </a:solidFill>
              </a:defRPr>
            </a:lvl2pPr>
            <a:lvl3pPr marL="685835" indent="0" algn="ctr">
              <a:buNone/>
              <a:defRPr>
                <a:solidFill>
                  <a:schemeClr val="tx1">
                    <a:tint val="75000"/>
                  </a:schemeClr>
                </a:solidFill>
              </a:defRPr>
            </a:lvl3pPr>
            <a:lvl4pPr marL="1028753" indent="0" algn="ctr">
              <a:buNone/>
              <a:defRPr>
                <a:solidFill>
                  <a:schemeClr val="tx1">
                    <a:tint val="75000"/>
                  </a:schemeClr>
                </a:solidFill>
              </a:defRPr>
            </a:lvl4pPr>
            <a:lvl5pPr marL="1371671" indent="0" algn="ctr">
              <a:buNone/>
              <a:defRPr>
                <a:solidFill>
                  <a:schemeClr val="tx1">
                    <a:tint val="75000"/>
                  </a:schemeClr>
                </a:solidFill>
              </a:defRPr>
            </a:lvl5pPr>
            <a:lvl6pPr marL="1714588" indent="0" algn="ctr">
              <a:buNone/>
              <a:defRPr>
                <a:solidFill>
                  <a:schemeClr val="tx1">
                    <a:tint val="75000"/>
                  </a:schemeClr>
                </a:solidFill>
              </a:defRPr>
            </a:lvl6pPr>
            <a:lvl7pPr marL="2057506" indent="0" algn="ctr">
              <a:buNone/>
              <a:defRPr>
                <a:solidFill>
                  <a:schemeClr val="tx1">
                    <a:tint val="75000"/>
                  </a:schemeClr>
                </a:solidFill>
              </a:defRPr>
            </a:lvl7pPr>
            <a:lvl8pPr marL="2400424" indent="0" algn="ctr">
              <a:buNone/>
              <a:defRPr>
                <a:solidFill>
                  <a:schemeClr val="tx1">
                    <a:tint val="75000"/>
                  </a:schemeClr>
                </a:solidFill>
              </a:defRPr>
            </a:lvl8pPr>
            <a:lvl9pPr marL="2743341" indent="0" algn="ctr">
              <a:buNone/>
              <a:defRPr>
                <a:solidFill>
                  <a:schemeClr val="tx1">
                    <a:tint val="75000"/>
                  </a:schemeClr>
                </a:solidFill>
              </a:defRPr>
            </a:lvl9pPr>
          </a:lstStyle>
          <a:p>
            <a:r>
              <a:rPr lang="en-US" smtClean="0"/>
              <a:t>Click to edit Master subtitle style</a:t>
            </a:r>
            <a:endParaRPr lang="en-US" dirty="0"/>
          </a:p>
        </p:txBody>
      </p:sp>
      <p:sp>
        <p:nvSpPr>
          <p:cNvPr id="10" name="Circle Arrow"/>
          <p:cNvSpPr>
            <a:spLocks noEditPoints="1"/>
          </p:cNvSpPr>
          <p:nvPr userDrawn="1"/>
        </p:nvSpPr>
        <p:spPr bwMode="auto">
          <a:xfrm rot="5400000">
            <a:off x="7358026" y="1978147"/>
            <a:ext cx="841375" cy="631196"/>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chemeClr val="tx1">
              <a:lumMod val="20000"/>
              <a:lumOff val="80000"/>
            </a:schemeClr>
          </a:solidFill>
          <a:ln>
            <a:noFill/>
          </a:ln>
        </p:spPr>
        <p:txBody>
          <a:bodyPr vert="horz" wrap="square" lIns="68586" tIns="34294" rIns="68586" bIns="34294" numCol="1" anchor="t" anchorCtr="0" compatLnSpc="1">
            <a:prstTxWarp prst="textNoShape">
              <a:avLst/>
            </a:prstTxWarp>
          </a:bodyPr>
          <a:lstStyle/>
          <a:p>
            <a:pPr defTabSz="685835"/>
            <a:endParaRPr lang="en-US" sz="1400">
              <a:solidFill>
                <a:srgbClr val="FFFFFF"/>
              </a:solidFill>
            </a:endParaRPr>
          </a:p>
        </p:txBody>
      </p:sp>
      <p:sp>
        <p:nvSpPr>
          <p:cNvPr id="11" name="TechEd Tile"/>
          <p:cNvSpPr/>
          <p:nvPr userDrawn="1"/>
        </p:nvSpPr>
        <p:spPr bwMode="auto">
          <a:xfrm>
            <a:off x="766754" y="1514475"/>
            <a:ext cx="2119674" cy="1499616"/>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pic>
        <p:nvPicPr>
          <p:cNvPr id="12" name="TechEd Logo"/>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8530"/>
          <a:stretch/>
        </p:blipFill>
        <p:spPr bwMode="auto">
          <a:xfrm>
            <a:off x="1051262" y="1742495"/>
            <a:ext cx="1550658" cy="104358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3" name="Top Mask"/>
          <p:cNvSpPr/>
          <p:nvPr userDrawn="1"/>
        </p:nvSpPr>
        <p:spPr bwMode="auto">
          <a:xfrm>
            <a:off x="0" y="4"/>
            <a:ext cx="9144000" cy="151447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14" name="Right Mask"/>
          <p:cNvSpPr/>
          <p:nvPr userDrawn="1"/>
        </p:nvSpPr>
        <p:spPr bwMode="auto">
          <a:xfrm>
            <a:off x="8381803" y="1630810"/>
            <a:ext cx="762198" cy="4154983"/>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2" name="Title 1"/>
          <p:cNvSpPr>
            <a:spLocks noGrp="1"/>
          </p:cNvSpPr>
          <p:nvPr>
            <p:ph type="ctrTitle"/>
          </p:nvPr>
        </p:nvSpPr>
        <p:spPr>
          <a:xfrm>
            <a:off x="3135109" y="3187142"/>
            <a:ext cx="4959201" cy="1523495"/>
          </a:xfrm>
        </p:spPr>
        <p:txBody>
          <a:bodyPr anchor="ctr" anchorCtr="0">
            <a:noAutofit/>
          </a:bodyPr>
          <a:lstStyle>
            <a:lvl1pPr algn="l" defTabSz="685835" rtl="0" eaLnBrk="1" latinLnBrk="0" hangingPunct="1">
              <a:lnSpc>
                <a:spcPct val="90000"/>
              </a:lnSpc>
              <a:spcBef>
                <a:spcPct val="0"/>
              </a:spcBef>
              <a:buNone/>
              <a:defRPr lang="en-US" sz="3000" b="1" kern="1200" cap="none" spc="-75" baseline="0" dirty="0">
                <a:ln w="3175">
                  <a:noFill/>
                </a:ln>
                <a:solidFill>
                  <a:schemeClr val="accent4">
                    <a:alpha val="99000"/>
                  </a:schemeClr>
                </a:solidFill>
                <a:effectLst/>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useBgFill="1">
        <p:nvSpPr>
          <p:cNvPr id="15" name="Bottom Mask"/>
          <p:cNvSpPr/>
          <p:nvPr userDrawn="1"/>
        </p:nvSpPr>
        <p:spPr bwMode="auto">
          <a:xfrm>
            <a:off x="3008308" y="6010279"/>
            <a:ext cx="6135697" cy="84772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grpSp>
        <p:nvGrpSpPr>
          <p:cNvPr id="19" name="Teal Tile"/>
          <p:cNvGrpSpPr/>
          <p:nvPr userDrawn="1"/>
        </p:nvGrpSpPr>
        <p:grpSpPr>
          <a:xfrm>
            <a:off x="762094" y="3187139"/>
            <a:ext cx="2120991" cy="2827252"/>
            <a:chOff x="823093" y="-1413626"/>
            <a:chExt cx="2827252" cy="2827252"/>
          </a:xfrm>
        </p:grpSpPr>
        <p:sp>
          <p:nvSpPr>
            <p:cNvPr id="20" name="Rectangle 19"/>
            <p:cNvSpPr/>
            <p:nvPr/>
          </p:nvSpPr>
          <p:spPr bwMode="auto">
            <a:xfrm>
              <a:off x="823093" y="-1413626"/>
              <a:ext cx="2827252" cy="2827252"/>
            </a:xfrm>
            <a:prstGeom prst="rect">
              <a:avLst/>
            </a:prstGeom>
            <a:solidFill>
              <a:schemeClr val="accent4"/>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21" name="Freeform 20"/>
            <p:cNvSpPr>
              <a:spLocks noEditPoints="1"/>
            </p:cNvSpPr>
            <p:nvPr/>
          </p:nvSpPr>
          <p:spPr bwMode="auto">
            <a:xfrm>
              <a:off x="1397725" y="-232569"/>
              <a:ext cx="1677988" cy="465138"/>
            </a:xfrm>
            <a:custGeom>
              <a:avLst/>
              <a:gdLst>
                <a:gd name="T0" fmla="*/ 0 w 209"/>
                <a:gd name="T1" fmla="*/ 25 h 58"/>
                <a:gd name="T2" fmla="*/ 20 w 209"/>
                <a:gd name="T3" fmla="*/ 25 h 58"/>
                <a:gd name="T4" fmla="*/ 20 w 209"/>
                <a:gd name="T5" fmla="*/ 33 h 58"/>
                <a:gd name="T6" fmla="*/ 0 w 209"/>
                <a:gd name="T7" fmla="*/ 33 h 58"/>
                <a:gd name="T8" fmla="*/ 0 w 209"/>
                <a:gd name="T9" fmla="*/ 25 h 58"/>
                <a:gd name="T10" fmla="*/ 40 w 209"/>
                <a:gd name="T11" fmla="*/ 33 h 58"/>
                <a:gd name="T12" fmla="*/ 60 w 209"/>
                <a:gd name="T13" fmla="*/ 33 h 58"/>
                <a:gd name="T14" fmla="*/ 60 w 209"/>
                <a:gd name="T15" fmla="*/ 25 h 58"/>
                <a:gd name="T16" fmla="*/ 40 w 209"/>
                <a:gd name="T17" fmla="*/ 25 h 58"/>
                <a:gd name="T18" fmla="*/ 40 w 209"/>
                <a:gd name="T19" fmla="*/ 33 h 58"/>
                <a:gd name="T20" fmla="*/ 120 w 209"/>
                <a:gd name="T21" fmla="*/ 33 h 58"/>
                <a:gd name="T22" fmla="*/ 140 w 209"/>
                <a:gd name="T23" fmla="*/ 33 h 58"/>
                <a:gd name="T24" fmla="*/ 140 w 209"/>
                <a:gd name="T25" fmla="*/ 25 h 58"/>
                <a:gd name="T26" fmla="*/ 120 w 209"/>
                <a:gd name="T27" fmla="*/ 25 h 58"/>
                <a:gd name="T28" fmla="*/ 120 w 209"/>
                <a:gd name="T29" fmla="*/ 33 h 58"/>
                <a:gd name="T30" fmla="*/ 80 w 209"/>
                <a:gd name="T31" fmla="*/ 33 h 58"/>
                <a:gd name="T32" fmla="*/ 100 w 209"/>
                <a:gd name="T33" fmla="*/ 33 h 58"/>
                <a:gd name="T34" fmla="*/ 100 w 209"/>
                <a:gd name="T35" fmla="*/ 25 h 58"/>
                <a:gd name="T36" fmla="*/ 80 w 209"/>
                <a:gd name="T37" fmla="*/ 25 h 58"/>
                <a:gd name="T38" fmla="*/ 80 w 209"/>
                <a:gd name="T39" fmla="*/ 33 h 58"/>
                <a:gd name="T40" fmla="*/ 207 w 209"/>
                <a:gd name="T41" fmla="*/ 26 h 58"/>
                <a:gd name="T42" fmla="*/ 181 w 209"/>
                <a:gd name="T43" fmla="*/ 0 h 58"/>
                <a:gd name="T44" fmla="*/ 175 w 209"/>
                <a:gd name="T45" fmla="*/ 6 h 58"/>
                <a:gd name="T46" fmla="*/ 195 w 209"/>
                <a:gd name="T47" fmla="*/ 25 h 58"/>
                <a:gd name="T48" fmla="*/ 160 w 209"/>
                <a:gd name="T49" fmla="*/ 25 h 58"/>
                <a:gd name="T50" fmla="*/ 160 w 209"/>
                <a:gd name="T51" fmla="*/ 33 h 58"/>
                <a:gd name="T52" fmla="*/ 195 w 209"/>
                <a:gd name="T53" fmla="*/ 33 h 58"/>
                <a:gd name="T54" fmla="*/ 175 w 209"/>
                <a:gd name="T55" fmla="*/ 52 h 58"/>
                <a:gd name="T56" fmla="*/ 181 w 209"/>
                <a:gd name="T57" fmla="*/ 58 h 58"/>
                <a:gd name="T58" fmla="*/ 207 w 209"/>
                <a:gd name="T59" fmla="*/ 32 h 58"/>
                <a:gd name="T60" fmla="*/ 207 w 209"/>
                <a:gd name="T61" fmla="*/ 2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9" h="58">
                  <a:moveTo>
                    <a:pt x="0" y="25"/>
                  </a:moveTo>
                  <a:cubicBezTo>
                    <a:pt x="20" y="25"/>
                    <a:pt x="20" y="25"/>
                    <a:pt x="20" y="25"/>
                  </a:cubicBezTo>
                  <a:cubicBezTo>
                    <a:pt x="20" y="33"/>
                    <a:pt x="20" y="33"/>
                    <a:pt x="20" y="33"/>
                  </a:cubicBezTo>
                  <a:cubicBezTo>
                    <a:pt x="0" y="33"/>
                    <a:pt x="0" y="33"/>
                    <a:pt x="0" y="33"/>
                  </a:cubicBezTo>
                  <a:lnTo>
                    <a:pt x="0" y="25"/>
                  </a:lnTo>
                  <a:close/>
                  <a:moveTo>
                    <a:pt x="40" y="33"/>
                  </a:moveTo>
                  <a:cubicBezTo>
                    <a:pt x="60" y="33"/>
                    <a:pt x="60" y="33"/>
                    <a:pt x="60" y="33"/>
                  </a:cubicBezTo>
                  <a:cubicBezTo>
                    <a:pt x="60" y="25"/>
                    <a:pt x="60" y="25"/>
                    <a:pt x="60" y="25"/>
                  </a:cubicBezTo>
                  <a:cubicBezTo>
                    <a:pt x="40" y="25"/>
                    <a:pt x="40" y="25"/>
                    <a:pt x="40" y="25"/>
                  </a:cubicBezTo>
                  <a:lnTo>
                    <a:pt x="40" y="33"/>
                  </a:lnTo>
                  <a:close/>
                  <a:moveTo>
                    <a:pt x="120" y="33"/>
                  </a:moveTo>
                  <a:cubicBezTo>
                    <a:pt x="140" y="33"/>
                    <a:pt x="140" y="33"/>
                    <a:pt x="140" y="33"/>
                  </a:cubicBezTo>
                  <a:cubicBezTo>
                    <a:pt x="140" y="25"/>
                    <a:pt x="140" y="25"/>
                    <a:pt x="140" y="25"/>
                  </a:cubicBezTo>
                  <a:cubicBezTo>
                    <a:pt x="120" y="25"/>
                    <a:pt x="120" y="25"/>
                    <a:pt x="120" y="25"/>
                  </a:cubicBezTo>
                  <a:lnTo>
                    <a:pt x="120" y="33"/>
                  </a:lnTo>
                  <a:close/>
                  <a:moveTo>
                    <a:pt x="80" y="33"/>
                  </a:moveTo>
                  <a:cubicBezTo>
                    <a:pt x="100" y="33"/>
                    <a:pt x="100" y="33"/>
                    <a:pt x="100" y="33"/>
                  </a:cubicBezTo>
                  <a:cubicBezTo>
                    <a:pt x="100" y="25"/>
                    <a:pt x="100" y="25"/>
                    <a:pt x="100" y="25"/>
                  </a:cubicBezTo>
                  <a:cubicBezTo>
                    <a:pt x="80" y="25"/>
                    <a:pt x="80" y="25"/>
                    <a:pt x="80" y="25"/>
                  </a:cubicBezTo>
                  <a:lnTo>
                    <a:pt x="80" y="33"/>
                  </a:lnTo>
                  <a:close/>
                  <a:moveTo>
                    <a:pt x="207" y="26"/>
                  </a:moveTo>
                  <a:cubicBezTo>
                    <a:pt x="181" y="0"/>
                    <a:pt x="181" y="0"/>
                    <a:pt x="181" y="0"/>
                  </a:cubicBezTo>
                  <a:cubicBezTo>
                    <a:pt x="175" y="6"/>
                    <a:pt x="175" y="6"/>
                    <a:pt x="175" y="6"/>
                  </a:cubicBezTo>
                  <a:cubicBezTo>
                    <a:pt x="195" y="25"/>
                    <a:pt x="195" y="25"/>
                    <a:pt x="195" y="25"/>
                  </a:cubicBezTo>
                  <a:cubicBezTo>
                    <a:pt x="160" y="25"/>
                    <a:pt x="160" y="25"/>
                    <a:pt x="160" y="25"/>
                  </a:cubicBezTo>
                  <a:cubicBezTo>
                    <a:pt x="160" y="33"/>
                    <a:pt x="160" y="33"/>
                    <a:pt x="160" y="33"/>
                  </a:cubicBezTo>
                  <a:cubicBezTo>
                    <a:pt x="195" y="33"/>
                    <a:pt x="195" y="33"/>
                    <a:pt x="195" y="33"/>
                  </a:cubicBezTo>
                  <a:cubicBezTo>
                    <a:pt x="175" y="52"/>
                    <a:pt x="175" y="52"/>
                    <a:pt x="175" y="52"/>
                  </a:cubicBezTo>
                  <a:cubicBezTo>
                    <a:pt x="181" y="58"/>
                    <a:pt x="181" y="58"/>
                    <a:pt x="181" y="58"/>
                  </a:cubicBezTo>
                  <a:cubicBezTo>
                    <a:pt x="207" y="32"/>
                    <a:pt x="207" y="32"/>
                    <a:pt x="207" y="32"/>
                  </a:cubicBezTo>
                  <a:cubicBezTo>
                    <a:pt x="209" y="30"/>
                    <a:pt x="209" y="28"/>
                    <a:pt x="207" y="2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35"/>
              <a:endParaRPr lang="en-US" sz="1400">
                <a:solidFill>
                  <a:srgbClr val="FFFFFF"/>
                </a:solidFill>
              </a:endParaRPr>
            </a:p>
          </p:txBody>
        </p:sp>
      </p:grpSp>
    </p:spTree>
    <p:extLst>
      <p:ext uri="{BB962C8B-B14F-4D97-AF65-F5344CB8AC3E}">
        <p14:creationId xmlns:p14="http://schemas.microsoft.com/office/powerpoint/2010/main" val="162328948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3"/>
            <a:ext cx="8363938" cy="465512"/>
          </a:xfrm>
        </p:spPr>
        <p:txBody>
          <a:bodyPr/>
          <a:lstStyle>
            <a:lvl1pPr>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447806"/>
            <a:ext cx="8363938" cy="150425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3587480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389436" y="1447806"/>
            <a:ext cx="8363938" cy="1504258"/>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75531512"/>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Content Placeholder 2"/>
          <p:cNvSpPr>
            <a:spLocks noGrp="1"/>
          </p:cNvSpPr>
          <p:nvPr>
            <p:ph sz="half" idx="1"/>
          </p:nvPr>
        </p:nvSpPr>
        <p:spPr>
          <a:xfrm>
            <a:off x="389436" y="1447806"/>
            <a:ext cx="4115872" cy="1327030"/>
          </a:xfrm>
        </p:spPr>
        <p:txBody>
          <a:bodyPr/>
          <a:lstStyle>
            <a:lvl1pPr marL="255005" indent="-255005">
              <a:lnSpc>
                <a:spcPct val="90000"/>
              </a:lnSpc>
              <a:defRPr sz="2100"/>
            </a:lvl1pPr>
            <a:lvl2pPr marL="505050" indent="-244091">
              <a:lnSpc>
                <a:spcPct val="90000"/>
              </a:lnSpc>
              <a:defRPr sz="1800"/>
            </a:lvl2pPr>
            <a:lvl3pPr marL="715404" indent="-216308">
              <a:lnSpc>
                <a:spcPct val="90000"/>
              </a:lnSpc>
              <a:defRPr sz="1500"/>
            </a:lvl3pPr>
            <a:lvl4pPr marL="920797" indent="-205393">
              <a:lnSpc>
                <a:spcPct val="90000"/>
              </a:lnSpc>
              <a:defRPr sz="1400"/>
            </a:lvl4pPr>
            <a:lvl5pPr marL="1137106" indent="-210354">
              <a:lnSpc>
                <a:spcPct val="90000"/>
              </a:lnSpc>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7502" y="1447806"/>
            <a:ext cx="4115872" cy="1327030"/>
          </a:xfrm>
        </p:spPr>
        <p:txBody>
          <a:bodyPr/>
          <a:lstStyle>
            <a:lvl1pPr marL="260959" indent="-260959">
              <a:lnSpc>
                <a:spcPct val="90000"/>
              </a:lnSpc>
              <a:defRPr sz="2100"/>
            </a:lvl1pPr>
            <a:lvl2pPr marL="505050" indent="-255005">
              <a:lnSpc>
                <a:spcPct val="90000"/>
              </a:lnSpc>
              <a:defRPr sz="1800"/>
            </a:lvl2pPr>
            <a:lvl3pPr marL="721358" indent="-227223">
              <a:lnSpc>
                <a:spcPct val="90000"/>
              </a:lnSpc>
              <a:defRPr sz="1500"/>
            </a:lvl3pPr>
            <a:lvl4pPr marL="920797" indent="-199440">
              <a:lnSpc>
                <a:spcPct val="90000"/>
              </a:lnSpc>
              <a:defRPr sz="1400"/>
            </a:lvl4pPr>
            <a:lvl5pPr marL="1137106" indent="-205393">
              <a:lnSpc>
                <a:spcPct val="90000"/>
              </a:lnSpc>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8457742"/>
      </p:ext>
    </p:extLst>
  </p:cSld>
  <p:clrMapOvr>
    <a:masterClrMapping/>
  </p:clrMapOvr>
  <p:transition xmlns:p14="http://schemas.microsoft.com/office/powerpoint/2010/mai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9436" y="1489785"/>
            <a:ext cx="4115872" cy="268022"/>
          </a:xfrm>
        </p:spPr>
        <p:txBody>
          <a:bodyPr anchor="b"/>
          <a:lstStyle>
            <a:lvl1pPr marL="0" indent="0">
              <a:lnSpc>
                <a:spcPct val="90000"/>
              </a:lnSpc>
              <a:spcBef>
                <a:spcPts val="0"/>
              </a:spcBef>
              <a:buNone/>
              <a:defRPr sz="1900" b="1"/>
            </a:lvl1pPr>
            <a:lvl2pPr marL="342918" indent="0">
              <a:buNone/>
              <a:defRPr sz="1500" b="1"/>
            </a:lvl2pPr>
            <a:lvl3pPr marL="685835" indent="0">
              <a:buNone/>
              <a:defRPr sz="1400" b="1"/>
            </a:lvl3pPr>
            <a:lvl4pPr marL="1028753" indent="0">
              <a:buNone/>
              <a:defRPr sz="1200" b="1"/>
            </a:lvl4pPr>
            <a:lvl5pPr marL="1371671" indent="0">
              <a:buNone/>
              <a:defRPr sz="1200" b="1"/>
            </a:lvl5pPr>
            <a:lvl6pPr marL="1714588" indent="0">
              <a:buNone/>
              <a:defRPr sz="1200" b="1"/>
            </a:lvl6pPr>
            <a:lvl7pPr marL="2057506" indent="0">
              <a:buNone/>
              <a:defRPr sz="1200" b="1"/>
            </a:lvl7pPr>
            <a:lvl8pPr marL="2400424" indent="0">
              <a:buNone/>
              <a:defRPr sz="1200" b="1"/>
            </a:lvl8pPr>
            <a:lvl9pPr marL="2743341"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381001" y="2133605"/>
            <a:ext cx="4114800" cy="1169807"/>
          </a:xfrm>
        </p:spPr>
        <p:txBody>
          <a:bodyPr/>
          <a:lstStyle>
            <a:lvl1pPr marL="211347" indent="-211347">
              <a:defRPr sz="1700"/>
            </a:lvl1pPr>
            <a:lvl2pPr marL="421702" indent="-199440">
              <a:defRPr sz="1500"/>
            </a:lvl2pPr>
            <a:lvl3pPr marL="610227" indent="-182572">
              <a:defRPr sz="1400"/>
            </a:lvl3pPr>
            <a:lvl4pPr marL="787838" indent="-171658">
              <a:defRPr sz="1300"/>
            </a:lvl4pPr>
            <a:lvl5pPr marL="959495" indent="-154790">
              <a:defRPr sz="13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37502" y="1489785"/>
            <a:ext cx="4115872" cy="268022"/>
          </a:xfrm>
        </p:spPr>
        <p:txBody>
          <a:bodyPr anchor="b"/>
          <a:lstStyle>
            <a:lvl1pPr marL="0" indent="0">
              <a:lnSpc>
                <a:spcPct val="90000"/>
              </a:lnSpc>
              <a:spcBef>
                <a:spcPts val="0"/>
              </a:spcBef>
              <a:buNone/>
              <a:defRPr sz="1900" b="1"/>
            </a:lvl1pPr>
            <a:lvl2pPr marL="342918" indent="0">
              <a:buNone/>
              <a:defRPr sz="1500" b="1"/>
            </a:lvl2pPr>
            <a:lvl3pPr marL="685835" indent="0">
              <a:buNone/>
              <a:defRPr sz="1400" b="1"/>
            </a:lvl3pPr>
            <a:lvl4pPr marL="1028753" indent="0">
              <a:buNone/>
              <a:defRPr sz="1200" b="1"/>
            </a:lvl4pPr>
            <a:lvl5pPr marL="1371671" indent="0">
              <a:buNone/>
              <a:defRPr sz="1200" b="1"/>
            </a:lvl5pPr>
            <a:lvl6pPr marL="1714588" indent="0">
              <a:buNone/>
              <a:defRPr sz="1200" b="1"/>
            </a:lvl6pPr>
            <a:lvl7pPr marL="2057506" indent="0">
              <a:buNone/>
              <a:defRPr sz="1200" b="1"/>
            </a:lvl7pPr>
            <a:lvl8pPr marL="2400424" indent="0">
              <a:buNone/>
              <a:defRPr sz="1200" b="1"/>
            </a:lvl8pPr>
            <a:lvl9pPr marL="2743341"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37502" y="2133605"/>
            <a:ext cx="4115872" cy="1169807"/>
          </a:xfrm>
        </p:spPr>
        <p:txBody>
          <a:bodyPr/>
          <a:lstStyle>
            <a:lvl1pPr marL="222261" indent="-222261">
              <a:defRPr sz="1700"/>
            </a:lvl1pPr>
            <a:lvl2pPr marL="427655" indent="-205393">
              <a:defRPr sz="1500"/>
            </a:lvl2pPr>
            <a:lvl3pPr marL="616180" indent="-183564">
              <a:defRPr sz="1400"/>
            </a:lvl3pPr>
            <a:lvl4pPr marL="787838" indent="-177611">
              <a:defRPr sz="1300"/>
            </a:lvl4pPr>
            <a:lvl5pPr marL="959495" indent="-165704">
              <a:defRPr sz="13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430693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Tree>
    <p:extLst>
      <p:ext uri="{BB962C8B-B14F-4D97-AF65-F5344CB8AC3E}">
        <p14:creationId xmlns:p14="http://schemas.microsoft.com/office/powerpoint/2010/main" val="1141834227"/>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786551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blank" preserve="1">
  <p:cSld name="WALKIN - Prints in GRAYSCAL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9573747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blank" preserve="1">
  <p:cSld name="MS_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8592682"/>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417">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447806"/>
            <a:ext cx="8363938" cy="150425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999260551"/>
      </p:ext>
    </p:extLst>
  </p:cSld>
  <p:clrMapOvr>
    <a:masterClrMapping/>
  </p:clrMapOvr>
  <p:transition xmlns:p14="http://schemas.microsoft.com/office/powerpoint/2010/mai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417">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447806"/>
            <a:ext cx="8363938" cy="150425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5" y="6238879"/>
            <a:ext cx="9144001" cy="619125"/>
          </a:xfrm>
          <a:solidFill>
            <a:srgbClr val="FFFF99"/>
          </a:solidFill>
        </p:spPr>
        <p:txBody>
          <a:bodyPr wrap="square" lIns="114306" tIns="57152" rIns="114306" bIns="57152" anchor="b" anchorCtr="0">
            <a:noAutofit/>
          </a:bodyPr>
          <a:lstStyle>
            <a:lvl1pPr algn="r">
              <a:buFont typeface="Arial" pitchFamily="34" charset="0"/>
              <a:buNone/>
              <a:defRPr spc="-38"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1925774966"/>
      </p:ext>
    </p:extLst>
  </p:cSld>
  <p:clrMapOvr>
    <a:masterClrMapping/>
  </p:clrMapOvr>
  <p:transition xmlns:p14="http://schemas.microsoft.com/office/powerpoint/2010/mai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3"/>
            <a:ext cx="8363938" cy="465512"/>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447801"/>
            <a:ext cx="8363938" cy="713657"/>
          </a:xfrm>
        </p:spPr>
        <p:txBody>
          <a:bodyPr/>
          <a:lstStyle>
            <a:lvl1pPr marL="0" indent="0">
              <a:spcBef>
                <a:spcPts val="0"/>
              </a:spcBef>
              <a:spcAft>
                <a:spcPts val="675"/>
              </a:spcAft>
              <a:buNone/>
              <a:defRPr sz="3000" spc="-75" baseline="0">
                <a:latin typeface="Segoe UI Light" pitchFamily="34" charset="0"/>
              </a:defRPr>
            </a:lvl1pPr>
            <a:lvl2pPr marL="0" indent="0">
              <a:spcBef>
                <a:spcPts val="0"/>
              </a:spcBef>
              <a:spcAft>
                <a:spcPts val="300"/>
              </a:spcAft>
              <a:buNone/>
              <a:defRPr sz="1500" spc="-38" baseline="0"/>
            </a:lvl2pPr>
            <a:lvl3pPr marL="0" indent="0">
              <a:spcBef>
                <a:spcPts val="0"/>
              </a:spcBef>
              <a:spcAft>
                <a:spcPts val="300"/>
              </a:spcAft>
              <a:buNone/>
              <a:defRPr sz="1500"/>
            </a:lvl3pPr>
            <a:lvl4pPr marL="0" indent="0">
              <a:spcBef>
                <a:spcPts val="0"/>
              </a:spcBef>
              <a:spcAft>
                <a:spcPts val="300"/>
              </a:spcAft>
              <a:buNone/>
              <a:defRPr/>
            </a:lvl4pPr>
            <a:lvl5pPr marL="0" indent="0">
              <a:spcBef>
                <a:spcPts val="0"/>
              </a:spcBef>
              <a:spcAft>
                <a:spcPts val="300"/>
              </a:spcAft>
              <a:buNone/>
              <a:defRPr/>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4198742318"/>
      </p:ext>
    </p:extLst>
  </p:cSld>
  <p:clrMapOvr>
    <a:masterClrMapping/>
  </p:clrMapOvr>
  <p:transition xmlns:p14="http://schemas.microsoft.com/office/powerpoint/2010/mai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7" name="Title Placeholder 1"/>
          <p:cNvSpPr>
            <a:spLocks noGrp="1"/>
          </p:cNvSpPr>
          <p:nvPr>
            <p:ph type="title"/>
          </p:nvPr>
        </p:nvSpPr>
        <p:spPr bwMode="auto">
          <a:xfrm>
            <a:off x="326461" y="209704"/>
            <a:ext cx="8525904" cy="46551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title style</a:t>
            </a:r>
          </a:p>
        </p:txBody>
      </p:sp>
    </p:spTree>
    <p:extLst>
      <p:ext uri="{BB962C8B-B14F-4D97-AF65-F5344CB8AC3E}">
        <p14:creationId xmlns:p14="http://schemas.microsoft.com/office/powerpoint/2010/main" val="159101074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 name="Title Tile"/>
          <p:cNvSpPr/>
          <p:nvPr userDrawn="1"/>
        </p:nvSpPr>
        <p:spPr bwMode="auto">
          <a:xfrm>
            <a:off x="3008304" y="3187140"/>
            <a:ext cx="5373500" cy="2823139"/>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26" name="Arrow Bar"/>
          <p:cNvSpPr/>
          <p:nvPr userDrawn="1"/>
        </p:nvSpPr>
        <p:spPr bwMode="auto">
          <a:xfrm>
            <a:off x="3008304" y="1514475"/>
            <a:ext cx="5373500" cy="1499616"/>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27" name="Left Mask"/>
          <p:cNvSpPr/>
          <p:nvPr userDrawn="1"/>
        </p:nvSpPr>
        <p:spPr bwMode="auto">
          <a:xfrm>
            <a:off x="2" y="1514476"/>
            <a:ext cx="3008303" cy="1499616"/>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28" name="Circle Arrow"/>
          <p:cNvSpPr>
            <a:spLocks noEditPoints="1"/>
          </p:cNvSpPr>
          <p:nvPr userDrawn="1"/>
        </p:nvSpPr>
        <p:spPr bwMode="auto">
          <a:xfrm rot="5400000">
            <a:off x="7358040" y="1978147"/>
            <a:ext cx="841375" cy="631196"/>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chemeClr val="tx1">
              <a:lumMod val="20000"/>
              <a:lumOff val="80000"/>
            </a:schemeClr>
          </a:solidFill>
          <a:ln>
            <a:noFill/>
          </a:ln>
        </p:spPr>
        <p:txBody>
          <a:bodyPr vert="horz" wrap="square" lIns="68550" tIns="34276" rIns="68550" bIns="34276" numCol="1" anchor="t" anchorCtr="0" compatLnSpc="1">
            <a:prstTxWarp prst="textNoShape">
              <a:avLst/>
            </a:prstTxWarp>
          </a:bodyPr>
          <a:lstStyle/>
          <a:p>
            <a:pPr defTabSz="685487"/>
            <a:endParaRPr lang="en-US" sz="1400" dirty="0">
              <a:solidFill>
                <a:srgbClr val="FFFFFF"/>
              </a:solidFill>
            </a:endParaRPr>
          </a:p>
        </p:txBody>
      </p:sp>
      <p:sp>
        <p:nvSpPr>
          <p:cNvPr id="29" name="TechEd Tile"/>
          <p:cNvSpPr/>
          <p:nvPr userDrawn="1"/>
        </p:nvSpPr>
        <p:spPr bwMode="auto">
          <a:xfrm>
            <a:off x="766754" y="1514475"/>
            <a:ext cx="2119674" cy="1499616"/>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pic>
        <p:nvPicPr>
          <p:cNvPr id="30" name="TechEd Logo"/>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8530"/>
          <a:stretch/>
        </p:blipFill>
        <p:spPr bwMode="auto">
          <a:xfrm>
            <a:off x="1051262" y="1742495"/>
            <a:ext cx="1550658" cy="1043580"/>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Fuschia Tile"/>
          <p:cNvGrpSpPr/>
          <p:nvPr userDrawn="1"/>
        </p:nvGrpSpPr>
        <p:grpSpPr>
          <a:xfrm>
            <a:off x="762588" y="3185267"/>
            <a:ext cx="994669" cy="1325880"/>
            <a:chOff x="1071620" y="3044261"/>
            <a:chExt cx="1325880" cy="1325880"/>
          </a:xfrm>
        </p:grpSpPr>
        <p:sp>
          <p:nvSpPr>
            <p:cNvPr id="32" name="Rectangle 31"/>
            <p:cNvSpPr/>
            <p:nvPr/>
          </p:nvSpPr>
          <p:spPr bwMode="auto">
            <a:xfrm>
              <a:off x="1071620" y="3044261"/>
              <a:ext cx="1325880" cy="1325880"/>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33" name="Freeform 13"/>
            <p:cNvSpPr>
              <a:spLocks noEditPoints="1"/>
            </p:cNvSpPr>
            <p:nvPr/>
          </p:nvSpPr>
          <p:spPr bwMode="auto">
            <a:xfrm>
              <a:off x="1316254" y="3284926"/>
              <a:ext cx="836612" cy="841375"/>
            </a:xfrm>
            <a:custGeom>
              <a:avLst/>
              <a:gdLst>
                <a:gd name="T0" fmla="*/ 183 w 223"/>
                <a:gd name="T1" fmla="*/ 108 h 224"/>
                <a:gd name="T2" fmla="*/ 154 w 223"/>
                <a:gd name="T3" fmla="*/ 120 h 224"/>
                <a:gd name="T4" fmla="*/ 135 w 223"/>
                <a:gd name="T5" fmla="*/ 101 h 224"/>
                <a:gd name="T6" fmla="*/ 154 w 223"/>
                <a:gd name="T7" fmla="*/ 59 h 224"/>
                <a:gd name="T8" fmla="*/ 96 w 223"/>
                <a:gd name="T9" fmla="*/ 0 h 224"/>
                <a:gd name="T10" fmla="*/ 37 w 223"/>
                <a:gd name="T11" fmla="*/ 59 h 224"/>
                <a:gd name="T12" fmla="*/ 64 w 223"/>
                <a:gd name="T13" fmla="*/ 107 h 224"/>
                <a:gd name="T14" fmla="*/ 52 w 223"/>
                <a:gd name="T15" fmla="*/ 145 h 224"/>
                <a:gd name="T16" fmla="*/ 41 w 223"/>
                <a:gd name="T17" fmla="*/ 143 h 224"/>
                <a:gd name="T18" fmla="*/ 0 w 223"/>
                <a:gd name="T19" fmla="*/ 183 h 224"/>
                <a:gd name="T20" fmla="*/ 41 w 223"/>
                <a:gd name="T21" fmla="*/ 224 h 224"/>
                <a:gd name="T22" fmla="*/ 81 w 223"/>
                <a:gd name="T23" fmla="*/ 183 h 224"/>
                <a:gd name="T24" fmla="*/ 60 w 223"/>
                <a:gd name="T25" fmla="*/ 148 h 224"/>
                <a:gd name="T26" fmla="*/ 71 w 223"/>
                <a:gd name="T27" fmla="*/ 111 h 224"/>
                <a:gd name="T28" fmla="*/ 96 w 223"/>
                <a:gd name="T29" fmla="*/ 117 h 224"/>
                <a:gd name="T30" fmla="*/ 129 w 223"/>
                <a:gd name="T31" fmla="*/ 106 h 224"/>
                <a:gd name="T32" fmla="*/ 149 w 223"/>
                <a:gd name="T33" fmla="*/ 126 h 224"/>
                <a:gd name="T34" fmla="*/ 143 w 223"/>
                <a:gd name="T35" fmla="*/ 148 h 224"/>
                <a:gd name="T36" fmla="*/ 183 w 223"/>
                <a:gd name="T37" fmla="*/ 189 h 224"/>
                <a:gd name="T38" fmla="*/ 223 w 223"/>
                <a:gd name="T39" fmla="*/ 148 h 224"/>
                <a:gd name="T40" fmla="*/ 183 w 223"/>
                <a:gd name="T41" fmla="*/ 108 h 224"/>
                <a:gd name="T42" fmla="*/ 73 w 223"/>
                <a:gd name="T43" fmla="*/ 183 h 224"/>
                <a:gd name="T44" fmla="*/ 41 w 223"/>
                <a:gd name="T45" fmla="*/ 216 h 224"/>
                <a:gd name="T46" fmla="*/ 8 w 223"/>
                <a:gd name="T47" fmla="*/ 183 h 224"/>
                <a:gd name="T48" fmla="*/ 41 w 223"/>
                <a:gd name="T49" fmla="*/ 151 h 224"/>
                <a:gd name="T50" fmla="*/ 73 w 223"/>
                <a:gd name="T51" fmla="*/ 183 h 224"/>
                <a:gd name="T52" fmla="*/ 45 w 223"/>
                <a:gd name="T53" fmla="*/ 59 h 224"/>
                <a:gd name="T54" fmla="*/ 96 w 223"/>
                <a:gd name="T55" fmla="*/ 8 h 224"/>
                <a:gd name="T56" fmla="*/ 146 w 223"/>
                <a:gd name="T57" fmla="*/ 59 h 224"/>
                <a:gd name="T58" fmla="*/ 96 w 223"/>
                <a:gd name="T59" fmla="*/ 109 h 224"/>
                <a:gd name="T60" fmla="*/ 45 w 223"/>
                <a:gd name="T61" fmla="*/ 59 h 224"/>
                <a:gd name="T62" fmla="*/ 183 w 223"/>
                <a:gd name="T63" fmla="*/ 181 h 224"/>
                <a:gd name="T64" fmla="*/ 151 w 223"/>
                <a:gd name="T65" fmla="*/ 148 h 224"/>
                <a:gd name="T66" fmla="*/ 183 w 223"/>
                <a:gd name="T67" fmla="*/ 116 h 224"/>
                <a:gd name="T68" fmla="*/ 215 w 223"/>
                <a:gd name="T69" fmla="*/ 148 h 224"/>
                <a:gd name="T70" fmla="*/ 183 w 223"/>
                <a:gd name="T71" fmla="*/ 181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3" h="224">
                  <a:moveTo>
                    <a:pt x="183" y="108"/>
                  </a:moveTo>
                  <a:cubicBezTo>
                    <a:pt x="172" y="108"/>
                    <a:pt x="162" y="113"/>
                    <a:pt x="154" y="120"/>
                  </a:cubicBezTo>
                  <a:cubicBezTo>
                    <a:pt x="135" y="101"/>
                    <a:pt x="135" y="101"/>
                    <a:pt x="135" y="101"/>
                  </a:cubicBezTo>
                  <a:cubicBezTo>
                    <a:pt x="147" y="90"/>
                    <a:pt x="154" y="75"/>
                    <a:pt x="154" y="59"/>
                  </a:cubicBezTo>
                  <a:cubicBezTo>
                    <a:pt x="154" y="26"/>
                    <a:pt x="128" y="0"/>
                    <a:pt x="96" y="0"/>
                  </a:cubicBezTo>
                  <a:cubicBezTo>
                    <a:pt x="64" y="0"/>
                    <a:pt x="37" y="26"/>
                    <a:pt x="37" y="59"/>
                  </a:cubicBezTo>
                  <a:cubicBezTo>
                    <a:pt x="37" y="79"/>
                    <a:pt x="48" y="97"/>
                    <a:pt x="64" y="107"/>
                  </a:cubicBezTo>
                  <a:cubicBezTo>
                    <a:pt x="52" y="145"/>
                    <a:pt x="52" y="145"/>
                    <a:pt x="52" y="145"/>
                  </a:cubicBezTo>
                  <a:cubicBezTo>
                    <a:pt x="49" y="144"/>
                    <a:pt x="45" y="143"/>
                    <a:pt x="41" y="143"/>
                  </a:cubicBezTo>
                  <a:cubicBezTo>
                    <a:pt x="18" y="143"/>
                    <a:pt x="0" y="161"/>
                    <a:pt x="0" y="183"/>
                  </a:cubicBezTo>
                  <a:cubicBezTo>
                    <a:pt x="0" y="206"/>
                    <a:pt x="18" y="224"/>
                    <a:pt x="41" y="224"/>
                  </a:cubicBezTo>
                  <a:cubicBezTo>
                    <a:pt x="63" y="224"/>
                    <a:pt x="81" y="206"/>
                    <a:pt x="81" y="183"/>
                  </a:cubicBezTo>
                  <a:cubicBezTo>
                    <a:pt x="81" y="168"/>
                    <a:pt x="72" y="155"/>
                    <a:pt x="60" y="148"/>
                  </a:cubicBezTo>
                  <a:cubicBezTo>
                    <a:pt x="71" y="111"/>
                    <a:pt x="71" y="111"/>
                    <a:pt x="71" y="111"/>
                  </a:cubicBezTo>
                  <a:cubicBezTo>
                    <a:pt x="78" y="115"/>
                    <a:pt x="87" y="117"/>
                    <a:pt x="96" y="117"/>
                  </a:cubicBezTo>
                  <a:cubicBezTo>
                    <a:pt x="108" y="117"/>
                    <a:pt x="120" y="113"/>
                    <a:pt x="129" y="106"/>
                  </a:cubicBezTo>
                  <a:cubicBezTo>
                    <a:pt x="149" y="126"/>
                    <a:pt x="149" y="126"/>
                    <a:pt x="149" y="126"/>
                  </a:cubicBezTo>
                  <a:cubicBezTo>
                    <a:pt x="145" y="133"/>
                    <a:pt x="143" y="140"/>
                    <a:pt x="143" y="148"/>
                  </a:cubicBezTo>
                  <a:cubicBezTo>
                    <a:pt x="143" y="171"/>
                    <a:pt x="161" y="189"/>
                    <a:pt x="183" y="189"/>
                  </a:cubicBezTo>
                  <a:cubicBezTo>
                    <a:pt x="205" y="189"/>
                    <a:pt x="223" y="171"/>
                    <a:pt x="223" y="148"/>
                  </a:cubicBezTo>
                  <a:cubicBezTo>
                    <a:pt x="223" y="126"/>
                    <a:pt x="205" y="108"/>
                    <a:pt x="183" y="108"/>
                  </a:cubicBezTo>
                  <a:close/>
                  <a:moveTo>
                    <a:pt x="73" y="183"/>
                  </a:moveTo>
                  <a:cubicBezTo>
                    <a:pt x="73" y="201"/>
                    <a:pt x="58" y="216"/>
                    <a:pt x="41" y="216"/>
                  </a:cubicBezTo>
                  <a:cubicBezTo>
                    <a:pt x="23" y="216"/>
                    <a:pt x="8" y="201"/>
                    <a:pt x="8" y="183"/>
                  </a:cubicBezTo>
                  <a:cubicBezTo>
                    <a:pt x="8" y="166"/>
                    <a:pt x="23" y="151"/>
                    <a:pt x="41" y="151"/>
                  </a:cubicBezTo>
                  <a:cubicBezTo>
                    <a:pt x="58" y="151"/>
                    <a:pt x="73" y="166"/>
                    <a:pt x="73" y="183"/>
                  </a:cubicBezTo>
                  <a:close/>
                  <a:moveTo>
                    <a:pt x="45" y="59"/>
                  </a:moveTo>
                  <a:cubicBezTo>
                    <a:pt x="45" y="31"/>
                    <a:pt x="68" y="8"/>
                    <a:pt x="96" y="8"/>
                  </a:cubicBezTo>
                  <a:cubicBezTo>
                    <a:pt x="123" y="8"/>
                    <a:pt x="146" y="31"/>
                    <a:pt x="146" y="59"/>
                  </a:cubicBezTo>
                  <a:cubicBezTo>
                    <a:pt x="146" y="86"/>
                    <a:pt x="123" y="109"/>
                    <a:pt x="96" y="109"/>
                  </a:cubicBezTo>
                  <a:cubicBezTo>
                    <a:pt x="68" y="109"/>
                    <a:pt x="45" y="86"/>
                    <a:pt x="45" y="59"/>
                  </a:cubicBezTo>
                  <a:close/>
                  <a:moveTo>
                    <a:pt x="183" y="181"/>
                  </a:moveTo>
                  <a:cubicBezTo>
                    <a:pt x="165" y="181"/>
                    <a:pt x="151" y="166"/>
                    <a:pt x="151" y="148"/>
                  </a:cubicBezTo>
                  <a:cubicBezTo>
                    <a:pt x="151" y="130"/>
                    <a:pt x="165" y="116"/>
                    <a:pt x="183" y="116"/>
                  </a:cubicBezTo>
                  <a:cubicBezTo>
                    <a:pt x="201" y="116"/>
                    <a:pt x="215" y="130"/>
                    <a:pt x="215" y="148"/>
                  </a:cubicBezTo>
                  <a:cubicBezTo>
                    <a:pt x="215" y="166"/>
                    <a:pt x="201" y="181"/>
                    <a:pt x="183" y="1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487"/>
              <a:endParaRPr lang="en-US" sz="1400" dirty="0">
                <a:solidFill>
                  <a:srgbClr val="FFFFFF"/>
                </a:solidFill>
              </a:endParaRPr>
            </a:p>
          </p:txBody>
        </p:sp>
      </p:grpSp>
      <p:grpSp>
        <p:nvGrpSpPr>
          <p:cNvPr id="34" name="Orange Tile"/>
          <p:cNvGrpSpPr/>
          <p:nvPr userDrawn="1"/>
        </p:nvGrpSpPr>
        <p:grpSpPr>
          <a:xfrm>
            <a:off x="1886052" y="3185267"/>
            <a:ext cx="994669" cy="1325880"/>
            <a:chOff x="2487267" y="3044261"/>
            <a:chExt cx="1325880" cy="1325880"/>
          </a:xfrm>
        </p:grpSpPr>
        <p:sp>
          <p:nvSpPr>
            <p:cNvPr id="35" name="Rectangle 34"/>
            <p:cNvSpPr/>
            <p:nvPr/>
          </p:nvSpPr>
          <p:spPr bwMode="auto">
            <a:xfrm>
              <a:off x="2487267" y="3044261"/>
              <a:ext cx="1325880" cy="1325880"/>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36" name="Freeform 30"/>
            <p:cNvSpPr>
              <a:spLocks noEditPoints="1"/>
            </p:cNvSpPr>
            <p:nvPr/>
          </p:nvSpPr>
          <p:spPr bwMode="auto">
            <a:xfrm>
              <a:off x="2774763" y="3284926"/>
              <a:ext cx="750888" cy="844550"/>
            </a:xfrm>
            <a:custGeom>
              <a:avLst/>
              <a:gdLst>
                <a:gd name="T0" fmla="*/ 15 w 200"/>
                <a:gd name="T1" fmla="*/ 0 h 225"/>
                <a:gd name="T2" fmla="*/ 11 w 200"/>
                <a:gd name="T3" fmla="*/ 17 h 225"/>
                <a:gd name="T4" fmla="*/ 11 w 200"/>
                <a:gd name="T5" fmla="*/ 35 h 225"/>
                <a:gd name="T6" fmla="*/ 0 w 200"/>
                <a:gd name="T7" fmla="*/ 55 h 225"/>
                <a:gd name="T8" fmla="*/ 11 w 200"/>
                <a:gd name="T9" fmla="*/ 75 h 225"/>
                <a:gd name="T10" fmla="*/ 11 w 200"/>
                <a:gd name="T11" fmla="*/ 94 h 225"/>
                <a:gd name="T12" fmla="*/ 0 w 200"/>
                <a:gd name="T13" fmla="*/ 114 h 225"/>
                <a:gd name="T14" fmla="*/ 11 w 200"/>
                <a:gd name="T15" fmla="*/ 134 h 225"/>
                <a:gd name="T16" fmla="*/ 11 w 200"/>
                <a:gd name="T17" fmla="*/ 153 h 225"/>
                <a:gd name="T18" fmla="*/ 0 w 200"/>
                <a:gd name="T19" fmla="*/ 173 h 225"/>
                <a:gd name="T20" fmla="*/ 11 w 200"/>
                <a:gd name="T21" fmla="*/ 193 h 225"/>
                <a:gd name="T22" fmla="*/ 11 w 200"/>
                <a:gd name="T23" fmla="*/ 211 h 225"/>
                <a:gd name="T24" fmla="*/ 15 w 200"/>
                <a:gd name="T25" fmla="*/ 225 h 225"/>
                <a:gd name="T26" fmla="*/ 200 w 200"/>
                <a:gd name="T27" fmla="*/ 185 h 225"/>
                <a:gd name="T28" fmla="*/ 160 w 200"/>
                <a:gd name="T29" fmla="*/ 0 h 225"/>
                <a:gd name="T30" fmla="*/ 11 w 200"/>
                <a:gd name="T31" fmla="*/ 25 h 225"/>
                <a:gd name="T32" fmla="*/ 8 w 200"/>
                <a:gd name="T33" fmla="*/ 26 h 225"/>
                <a:gd name="T34" fmla="*/ 11 w 200"/>
                <a:gd name="T35" fmla="*/ 54 h 225"/>
                <a:gd name="T36" fmla="*/ 8 w 200"/>
                <a:gd name="T37" fmla="*/ 55 h 225"/>
                <a:gd name="T38" fmla="*/ 11 w 200"/>
                <a:gd name="T39" fmla="*/ 83 h 225"/>
                <a:gd name="T40" fmla="*/ 8 w 200"/>
                <a:gd name="T41" fmla="*/ 85 h 225"/>
                <a:gd name="T42" fmla="*/ 11 w 200"/>
                <a:gd name="T43" fmla="*/ 113 h 225"/>
                <a:gd name="T44" fmla="*/ 8 w 200"/>
                <a:gd name="T45" fmla="*/ 114 h 225"/>
                <a:gd name="T46" fmla="*/ 11 w 200"/>
                <a:gd name="T47" fmla="*/ 142 h 225"/>
                <a:gd name="T48" fmla="*/ 8 w 200"/>
                <a:gd name="T49" fmla="*/ 143 h 225"/>
                <a:gd name="T50" fmla="*/ 11 w 200"/>
                <a:gd name="T51" fmla="*/ 171 h 225"/>
                <a:gd name="T52" fmla="*/ 8 w 200"/>
                <a:gd name="T53" fmla="*/ 173 h 225"/>
                <a:gd name="T54" fmla="*/ 11 w 200"/>
                <a:gd name="T55" fmla="*/ 201 h 225"/>
                <a:gd name="T56" fmla="*/ 8 w 200"/>
                <a:gd name="T57" fmla="*/ 202 h 225"/>
                <a:gd name="T58" fmla="*/ 160 w 200"/>
                <a:gd name="T59" fmla="*/ 217 h 225"/>
                <a:gd name="T60" fmla="*/ 19 w 200"/>
                <a:gd name="T61" fmla="*/ 201 h 225"/>
                <a:gd name="T62" fmla="*/ 21 w 200"/>
                <a:gd name="T63" fmla="*/ 205 h 225"/>
                <a:gd name="T64" fmla="*/ 27 w 200"/>
                <a:gd name="T65" fmla="*/ 198 h 225"/>
                <a:gd name="T66" fmla="*/ 19 w 200"/>
                <a:gd name="T67" fmla="*/ 172 h 225"/>
                <a:gd name="T68" fmla="*/ 21 w 200"/>
                <a:gd name="T69" fmla="*/ 175 h 225"/>
                <a:gd name="T70" fmla="*/ 27 w 200"/>
                <a:gd name="T71" fmla="*/ 168 h 225"/>
                <a:gd name="T72" fmla="*/ 19 w 200"/>
                <a:gd name="T73" fmla="*/ 142 h 225"/>
                <a:gd name="T74" fmla="*/ 21 w 200"/>
                <a:gd name="T75" fmla="*/ 146 h 225"/>
                <a:gd name="T76" fmla="*/ 27 w 200"/>
                <a:gd name="T77" fmla="*/ 139 h 225"/>
                <a:gd name="T78" fmla="*/ 19 w 200"/>
                <a:gd name="T79" fmla="*/ 113 h 225"/>
                <a:gd name="T80" fmla="*/ 21 w 200"/>
                <a:gd name="T81" fmla="*/ 117 h 225"/>
                <a:gd name="T82" fmla="*/ 27 w 200"/>
                <a:gd name="T83" fmla="*/ 110 h 225"/>
                <a:gd name="T84" fmla="*/ 19 w 200"/>
                <a:gd name="T85" fmla="*/ 83 h 225"/>
                <a:gd name="T86" fmla="*/ 21 w 200"/>
                <a:gd name="T87" fmla="*/ 87 h 225"/>
                <a:gd name="T88" fmla="*/ 27 w 200"/>
                <a:gd name="T89" fmla="*/ 80 h 225"/>
                <a:gd name="T90" fmla="*/ 19 w 200"/>
                <a:gd name="T91" fmla="*/ 54 h 225"/>
                <a:gd name="T92" fmla="*/ 21 w 200"/>
                <a:gd name="T93" fmla="*/ 58 h 225"/>
                <a:gd name="T94" fmla="*/ 27 w 200"/>
                <a:gd name="T95" fmla="*/ 51 h 225"/>
                <a:gd name="T96" fmla="*/ 19 w 200"/>
                <a:gd name="T97" fmla="*/ 25 h 225"/>
                <a:gd name="T98" fmla="*/ 21 w 200"/>
                <a:gd name="T99" fmla="*/ 29 h 225"/>
                <a:gd name="T100" fmla="*/ 27 w 200"/>
                <a:gd name="T101" fmla="*/ 22 h 225"/>
                <a:gd name="T102" fmla="*/ 19 w 200"/>
                <a:gd name="T103" fmla="*/ 8 h 225"/>
                <a:gd name="T104" fmla="*/ 192 w 200"/>
                <a:gd name="T105" fmla="*/ 4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225">
                  <a:moveTo>
                    <a:pt x="160" y="0"/>
                  </a:moveTo>
                  <a:cubicBezTo>
                    <a:pt x="15" y="0"/>
                    <a:pt x="15" y="0"/>
                    <a:pt x="15" y="0"/>
                  </a:cubicBezTo>
                  <a:cubicBezTo>
                    <a:pt x="12" y="0"/>
                    <a:pt x="11" y="2"/>
                    <a:pt x="11" y="4"/>
                  </a:cubicBezTo>
                  <a:cubicBezTo>
                    <a:pt x="11" y="17"/>
                    <a:pt x="11" y="17"/>
                    <a:pt x="11" y="17"/>
                  </a:cubicBezTo>
                  <a:cubicBezTo>
                    <a:pt x="4" y="18"/>
                    <a:pt x="0" y="21"/>
                    <a:pt x="0" y="26"/>
                  </a:cubicBezTo>
                  <a:cubicBezTo>
                    <a:pt x="0" y="30"/>
                    <a:pt x="4" y="34"/>
                    <a:pt x="11" y="35"/>
                  </a:cubicBezTo>
                  <a:cubicBezTo>
                    <a:pt x="11" y="46"/>
                    <a:pt x="11" y="46"/>
                    <a:pt x="11" y="46"/>
                  </a:cubicBezTo>
                  <a:cubicBezTo>
                    <a:pt x="4" y="47"/>
                    <a:pt x="0" y="51"/>
                    <a:pt x="0" y="55"/>
                  </a:cubicBezTo>
                  <a:cubicBezTo>
                    <a:pt x="0" y="60"/>
                    <a:pt x="4" y="63"/>
                    <a:pt x="11" y="65"/>
                  </a:cubicBezTo>
                  <a:cubicBezTo>
                    <a:pt x="11" y="75"/>
                    <a:pt x="11" y="75"/>
                    <a:pt x="11" y="75"/>
                  </a:cubicBezTo>
                  <a:cubicBezTo>
                    <a:pt x="4" y="76"/>
                    <a:pt x="0" y="80"/>
                    <a:pt x="0" y="85"/>
                  </a:cubicBezTo>
                  <a:cubicBezTo>
                    <a:pt x="0" y="89"/>
                    <a:pt x="4" y="93"/>
                    <a:pt x="11" y="94"/>
                  </a:cubicBezTo>
                  <a:cubicBezTo>
                    <a:pt x="11" y="105"/>
                    <a:pt x="11" y="105"/>
                    <a:pt x="11" y="105"/>
                  </a:cubicBezTo>
                  <a:cubicBezTo>
                    <a:pt x="4" y="106"/>
                    <a:pt x="0" y="109"/>
                    <a:pt x="0" y="114"/>
                  </a:cubicBezTo>
                  <a:cubicBezTo>
                    <a:pt x="0" y="119"/>
                    <a:pt x="4" y="122"/>
                    <a:pt x="11" y="123"/>
                  </a:cubicBezTo>
                  <a:cubicBezTo>
                    <a:pt x="11" y="134"/>
                    <a:pt x="11" y="134"/>
                    <a:pt x="11" y="134"/>
                  </a:cubicBezTo>
                  <a:cubicBezTo>
                    <a:pt x="4" y="135"/>
                    <a:pt x="0" y="139"/>
                    <a:pt x="0" y="143"/>
                  </a:cubicBezTo>
                  <a:cubicBezTo>
                    <a:pt x="0" y="148"/>
                    <a:pt x="4" y="152"/>
                    <a:pt x="11" y="153"/>
                  </a:cubicBezTo>
                  <a:cubicBezTo>
                    <a:pt x="11" y="163"/>
                    <a:pt x="11" y="163"/>
                    <a:pt x="11" y="163"/>
                  </a:cubicBezTo>
                  <a:cubicBezTo>
                    <a:pt x="4" y="164"/>
                    <a:pt x="0" y="168"/>
                    <a:pt x="0" y="173"/>
                  </a:cubicBezTo>
                  <a:cubicBezTo>
                    <a:pt x="0" y="177"/>
                    <a:pt x="4" y="181"/>
                    <a:pt x="11" y="182"/>
                  </a:cubicBezTo>
                  <a:cubicBezTo>
                    <a:pt x="11" y="193"/>
                    <a:pt x="11" y="193"/>
                    <a:pt x="11" y="193"/>
                  </a:cubicBezTo>
                  <a:cubicBezTo>
                    <a:pt x="4" y="194"/>
                    <a:pt x="0" y="197"/>
                    <a:pt x="0" y="202"/>
                  </a:cubicBezTo>
                  <a:cubicBezTo>
                    <a:pt x="0" y="207"/>
                    <a:pt x="4" y="210"/>
                    <a:pt x="11" y="211"/>
                  </a:cubicBezTo>
                  <a:cubicBezTo>
                    <a:pt x="11" y="221"/>
                    <a:pt x="11" y="221"/>
                    <a:pt x="11" y="221"/>
                  </a:cubicBezTo>
                  <a:cubicBezTo>
                    <a:pt x="11" y="223"/>
                    <a:pt x="12" y="225"/>
                    <a:pt x="15" y="225"/>
                  </a:cubicBezTo>
                  <a:cubicBezTo>
                    <a:pt x="160" y="225"/>
                    <a:pt x="160" y="225"/>
                    <a:pt x="160" y="225"/>
                  </a:cubicBezTo>
                  <a:cubicBezTo>
                    <a:pt x="182" y="225"/>
                    <a:pt x="200" y="207"/>
                    <a:pt x="200" y="185"/>
                  </a:cubicBezTo>
                  <a:cubicBezTo>
                    <a:pt x="200" y="40"/>
                    <a:pt x="200" y="40"/>
                    <a:pt x="200" y="40"/>
                  </a:cubicBezTo>
                  <a:cubicBezTo>
                    <a:pt x="200" y="18"/>
                    <a:pt x="182" y="0"/>
                    <a:pt x="160" y="0"/>
                  </a:cubicBezTo>
                  <a:close/>
                  <a:moveTo>
                    <a:pt x="8" y="26"/>
                  </a:moveTo>
                  <a:cubicBezTo>
                    <a:pt x="9" y="26"/>
                    <a:pt x="9" y="25"/>
                    <a:pt x="11" y="25"/>
                  </a:cubicBezTo>
                  <a:cubicBezTo>
                    <a:pt x="11" y="27"/>
                    <a:pt x="11" y="27"/>
                    <a:pt x="11" y="27"/>
                  </a:cubicBezTo>
                  <a:cubicBezTo>
                    <a:pt x="9" y="27"/>
                    <a:pt x="9" y="26"/>
                    <a:pt x="8" y="26"/>
                  </a:cubicBezTo>
                  <a:close/>
                  <a:moveTo>
                    <a:pt x="8" y="55"/>
                  </a:moveTo>
                  <a:cubicBezTo>
                    <a:pt x="9" y="55"/>
                    <a:pt x="9" y="54"/>
                    <a:pt x="11" y="54"/>
                  </a:cubicBezTo>
                  <a:cubicBezTo>
                    <a:pt x="11" y="56"/>
                    <a:pt x="11" y="56"/>
                    <a:pt x="11" y="56"/>
                  </a:cubicBezTo>
                  <a:cubicBezTo>
                    <a:pt x="9" y="56"/>
                    <a:pt x="9" y="56"/>
                    <a:pt x="8" y="55"/>
                  </a:cubicBezTo>
                  <a:close/>
                  <a:moveTo>
                    <a:pt x="8" y="85"/>
                  </a:moveTo>
                  <a:cubicBezTo>
                    <a:pt x="9" y="84"/>
                    <a:pt x="9" y="84"/>
                    <a:pt x="11" y="83"/>
                  </a:cubicBezTo>
                  <a:cubicBezTo>
                    <a:pt x="11" y="86"/>
                    <a:pt x="11" y="86"/>
                    <a:pt x="11" y="86"/>
                  </a:cubicBezTo>
                  <a:cubicBezTo>
                    <a:pt x="9" y="85"/>
                    <a:pt x="9" y="85"/>
                    <a:pt x="8" y="85"/>
                  </a:cubicBezTo>
                  <a:close/>
                  <a:moveTo>
                    <a:pt x="8" y="114"/>
                  </a:moveTo>
                  <a:cubicBezTo>
                    <a:pt x="9" y="114"/>
                    <a:pt x="9" y="113"/>
                    <a:pt x="11" y="113"/>
                  </a:cubicBezTo>
                  <a:cubicBezTo>
                    <a:pt x="11" y="115"/>
                    <a:pt x="11" y="115"/>
                    <a:pt x="11" y="115"/>
                  </a:cubicBezTo>
                  <a:cubicBezTo>
                    <a:pt x="9" y="115"/>
                    <a:pt x="9" y="114"/>
                    <a:pt x="8" y="114"/>
                  </a:cubicBezTo>
                  <a:close/>
                  <a:moveTo>
                    <a:pt x="8" y="143"/>
                  </a:moveTo>
                  <a:cubicBezTo>
                    <a:pt x="9" y="143"/>
                    <a:pt x="9" y="142"/>
                    <a:pt x="11" y="142"/>
                  </a:cubicBezTo>
                  <a:cubicBezTo>
                    <a:pt x="11" y="144"/>
                    <a:pt x="11" y="144"/>
                    <a:pt x="11" y="144"/>
                  </a:cubicBezTo>
                  <a:cubicBezTo>
                    <a:pt x="9" y="144"/>
                    <a:pt x="9" y="144"/>
                    <a:pt x="8" y="143"/>
                  </a:cubicBezTo>
                  <a:close/>
                  <a:moveTo>
                    <a:pt x="8" y="173"/>
                  </a:moveTo>
                  <a:cubicBezTo>
                    <a:pt x="9" y="172"/>
                    <a:pt x="9" y="172"/>
                    <a:pt x="11" y="171"/>
                  </a:cubicBezTo>
                  <a:cubicBezTo>
                    <a:pt x="11" y="174"/>
                    <a:pt x="11" y="174"/>
                    <a:pt x="11" y="174"/>
                  </a:cubicBezTo>
                  <a:cubicBezTo>
                    <a:pt x="9" y="173"/>
                    <a:pt x="9" y="173"/>
                    <a:pt x="8" y="173"/>
                  </a:cubicBezTo>
                  <a:close/>
                  <a:moveTo>
                    <a:pt x="8" y="202"/>
                  </a:moveTo>
                  <a:cubicBezTo>
                    <a:pt x="9" y="202"/>
                    <a:pt x="9" y="201"/>
                    <a:pt x="11" y="201"/>
                  </a:cubicBezTo>
                  <a:cubicBezTo>
                    <a:pt x="11" y="203"/>
                    <a:pt x="11" y="203"/>
                    <a:pt x="11" y="203"/>
                  </a:cubicBezTo>
                  <a:cubicBezTo>
                    <a:pt x="9" y="203"/>
                    <a:pt x="9" y="202"/>
                    <a:pt x="8" y="202"/>
                  </a:cubicBezTo>
                  <a:close/>
                  <a:moveTo>
                    <a:pt x="192" y="185"/>
                  </a:moveTo>
                  <a:cubicBezTo>
                    <a:pt x="192" y="202"/>
                    <a:pt x="177" y="217"/>
                    <a:pt x="160" y="217"/>
                  </a:cubicBezTo>
                  <a:cubicBezTo>
                    <a:pt x="19" y="217"/>
                    <a:pt x="19" y="217"/>
                    <a:pt x="19" y="217"/>
                  </a:cubicBezTo>
                  <a:cubicBezTo>
                    <a:pt x="19" y="201"/>
                    <a:pt x="19" y="201"/>
                    <a:pt x="19" y="201"/>
                  </a:cubicBezTo>
                  <a:cubicBezTo>
                    <a:pt x="20" y="201"/>
                    <a:pt x="20" y="202"/>
                    <a:pt x="21" y="202"/>
                  </a:cubicBezTo>
                  <a:cubicBezTo>
                    <a:pt x="21" y="203"/>
                    <a:pt x="22" y="203"/>
                    <a:pt x="21" y="205"/>
                  </a:cubicBezTo>
                  <a:cubicBezTo>
                    <a:pt x="29" y="207"/>
                    <a:pt x="29" y="207"/>
                    <a:pt x="29" y="207"/>
                  </a:cubicBezTo>
                  <a:cubicBezTo>
                    <a:pt x="30" y="203"/>
                    <a:pt x="29" y="200"/>
                    <a:pt x="27" y="198"/>
                  </a:cubicBezTo>
                  <a:cubicBezTo>
                    <a:pt x="26" y="195"/>
                    <a:pt x="22" y="193"/>
                    <a:pt x="19" y="193"/>
                  </a:cubicBezTo>
                  <a:cubicBezTo>
                    <a:pt x="19" y="172"/>
                    <a:pt x="19" y="172"/>
                    <a:pt x="19" y="172"/>
                  </a:cubicBezTo>
                  <a:cubicBezTo>
                    <a:pt x="20" y="172"/>
                    <a:pt x="20" y="172"/>
                    <a:pt x="21" y="173"/>
                  </a:cubicBezTo>
                  <a:cubicBezTo>
                    <a:pt x="21" y="173"/>
                    <a:pt x="22" y="174"/>
                    <a:pt x="21" y="175"/>
                  </a:cubicBezTo>
                  <a:cubicBezTo>
                    <a:pt x="29" y="178"/>
                    <a:pt x="29" y="178"/>
                    <a:pt x="29" y="178"/>
                  </a:cubicBezTo>
                  <a:cubicBezTo>
                    <a:pt x="30" y="173"/>
                    <a:pt x="29" y="170"/>
                    <a:pt x="27" y="168"/>
                  </a:cubicBezTo>
                  <a:cubicBezTo>
                    <a:pt x="26" y="166"/>
                    <a:pt x="22" y="164"/>
                    <a:pt x="19" y="163"/>
                  </a:cubicBezTo>
                  <a:cubicBezTo>
                    <a:pt x="19" y="142"/>
                    <a:pt x="19" y="142"/>
                    <a:pt x="19" y="142"/>
                  </a:cubicBezTo>
                  <a:cubicBezTo>
                    <a:pt x="20" y="143"/>
                    <a:pt x="20" y="143"/>
                    <a:pt x="21" y="144"/>
                  </a:cubicBezTo>
                  <a:cubicBezTo>
                    <a:pt x="21" y="144"/>
                    <a:pt x="22" y="145"/>
                    <a:pt x="21" y="146"/>
                  </a:cubicBezTo>
                  <a:cubicBezTo>
                    <a:pt x="29" y="148"/>
                    <a:pt x="29" y="148"/>
                    <a:pt x="29" y="148"/>
                  </a:cubicBezTo>
                  <a:cubicBezTo>
                    <a:pt x="30" y="144"/>
                    <a:pt x="29" y="141"/>
                    <a:pt x="27" y="139"/>
                  </a:cubicBezTo>
                  <a:cubicBezTo>
                    <a:pt x="26" y="136"/>
                    <a:pt x="22" y="135"/>
                    <a:pt x="19" y="134"/>
                  </a:cubicBezTo>
                  <a:cubicBezTo>
                    <a:pt x="19" y="113"/>
                    <a:pt x="19" y="113"/>
                    <a:pt x="19" y="113"/>
                  </a:cubicBezTo>
                  <a:cubicBezTo>
                    <a:pt x="20" y="113"/>
                    <a:pt x="20" y="114"/>
                    <a:pt x="21" y="114"/>
                  </a:cubicBezTo>
                  <a:cubicBezTo>
                    <a:pt x="21" y="115"/>
                    <a:pt x="22" y="115"/>
                    <a:pt x="21" y="117"/>
                  </a:cubicBezTo>
                  <a:cubicBezTo>
                    <a:pt x="29" y="119"/>
                    <a:pt x="29" y="119"/>
                    <a:pt x="29" y="119"/>
                  </a:cubicBezTo>
                  <a:cubicBezTo>
                    <a:pt x="30" y="115"/>
                    <a:pt x="29" y="111"/>
                    <a:pt x="27" y="110"/>
                  </a:cubicBezTo>
                  <a:cubicBezTo>
                    <a:pt x="26" y="107"/>
                    <a:pt x="22" y="105"/>
                    <a:pt x="19" y="105"/>
                  </a:cubicBezTo>
                  <a:cubicBezTo>
                    <a:pt x="19" y="83"/>
                    <a:pt x="19" y="83"/>
                    <a:pt x="19" y="83"/>
                  </a:cubicBezTo>
                  <a:cubicBezTo>
                    <a:pt x="20" y="84"/>
                    <a:pt x="20" y="84"/>
                    <a:pt x="21" y="85"/>
                  </a:cubicBezTo>
                  <a:cubicBezTo>
                    <a:pt x="21" y="85"/>
                    <a:pt x="22" y="86"/>
                    <a:pt x="21" y="87"/>
                  </a:cubicBezTo>
                  <a:cubicBezTo>
                    <a:pt x="29" y="90"/>
                    <a:pt x="29" y="90"/>
                    <a:pt x="29" y="90"/>
                  </a:cubicBezTo>
                  <a:cubicBezTo>
                    <a:pt x="30" y="85"/>
                    <a:pt x="29" y="82"/>
                    <a:pt x="27" y="80"/>
                  </a:cubicBezTo>
                  <a:cubicBezTo>
                    <a:pt x="26" y="78"/>
                    <a:pt x="22" y="76"/>
                    <a:pt x="19" y="75"/>
                  </a:cubicBezTo>
                  <a:cubicBezTo>
                    <a:pt x="19" y="54"/>
                    <a:pt x="19" y="54"/>
                    <a:pt x="19" y="54"/>
                  </a:cubicBezTo>
                  <a:cubicBezTo>
                    <a:pt x="20" y="54"/>
                    <a:pt x="20" y="55"/>
                    <a:pt x="21" y="56"/>
                  </a:cubicBezTo>
                  <a:cubicBezTo>
                    <a:pt x="21" y="56"/>
                    <a:pt x="22" y="56"/>
                    <a:pt x="21" y="58"/>
                  </a:cubicBezTo>
                  <a:cubicBezTo>
                    <a:pt x="29" y="60"/>
                    <a:pt x="29" y="60"/>
                    <a:pt x="29" y="60"/>
                  </a:cubicBezTo>
                  <a:cubicBezTo>
                    <a:pt x="30" y="56"/>
                    <a:pt x="29" y="53"/>
                    <a:pt x="27" y="51"/>
                  </a:cubicBezTo>
                  <a:cubicBezTo>
                    <a:pt x="26" y="48"/>
                    <a:pt x="22" y="47"/>
                    <a:pt x="19" y="46"/>
                  </a:cubicBezTo>
                  <a:cubicBezTo>
                    <a:pt x="19" y="25"/>
                    <a:pt x="19" y="25"/>
                    <a:pt x="19" y="25"/>
                  </a:cubicBezTo>
                  <a:cubicBezTo>
                    <a:pt x="20" y="25"/>
                    <a:pt x="20" y="26"/>
                    <a:pt x="21" y="26"/>
                  </a:cubicBezTo>
                  <a:cubicBezTo>
                    <a:pt x="21" y="26"/>
                    <a:pt x="22" y="27"/>
                    <a:pt x="21" y="29"/>
                  </a:cubicBezTo>
                  <a:cubicBezTo>
                    <a:pt x="29" y="31"/>
                    <a:pt x="29" y="31"/>
                    <a:pt x="29" y="31"/>
                  </a:cubicBezTo>
                  <a:cubicBezTo>
                    <a:pt x="30" y="27"/>
                    <a:pt x="29" y="23"/>
                    <a:pt x="27" y="22"/>
                  </a:cubicBezTo>
                  <a:cubicBezTo>
                    <a:pt x="26" y="19"/>
                    <a:pt x="22" y="17"/>
                    <a:pt x="19" y="16"/>
                  </a:cubicBezTo>
                  <a:cubicBezTo>
                    <a:pt x="19" y="8"/>
                    <a:pt x="19" y="8"/>
                    <a:pt x="19" y="8"/>
                  </a:cubicBezTo>
                  <a:cubicBezTo>
                    <a:pt x="160" y="8"/>
                    <a:pt x="160" y="8"/>
                    <a:pt x="160" y="8"/>
                  </a:cubicBezTo>
                  <a:cubicBezTo>
                    <a:pt x="177" y="8"/>
                    <a:pt x="192" y="22"/>
                    <a:pt x="192" y="40"/>
                  </a:cubicBezTo>
                  <a:lnTo>
                    <a:pt x="192" y="1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487"/>
              <a:endParaRPr lang="en-US" sz="1400" dirty="0">
                <a:solidFill>
                  <a:srgbClr val="FFFFFF"/>
                </a:solidFill>
              </a:endParaRPr>
            </a:p>
          </p:txBody>
        </p:sp>
      </p:grpSp>
      <p:grpSp>
        <p:nvGrpSpPr>
          <p:cNvPr id="37" name="Teal Tile"/>
          <p:cNvGrpSpPr/>
          <p:nvPr userDrawn="1"/>
        </p:nvGrpSpPr>
        <p:grpSpPr>
          <a:xfrm>
            <a:off x="762588" y="4682828"/>
            <a:ext cx="994669" cy="1325880"/>
            <a:chOff x="1020317" y="4686638"/>
            <a:chExt cx="1325880" cy="1325880"/>
          </a:xfrm>
        </p:grpSpPr>
        <p:sp>
          <p:nvSpPr>
            <p:cNvPr id="38" name="Rectangle 37"/>
            <p:cNvSpPr/>
            <p:nvPr/>
          </p:nvSpPr>
          <p:spPr bwMode="auto">
            <a:xfrm>
              <a:off x="1020317" y="4686638"/>
              <a:ext cx="1325880" cy="1325880"/>
            </a:xfrm>
            <a:prstGeom prst="rect">
              <a:avLst/>
            </a:prstGeom>
            <a:solidFill>
              <a:schemeClr val="accent4"/>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39" name="Freeform 13"/>
            <p:cNvSpPr>
              <a:spLocks noEditPoints="1"/>
            </p:cNvSpPr>
            <p:nvPr/>
          </p:nvSpPr>
          <p:spPr bwMode="auto">
            <a:xfrm>
              <a:off x="1455948" y="4930478"/>
              <a:ext cx="454618" cy="838200"/>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defTabSz="685487"/>
              <a:endParaRPr lang="en-US" sz="1400" dirty="0">
                <a:solidFill>
                  <a:srgbClr val="FFFFFF"/>
                </a:solidFill>
              </a:endParaRPr>
            </a:p>
          </p:txBody>
        </p:sp>
      </p:grpSp>
      <p:grpSp>
        <p:nvGrpSpPr>
          <p:cNvPr id="5" name="Green Tile"/>
          <p:cNvGrpSpPr/>
          <p:nvPr userDrawn="1"/>
        </p:nvGrpSpPr>
        <p:grpSpPr>
          <a:xfrm>
            <a:off x="1886052" y="4682828"/>
            <a:ext cx="994669" cy="1325880"/>
            <a:chOff x="2514069" y="4682828"/>
            <a:chExt cx="1325880" cy="1325880"/>
          </a:xfrm>
        </p:grpSpPr>
        <p:sp>
          <p:nvSpPr>
            <p:cNvPr id="41" name="Rectangle 40"/>
            <p:cNvSpPr/>
            <p:nvPr/>
          </p:nvSpPr>
          <p:spPr bwMode="auto">
            <a:xfrm>
              <a:off x="2514069" y="4682828"/>
              <a:ext cx="1325880" cy="1325880"/>
            </a:xfrm>
            <a:prstGeom prst="rect">
              <a:avLst/>
            </a:prstGeom>
            <a:solidFill>
              <a:schemeClr val="accent5"/>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46" name="Freeform 73"/>
            <p:cNvSpPr>
              <a:spLocks noEditPoints="1"/>
            </p:cNvSpPr>
            <p:nvPr userDrawn="1"/>
          </p:nvSpPr>
          <p:spPr bwMode="auto">
            <a:xfrm>
              <a:off x="2757463" y="5062311"/>
              <a:ext cx="839092" cy="702557"/>
            </a:xfrm>
            <a:custGeom>
              <a:avLst/>
              <a:gdLst>
                <a:gd name="T0" fmla="*/ 339 w 411"/>
                <a:gd name="T1" fmla="*/ 344 h 344"/>
                <a:gd name="T2" fmla="*/ 334 w 411"/>
                <a:gd name="T3" fmla="*/ 342 h 344"/>
                <a:gd name="T4" fmla="*/ 270 w 411"/>
                <a:gd name="T5" fmla="*/ 277 h 344"/>
                <a:gd name="T6" fmla="*/ 74 w 411"/>
                <a:gd name="T7" fmla="*/ 277 h 344"/>
                <a:gd name="T8" fmla="*/ 0 w 411"/>
                <a:gd name="T9" fmla="*/ 203 h 344"/>
                <a:gd name="T10" fmla="*/ 0 w 411"/>
                <a:gd name="T11" fmla="*/ 74 h 344"/>
                <a:gd name="T12" fmla="*/ 74 w 411"/>
                <a:gd name="T13" fmla="*/ 0 h 344"/>
                <a:gd name="T14" fmla="*/ 338 w 411"/>
                <a:gd name="T15" fmla="*/ 0 h 344"/>
                <a:gd name="T16" fmla="*/ 411 w 411"/>
                <a:gd name="T17" fmla="*/ 74 h 344"/>
                <a:gd name="T18" fmla="*/ 411 w 411"/>
                <a:gd name="T19" fmla="*/ 203 h 344"/>
                <a:gd name="T20" fmla="*/ 347 w 411"/>
                <a:gd name="T21" fmla="*/ 277 h 344"/>
                <a:gd name="T22" fmla="*/ 347 w 411"/>
                <a:gd name="T23" fmla="*/ 337 h 344"/>
                <a:gd name="T24" fmla="*/ 342 w 411"/>
                <a:gd name="T25" fmla="*/ 344 h 344"/>
                <a:gd name="T26" fmla="*/ 339 w 411"/>
                <a:gd name="T27" fmla="*/ 344 h 344"/>
                <a:gd name="T28" fmla="*/ 74 w 411"/>
                <a:gd name="T29" fmla="*/ 15 h 344"/>
                <a:gd name="T30" fmla="*/ 14 w 411"/>
                <a:gd name="T31" fmla="*/ 74 h 344"/>
                <a:gd name="T32" fmla="*/ 14 w 411"/>
                <a:gd name="T33" fmla="*/ 203 h 344"/>
                <a:gd name="T34" fmla="*/ 74 w 411"/>
                <a:gd name="T35" fmla="*/ 262 h 344"/>
                <a:gd name="T36" fmla="*/ 273 w 411"/>
                <a:gd name="T37" fmla="*/ 262 h 344"/>
                <a:gd name="T38" fmla="*/ 278 w 411"/>
                <a:gd name="T39" fmla="*/ 264 h 344"/>
                <a:gd name="T40" fmla="*/ 332 w 411"/>
                <a:gd name="T41" fmla="*/ 319 h 344"/>
                <a:gd name="T42" fmla="*/ 332 w 411"/>
                <a:gd name="T43" fmla="*/ 270 h 344"/>
                <a:gd name="T44" fmla="*/ 339 w 411"/>
                <a:gd name="T45" fmla="*/ 262 h 344"/>
                <a:gd name="T46" fmla="*/ 397 w 411"/>
                <a:gd name="T47" fmla="*/ 203 h 344"/>
                <a:gd name="T48" fmla="*/ 397 w 411"/>
                <a:gd name="T49" fmla="*/ 74 h 344"/>
                <a:gd name="T50" fmla="*/ 338 w 411"/>
                <a:gd name="T51" fmla="*/ 15 h 344"/>
                <a:gd name="T52" fmla="*/ 74 w 411"/>
                <a:gd name="T53" fmla="*/ 15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1" h="344">
                  <a:moveTo>
                    <a:pt x="339" y="344"/>
                  </a:moveTo>
                  <a:cubicBezTo>
                    <a:pt x="337" y="344"/>
                    <a:pt x="336" y="343"/>
                    <a:pt x="334" y="342"/>
                  </a:cubicBezTo>
                  <a:cubicBezTo>
                    <a:pt x="270" y="277"/>
                    <a:pt x="270" y="277"/>
                    <a:pt x="270" y="277"/>
                  </a:cubicBezTo>
                  <a:cubicBezTo>
                    <a:pt x="74" y="277"/>
                    <a:pt x="74" y="277"/>
                    <a:pt x="74" y="277"/>
                  </a:cubicBezTo>
                  <a:cubicBezTo>
                    <a:pt x="33" y="277"/>
                    <a:pt x="0" y="244"/>
                    <a:pt x="0" y="203"/>
                  </a:cubicBezTo>
                  <a:cubicBezTo>
                    <a:pt x="0" y="74"/>
                    <a:pt x="0" y="74"/>
                    <a:pt x="0" y="74"/>
                  </a:cubicBezTo>
                  <a:cubicBezTo>
                    <a:pt x="0" y="33"/>
                    <a:pt x="33" y="0"/>
                    <a:pt x="74" y="0"/>
                  </a:cubicBezTo>
                  <a:cubicBezTo>
                    <a:pt x="338" y="0"/>
                    <a:pt x="338" y="0"/>
                    <a:pt x="338" y="0"/>
                  </a:cubicBezTo>
                  <a:cubicBezTo>
                    <a:pt x="378" y="0"/>
                    <a:pt x="411" y="33"/>
                    <a:pt x="411" y="74"/>
                  </a:cubicBezTo>
                  <a:cubicBezTo>
                    <a:pt x="411" y="203"/>
                    <a:pt x="411" y="203"/>
                    <a:pt x="411" y="203"/>
                  </a:cubicBezTo>
                  <a:cubicBezTo>
                    <a:pt x="411" y="242"/>
                    <a:pt x="384" y="273"/>
                    <a:pt x="347" y="277"/>
                  </a:cubicBezTo>
                  <a:cubicBezTo>
                    <a:pt x="347" y="337"/>
                    <a:pt x="347" y="337"/>
                    <a:pt x="347" y="337"/>
                  </a:cubicBezTo>
                  <a:cubicBezTo>
                    <a:pt x="347" y="340"/>
                    <a:pt x="345" y="342"/>
                    <a:pt x="342" y="344"/>
                  </a:cubicBezTo>
                  <a:cubicBezTo>
                    <a:pt x="341" y="344"/>
                    <a:pt x="340" y="344"/>
                    <a:pt x="339" y="344"/>
                  </a:cubicBezTo>
                  <a:close/>
                  <a:moveTo>
                    <a:pt x="74" y="15"/>
                  </a:moveTo>
                  <a:cubicBezTo>
                    <a:pt x="41" y="15"/>
                    <a:pt x="14" y="41"/>
                    <a:pt x="14" y="74"/>
                  </a:cubicBezTo>
                  <a:cubicBezTo>
                    <a:pt x="14" y="203"/>
                    <a:pt x="14" y="203"/>
                    <a:pt x="14" y="203"/>
                  </a:cubicBezTo>
                  <a:cubicBezTo>
                    <a:pt x="14" y="236"/>
                    <a:pt x="41" y="262"/>
                    <a:pt x="74" y="262"/>
                  </a:cubicBezTo>
                  <a:cubicBezTo>
                    <a:pt x="273" y="262"/>
                    <a:pt x="273" y="262"/>
                    <a:pt x="273" y="262"/>
                  </a:cubicBezTo>
                  <a:cubicBezTo>
                    <a:pt x="275" y="262"/>
                    <a:pt x="277" y="263"/>
                    <a:pt x="278" y="264"/>
                  </a:cubicBezTo>
                  <a:cubicBezTo>
                    <a:pt x="332" y="319"/>
                    <a:pt x="332" y="319"/>
                    <a:pt x="332" y="319"/>
                  </a:cubicBezTo>
                  <a:cubicBezTo>
                    <a:pt x="332" y="270"/>
                    <a:pt x="332" y="270"/>
                    <a:pt x="332" y="270"/>
                  </a:cubicBezTo>
                  <a:cubicBezTo>
                    <a:pt x="332" y="266"/>
                    <a:pt x="335" y="262"/>
                    <a:pt x="339" y="262"/>
                  </a:cubicBezTo>
                  <a:cubicBezTo>
                    <a:pt x="371" y="262"/>
                    <a:pt x="397" y="236"/>
                    <a:pt x="397" y="203"/>
                  </a:cubicBezTo>
                  <a:cubicBezTo>
                    <a:pt x="397" y="74"/>
                    <a:pt x="397" y="74"/>
                    <a:pt x="397" y="74"/>
                  </a:cubicBezTo>
                  <a:cubicBezTo>
                    <a:pt x="397" y="41"/>
                    <a:pt x="370" y="15"/>
                    <a:pt x="338" y="15"/>
                  </a:cubicBezTo>
                  <a:lnTo>
                    <a:pt x="74" y="15"/>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defTabSz="685487"/>
              <a:endParaRPr lang="en-US" sz="1400" dirty="0">
                <a:solidFill>
                  <a:srgbClr val="FFFFFF"/>
                </a:solidFill>
              </a:endParaRPr>
            </a:p>
          </p:txBody>
        </p:sp>
      </p:grpSp>
      <p:sp useBgFill="1">
        <p:nvSpPr>
          <p:cNvPr id="43" name="Top Mask"/>
          <p:cNvSpPr/>
          <p:nvPr userDrawn="1"/>
        </p:nvSpPr>
        <p:spPr bwMode="auto">
          <a:xfrm>
            <a:off x="1" y="4"/>
            <a:ext cx="9144000" cy="151447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44" name="Right Mask"/>
          <p:cNvSpPr/>
          <p:nvPr userDrawn="1"/>
        </p:nvSpPr>
        <p:spPr bwMode="auto">
          <a:xfrm>
            <a:off x="8381820" y="1630824"/>
            <a:ext cx="762199" cy="4154983"/>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2" name="Title 1"/>
          <p:cNvSpPr>
            <a:spLocks noGrp="1"/>
          </p:cNvSpPr>
          <p:nvPr>
            <p:ph type="ctrTitle"/>
          </p:nvPr>
        </p:nvSpPr>
        <p:spPr>
          <a:xfrm>
            <a:off x="3136907" y="3231975"/>
            <a:ext cx="5040038" cy="1232464"/>
          </a:xfrm>
        </p:spPr>
        <p:txBody>
          <a:bodyPr anchor="ctr">
            <a:noAutofit/>
          </a:bodyPr>
          <a:lstStyle>
            <a:lvl1pPr algn="l" defTabSz="685487" rtl="0" eaLnBrk="1" latinLnBrk="0" hangingPunct="1">
              <a:lnSpc>
                <a:spcPct val="90000"/>
              </a:lnSpc>
              <a:spcBef>
                <a:spcPct val="0"/>
              </a:spcBef>
              <a:buNone/>
              <a:defRPr lang="en-US" sz="3000" b="1" kern="1200" cap="none" spc="-75" baseline="0" dirty="0">
                <a:ln w="3175">
                  <a:noFill/>
                </a:ln>
                <a:solidFill>
                  <a:schemeClr val="accent1">
                    <a:alpha val="99000"/>
                  </a:schemeClr>
                </a:solidFill>
                <a:effectLst/>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3136915" y="5029222"/>
            <a:ext cx="5154369" cy="463255"/>
          </a:xfrm>
        </p:spPr>
        <p:txBody>
          <a:bodyPr>
            <a:noAutofit/>
          </a:bodyPr>
          <a:lstStyle>
            <a:lvl1pPr marL="0" indent="0" algn="l" defTabSz="685487" rtl="0" eaLnBrk="1" latinLnBrk="0" hangingPunct="1">
              <a:lnSpc>
                <a:spcPct val="90000"/>
              </a:lnSpc>
              <a:spcBef>
                <a:spcPts val="0"/>
              </a:spcBef>
              <a:buSzPct val="105000"/>
              <a:buFontTx/>
              <a:buNone/>
              <a:defRPr lang="en-US" sz="1200" kern="1200" dirty="0">
                <a:solidFill>
                  <a:schemeClr val="bg1">
                    <a:alpha val="99000"/>
                  </a:schemeClr>
                </a:solidFill>
                <a:latin typeface="Segoe UI" pitchFamily="34" charset="0"/>
                <a:ea typeface="Segoe UI" pitchFamily="34" charset="0"/>
                <a:cs typeface="Segoe UI" pitchFamily="34" charset="0"/>
              </a:defRPr>
            </a:lvl1pPr>
            <a:lvl2pPr marL="342739" indent="0" algn="ctr">
              <a:buNone/>
              <a:defRPr>
                <a:solidFill>
                  <a:schemeClr val="tx1">
                    <a:tint val="75000"/>
                  </a:schemeClr>
                </a:solidFill>
              </a:defRPr>
            </a:lvl2pPr>
            <a:lvl3pPr marL="685487" indent="0" algn="ctr">
              <a:buNone/>
              <a:defRPr>
                <a:solidFill>
                  <a:schemeClr val="tx1">
                    <a:tint val="75000"/>
                  </a:schemeClr>
                </a:solidFill>
              </a:defRPr>
            </a:lvl3pPr>
            <a:lvl4pPr marL="1028229" indent="0" algn="ctr">
              <a:buNone/>
              <a:defRPr>
                <a:solidFill>
                  <a:schemeClr val="tx1">
                    <a:tint val="75000"/>
                  </a:schemeClr>
                </a:solidFill>
              </a:defRPr>
            </a:lvl4pPr>
            <a:lvl5pPr marL="1370975" indent="0" algn="ctr">
              <a:buNone/>
              <a:defRPr>
                <a:solidFill>
                  <a:schemeClr val="tx1">
                    <a:tint val="75000"/>
                  </a:schemeClr>
                </a:solidFill>
              </a:defRPr>
            </a:lvl5pPr>
            <a:lvl6pPr marL="1713712" indent="0" algn="ctr">
              <a:buNone/>
              <a:defRPr>
                <a:solidFill>
                  <a:schemeClr val="tx1">
                    <a:tint val="75000"/>
                  </a:schemeClr>
                </a:solidFill>
              </a:defRPr>
            </a:lvl6pPr>
            <a:lvl7pPr marL="2056459" indent="0" algn="ctr">
              <a:buNone/>
              <a:defRPr>
                <a:solidFill>
                  <a:schemeClr val="tx1">
                    <a:tint val="75000"/>
                  </a:schemeClr>
                </a:solidFill>
              </a:defRPr>
            </a:lvl7pPr>
            <a:lvl8pPr marL="2399204" indent="0" algn="ctr">
              <a:buNone/>
              <a:defRPr>
                <a:solidFill>
                  <a:schemeClr val="tx1">
                    <a:tint val="75000"/>
                  </a:schemeClr>
                </a:solidFill>
              </a:defRPr>
            </a:lvl8pPr>
            <a:lvl9pPr marL="2741951" indent="0" algn="ctr">
              <a:buNone/>
              <a:defRPr>
                <a:solidFill>
                  <a:schemeClr val="tx1">
                    <a:tint val="75000"/>
                  </a:schemeClr>
                </a:solidFill>
              </a:defRPr>
            </a:lvl9pPr>
          </a:lstStyle>
          <a:p>
            <a:r>
              <a:rPr lang="en-US" smtClean="0"/>
              <a:t>Click to edit Master subtitle style</a:t>
            </a:r>
            <a:endParaRPr lang="en-US" dirty="0"/>
          </a:p>
        </p:txBody>
      </p:sp>
      <p:sp useBgFill="1">
        <p:nvSpPr>
          <p:cNvPr id="45" name="Bottom Mask"/>
          <p:cNvSpPr/>
          <p:nvPr userDrawn="1"/>
        </p:nvSpPr>
        <p:spPr bwMode="auto">
          <a:xfrm>
            <a:off x="9" y="6010279"/>
            <a:ext cx="9144001" cy="84772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Tree>
    <p:extLst>
      <p:ext uri="{BB962C8B-B14F-4D97-AF65-F5344CB8AC3E}">
        <p14:creationId xmlns:p14="http://schemas.microsoft.com/office/powerpoint/2010/main" val="137258694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Demo,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Tile"/>
          <p:cNvSpPr/>
          <p:nvPr userDrawn="1"/>
        </p:nvSpPr>
        <p:spPr bwMode="auto">
          <a:xfrm>
            <a:off x="3008304" y="3187140"/>
            <a:ext cx="5373500" cy="2823139"/>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6" name="Arrow Bar"/>
          <p:cNvSpPr/>
          <p:nvPr userDrawn="1"/>
        </p:nvSpPr>
        <p:spPr bwMode="auto">
          <a:xfrm>
            <a:off x="3008304" y="1514475"/>
            <a:ext cx="5373500" cy="1499616"/>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7" name="Text Placeholder 6"/>
          <p:cNvSpPr>
            <a:spLocks noGrp="1"/>
          </p:cNvSpPr>
          <p:nvPr>
            <p:ph type="body" sz="quarter" idx="10" hasCustomPrompt="1"/>
          </p:nvPr>
        </p:nvSpPr>
        <p:spPr>
          <a:xfrm>
            <a:off x="3135106" y="1586587"/>
            <a:ext cx="4163390" cy="1378644"/>
          </a:xfrm>
        </p:spPr>
        <p:txBody>
          <a:bodyPr anchor="ctr" anchorCtr="0">
            <a:noAutofit/>
            <a:scene3d>
              <a:camera prst="orthographicFront"/>
              <a:lightRig rig="flat" dir="t"/>
            </a:scene3d>
            <a:sp3d>
              <a:contourClr>
                <a:schemeClr val="tx2"/>
              </a:contourClr>
            </a:sp3d>
          </a:bodyPr>
          <a:lstStyle>
            <a:lvl1pPr marL="0" indent="0" algn="l" defTabSz="685487" rtl="0" eaLnBrk="1" latinLnBrk="0" hangingPunct="1">
              <a:lnSpc>
                <a:spcPct val="90000"/>
              </a:lnSpc>
              <a:spcBef>
                <a:spcPct val="0"/>
              </a:spcBef>
              <a:buFont typeface="Arial" pitchFamily="34" charset="0"/>
              <a:buNone/>
              <a:defRPr lang="en-US" sz="4100" b="1" kern="1200" cap="none" spc="-75" baseline="0" dirty="0" smtClean="0">
                <a:ln w="3175">
                  <a:noFill/>
                </a:ln>
                <a:solidFill>
                  <a:schemeClr val="tx1">
                    <a:alpha val="99000"/>
                  </a:schemeClr>
                </a:solidFill>
                <a:effectLst/>
                <a:latin typeface="Segoe UI" pitchFamily="34" charset="0"/>
                <a:ea typeface="Segoe UI" pitchFamily="34" charset="0"/>
                <a:cs typeface="Segoe UI" pitchFamily="34" charset="0"/>
              </a:defRPr>
            </a:lvl1pPr>
          </a:lstStyle>
          <a:p>
            <a:pPr lvl="0"/>
            <a:r>
              <a:rPr lang="en-US" dirty="0" smtClean="0"/>
              <a:t>Demo</a:t>
            </a:r>
          </a:p>
        </p:txBody>
      </p:sp>
      <p:sp useBgFill="1">
        <p:nvSpPr>
          <p:cNvPr id="9" name="Left Mask"/>
          <p:cNvSpPr/>
          <p:nvPr userDrawn="1"/>
        </p:nvSpPr>
        <p:spPr bwMode="auto">
          <a:xfrm>
            <a:off x="2" y="1514476"/>
            <a:ext cx="3008303" cy="1499616"/>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3" name="Subtitle 2"/>
          <p:cNvSpPr>
            <a:spLocks noGrp="1"/>
          </p:cNvSpPr>
          <p:nvPr>
            <p:ph type="subTitle" idx="1"/>
          </p:nvPr>
        </p:nvSpPr>
        <p:spPr>
          <a:xfrm>
            <a:off x="3135109" y="5181621"/>
            <a:ext cx="4959201" cy="461665"/>
          </a:xfrm>
        </p:spPr>
        <p:txBody>
          <a:bodyPr>
            <a:noAutofit/>
          </a:bodyPr>
          <a:lstStyle>
            <a:lvl1pPr marL="0" indent="0" algn="l" defTabSz="685487" rtl="0" eaLnBrk="1" latinLnBrk="0" hangingPunct="1">
              <a:lnSpc>
                <a:spcPct val="90000"/>
              </a:lnSpc>
              <a:spcBef>
                <a:spcPts val="0"/>
              </a:spcBef>
              <a:buSzPct val="105000"/>
              <a:buFontTx/>
              <a:buNone/>
              <a:defRPr lang="en-US" sz="1200" kern="1200" dirty="0">
                <a:solidFill>
                  <a:schemeClr val="bg1">
                    <a:alpha val="99000"/>
                  </a:schemeClr>
                </a:solidFill>
                <a:latin typeface="Segoe UI" pitchFamily="34" charset="0"/>
                <a:ea typeface="Segoe UI" pitchFamily="34" charset="0"/>
                <a:cs typeface="Segoe UI" pitchFamily="34" charset="0"/>
              </a:defRPr>
            </a:lvl1pPr>
            <a:lvl2pPr marL="342739" indent="0" algn="ctr">
              <a:buNone/>
              <a:defRPr>
                <a:solidFill>
                  <a:schemeClr val="tx1">
                    <a:tint val="75000"/>
                  </a:schemeClr>
                </a:solidFill>
              </a:defRPr>
            </a:lvl2pPr>
            <a:lvl3pPr marL="685487" indent="0" algn="ctr">
              <a:buNone/>
              <a:defRPr>
                <a:solidFill>
                  <a:schemeClr val="tx1">
                    <a:tint val="75000"/>
                  </a:schemeClr>
                </a:solidFill>
              </a:defRPr>
            </a:lvl3pPr>
            <a:lvl4pPr marL="1028229" indent="0" algn="ctr">
              <a:buNone/>
              <a:defRPr>
                <a:solidFill>
                  <a:schemeClr val="tx1">
                    <a:tint val="75000"/>
                  </a:schemeClr>
                </a:solidFill>
              </a:defRPr>
            </a:lvl4pPr>
            <a:lvl5pPr marL="1370975" indent="0" algn="ctr">
              <a:buNone/>
              <a:defRPr>
                <a:solidFill>
                  <a:schemeClr val="tx1">
                    <a:tint val="75000"/>
                  </a:schemeClr>
                </a:solidFill>
              </a:defRPr>
            </a:lvl5pPr>
            <a:lvl6pPr marL="1713712" indent="0" algn="ctr">
              <a:buNone/>
              <a:defRPr>
                <a:solidFill>
                  <a:schemeClr val="tx1">
                    <a:tint val="75000"/>
                  </a:schemeClr>
                </a:solidFill>
              </a:defRPr>
            </a:lvl6pPr>
            <a:lvl7pPr marL="2056459" indent="0" algn="ctr">
              <a:buNone/>
              <a:defRPr>
                <a:solidFill>
                  <a:schemeClr val="tx1">
                    <a:tint val="75000"/>
                  </a:schemeClr>
                </a:solidFill>
              </a:defRPr>
            </a:lvl7pPr>
            <a:lvl8pPr marL="2399204" indent="0" algn="ctr">
              <a:buNone/>
              <a:defRPr>
                <a:solidFill>
                  <a:schemeClr val="tx1">
                    <a:tint val="75000"/>
                  </a:schemeClr>
                </a:solidFill>
              </a:defRPr>
            </a:lvl8pPr>
            <a:lvl9pPr marL="2741951" indent="0" algn="ctr">
              <a:buNone/>
              <a:defRPr>
                <a:solidFill>
                  <a:schemeClr val="tx1">
                    <a:tint val="75000"/>
                  </a:schemeClr>
                </a:solidFill>
              </a:defRPr>
            </a:lvl9pPr>
          </a:lstStyle>
          <a:p>
            <a:r>
              <a:rPr lang="en-US" smtClean="0"/>
              <a:t>Click to edit Master subtitle style</a:t>
            </a:r>
            <a:endParaRPr lang="en-US" dirty="0"/>
          </a:p>
        </p:txBody>
      </p:sp>
      <p:sp>
        <p:nvSpPr>
          <p:cNvPr id="10" name="Circle Arrow"/>
          <p:cNvSpPr>
            <a:spLocks noEditPoints="1"/>
          </p:cNvSpPr>
          <p:nvPr userDrawn="1"/>
        </p:nvSpPr>
        <p:spPr bwMode="auto">
          <a:xfrm rot="5400000">
            <a:off x="7358040" y="1978147"/>
            <a:ext cx="841375" cy="631196"/>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chemeClr val="tx1">
              <a:lumMod val="20000"/>
              <a:lumOff val="80000"/>
            </a:schemeClr>
          </a:solidFill>
          <a:ln>
            <a:noFill/>
          </a:ln>
        </p:spPr>
        <p:txBody>
          <a:bodyPr vert="horz" wrap="square" lIns="68550" tIns="34276" rIns="68550" bIns="34276" numCol="1" anchor="t" anchorCtr="0" compatLnSpc="1">
            <a:prstTxWarp prst="textNoShape">
              <a:avLst/>
            </a:prstTxWarp>
          </a:bodyPr>
          <a:lstStyle/>
          <a:p>
            <a:pPr defTabSz="685487"/>
            <a:endParaRPr lang="en-US" sz="1400" dirty="0">
              <a:solidFill>
                <a:srgbClr val="FFFFFF"/>
              </a:solidFill>
            </a:endParaRPr>
          </a:p>
        </p:txBody>
      </p:sp>
      <p:sp>
        <p:nvSpPr>
          <p:cNvPr id="11" name="TechEd Tile"/>
          <p:cNvSpPr/>
          <p:nvPr userDrawn="1"/>
        </p:nvSpPr>
        <p:spPr bwMode="auto">
          <a:xfrm>
            <a:off x="766754" y="1514475"/>
            <a:ext cx="2119674" cy="1499616"/>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pic>
        <p:nvPicPr>
          <p:cNvPr id="12" name="TechEd Logo"/>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8530"/>
          <a:stretch/>
        </p:blipFill>
        <p:spPr bwMode="auto">
          <a:xfrm>
            <a:off x="1051262" y="1742495"/>
            <a:ext cx="1550658" cy="104358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3" name="Top Mask"/>
          <p:cNvSpPr/>
          <p:nvPr userDrawn="1"/>
        </p:nvSpPr>
        <p:spPr bwMode="auto">
          <a:xfrm>
            <a:off x="1" y="4"/>
            <a:ext cx="9144000" cy="151447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14" name="Right Mask"/>
          <p:cNvSpPr/>
          <p:nvPr userDrawn="1"/>
        </p:nvSpPr>
        <p:spPr bwMode="auto">
          <a:xfrm>
            <a:off x="8381820" y="1630824"/>
            <a:ext cx="762199" cy="4154983"/>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grpSp>
        <p:nvGrpSpPr>
          <p:cNvPr id="16" name="Demo Tile"/>
          <p:cNvGrpSpPr/>
          <p:nvPr userDrawn="1"/>
        </p:nvGrpSpPr>
        <p:grpSpPr>
          <a:xfrm>
            <a:off x="763417" y="3187887"/>
            <a:ext cx="2120991" cy="2827252"/>
            <a:chOff x="1022073" y="-1135906"/>
            <a:chExt cx="2827252" cy="2827252"/>
          </a:xfrm>
        </p:grpSpPr>
        <p:sp>
          <p:nvSpPr>
            <p:cNvPr id="17" name="Rectangle 16"/>
            <p:cNvSpPr/>
            <p:nvPr/>
          </p:nvSpPr>
          <p:spPr bwMode="auto">
            <a:xfrm>
              <a:off x="1022073" y="-1135906"/>
              <a:ext cx="2827252" cy="2827252"/>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18" name="Light bulb Icon"/>
            <p:cNvSpPr>
              <a:spLocks noEditPoints="1"/>
            </p:cNvSpPr>
            <p:nvPr/>
          </p:nvSpPr>
          <p:spPr bwMode="auto">
            <a:xfrm>
              <a:off x="1945077" y="-620805"/>
              <a:ext cx="979488" cy="1797050"/>
            </a:xfrm>
            <a:custGeom>
              <a:avLst/>
              <a:gdLst>
                <a:gd name="T0" fmla="*/ 18 w 122"/>
                <a:gd name="T1" fmla="*/ 137 h 224"/>
                <a:gd name="T2" fmla="*/ 105 w 122"/>
                <a:gd name="T3" fmla="*/ 22 h 224"/>
                <a:gd name="T4" fmla="*/ 119 w 122"/>
                <a:gd name="T5" fmla="*/ 29 h 224"/>
                <a:gd name="T6" fmla="*/ 119 w 122"/>
                <a:gd name="T7" fmla="*/ 41 h 224"/>
                <a:gd name="T8" fmla="*/ 17 w 122"/>
                <a:gd name="T9" fmla="*/ 75 h 224"/>
                <a:gd name="T10" fmla="*/ 14 w 122"/>
                <a:gd name="T11" fmla="*/ 76 h 224"/>
                <a:gd name="T12" fmla="*/ 2 w 122"/>
                <a:gd name="T13" fmla="*/ 64 h 224"/>
                <a:gd name="T14" fmla="*/ 10 w 122"/>
                <a:gd name="T15" fmla="*/ 50 h 224"/>
                <a:gd name="T16" fmla="*/ 8 w 122"/>
                <a:gd name="T17" fmla="*/ 58 h 224"/>
                <a:gd name="T18" fmla="*/ 9 w 122"/>
                <a:gd name="T19" fmla="*/ 66 h 224"/>
                <a:gd name="T20" fmla="*/ 14 w 122"/>
                <a:gd name="T21" fmla="*/ 70 h 224"/>
                <a:gd name="T22" fmla="*/ 111 w 122"/>
                <a:gd name="T23" fmla="*/ 41 h 224"/>
                <a:gd name="T24" fmla="*/ 115 w 122"/>
                <a:gd name="T25" fmla="*/ 35 h 224"/>
                <a:gd name="T26" fmla="*/ 108 w 122"/>
                <a:gd name="T27" fmla="*/ 27 h 224"/>
                <a:gd name="T28" fmla="*/ 12 w 122"/>
                <a:gd name="T29" fmla="*/ 56 h 224"/>
                <a:gd name="T30" fmla="*/ 10 w 122"/>
                <a:gd name="T31" fmla="*/ 16 h 224"/>
                <a:gd name="T32" fmla="*/ 73 w 122"/>
                <a:gd name="T33" fmla="*/ 9 h 224"/>
                <a:gd name="T34" fmla="*/ 67 w 122"/>
                <a:gd name="T35" fmla="*/ 27 h 224"/>
                <a:gd name="T36" fmla="*/ 14 w 122"/>
                <a:gd name="T37" fmla="*/ 42 h 224"/>
                <a:gd name="T38" fmla="*/ 2 w 122"/>
                <a:gd name="T39" fmla="*/ 31 h 224"/>
                <a:gd name="T40" fmla="*/ 9 w 122"/>
                <a:gd name="T41" fmla="*/ 32 h 224"/>
                <a:gd name="T42" fmla="*/ 16 w 122"/>
                <a:gd name="T43" fmla="*/ 36 h 224"/>
                <a:gd name="T44" fmla="*/ 69 w 122"/>
                <a:gd name="T45" fmla="*/ 14 h 224"/>
                <a:gd name="T46" fmla="*/ 63 w 122"/>
                <a:gd name="T47" fmla="*/ 7 h 224"/>
                <a:gd name="T48" fmla="*/ 12 w 122"/>
                <a:gd name="T49" fmla="*/ 22 h 224"/>
                <a:gd name="T50" fmla="*/ 113 w 122"/>
                <a:gd name="T51" fmla="*/ 114 h 224"/>
                <a:gd name="T52" fmla="*/ 99 w 122"/>
                <a:gd name="T53" fmla="*/ 124 h 224"/>
                <a:gd name="T54" fmla="*/ 110 w 122"/>
                <a:gd name="T55" fmla="*/ 137 h 224"/>
                <a:gd name="T56" fmla="*/ 87 w 122"/>
                <a:gd name="T57" fmla="*/ 208 h 224"/>
                <a:gd name="T58" fmla="*/ 74 w 122"/>
                <a:gd name="T59" fmla="*/ 224 h 224"/>
                <a:gd name="T60" fmla="*/ 41 w 122"/>
                <a:gd name="T61" fmla="*/ 213 h 224"/>
                <a:gd name="T62" fmla="*/ 18 w 122"/>
                <a:gd name="T63" fmla="*/ 187 h 224"/>
                <a:gd name="T64" fmla="*/ 29 w 122"/>
                <a:gd name="T65" fmla="*/ 137 h 224"/>
                <a:gd name="T66" fmla="*/ 23 w 122"/>
                <a:gd name="T67" fmla="*/ 113 h 224"/>
                <a:gd name="T68" fmla="*/ 10 w 122"/>
                <a:gd name="T69" fmla="*/ 109 h 224"/>
                <a:gd name="T70" fmla="*/ 2 w 122"/>
                <a:gd name="T71" fmla="*/ 98 h 224"/>
                <a:gd name="T72" fmla="*/ 3 w 122"/>
                <a:gd name="T73" fmla="*/ 89 h 224"/>
                <a:gd name="T74" fmla="*/ 105 w 122"/>
                <a:gd name="T75" fmla="*/ 55 h 224"/>
                <a:gd name="T76" fmla="*/ 120 w 122"/>
                <a:gd name="T77" fmla="*/ 66 h 224"/>
                <a:gd name="T78" fmla="*/ 113 w 122"/>
                <a:gd name="T79" fmla="*/ 81 h 224"/>
                <a:gd name="T80" fmla="*/ 56 w 122"/>
                <a:gd name="T81" fmla="*/ 105 h 224"/>
                <a:gd name="T82" fmla="*/ 72 w 122"/>
                <a:gd name="T83" fmla="*/ 137 h 224"/>
                <a:gd name="T84" fmla="*/ 82 w 122"/>
                <a:gd name="T85" fmla="*/ 95 h 224"/>
                <a:gd name="T86" fmla="*/ 119 w 122"/>
                <a:gd name="T87" fmla="*/ 96 h 224"/>
                <a:gd name="T88" fmla="*/ 113 w 122"/>
                <a:gd name="T89" fmla="*/ 114 h 224"/>
                <a:gd name="T90" fmla="*/ 111 w 122"/>
                <a:gd name="T91" fmla="*/ 75 h 224"/>
                <a:gd name="T92" fmla="*/ 115 w 122"/>
                <a:gd name="T93" fmla="*/ 68 h 224"/>
                <a:gd name="T94" fmla="*/ 108 w 122"/>
                <a:gd name="T95" fmla="*/ 61 h 224"/>
                <a:gd name="T96" fmla="*/ 25 w 122"/>
                <a:gd name="T97" fmla="*/ 86 h 224"/>
                <a:gd name="T98" fmla="*/ 12 w 122"/>
                <a:gd name="T99" fmla="*/ 89 h 224"/>
                <a:gd name="T100" fmla="*/ 8 w 122"/>
                <a:gd name="T101" fmla="*/ 92 h 224"/>
                <a:gd name="T102" fmla="*/ 8 w 122"/>
                <a:gd name="T103" fmla="*/ 96 h 224"/>
                <a:gd name="T104" fmla="*/ 12 w 122"/>
                <a:gd name="T105" fmla="*/ 103 h 224"/>
                <a:gd name="T106" fmla="*/ 25 w 122"/>
                <a:gd name="T107" fmla="*/ 107 h 224"/>
                <a:gd name="T108" fmla="*/ 35 w 122"/>
                <a:gd name="T109" fmla="*/ 120 h 224"/>
                <a:gd name="T110" fmla="*/ 50 w 122"/>
                <a:gd name="T111" fmla="*/ 137 h 224"/>
                <a:gd name="T112" fmla="*/ 48 w 122"/>
                <a:gd name="T113" fmla="*/ 100 h 224"/>
                <a:gd name="T114" fmla="*/ 49 w 122"/>
                <a:gd name="T115" fmla="*/ 93 h 224"/>
                <a:gd name="T116" fmla="*/ 113 w 122"/>
                <a:gd name="T117" fmla="*/ 98 h 224"/>
                <a:gd name="T118" fmla="*/ 84 w 122"/>
                <a:gd name="T119" fmla="*/ 101 h 224"/>
                <a:gd name="T120" fmla="*/ 78 w 122"/>
                <a:gd name="T121" fmla="*/ 137 h 224"/>
                <a:gd name="T122" fmla="*/ 93 w 122"/>
                <a:gd name="T123" fmla="*/ 124 h 224"/>
                <a:gd name="T124" fmla="*/ 111 w 122"/>
                <a:gd name="T125" fmla="*/ 10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2" h="224">
                  <a:moveTo>
                    <a:pt x="18" y="137"/>
                  </a:moveTo>
                  <a:cubicBezTo>
                    <a:pt x="18" y="137"/>
                    <a:pt x="18" y="137"/>
                    <a:pt x="18" y="137"/>
                  </a:cubicBezTo>
                  <a:moveTo>
                    <a:pt x="10" y="50"/>
                  </a:moveTo>
                  <a:cubicBezTo>
                    <a:pt x="105" y="22"/>
                    <a:pt x="105" y="22"/>
                    <a:pt x="105" y="22"/>
                  </a:cubicBezTo>
                  <a:cubicBezTo>
                    <a:pt x="106" y="21"/>
                    <a:pt x="107" y="21"/>
                    <a:pt x="108" y="21"/>
                  </a:cubicBezTo>
                  <a:cubicBezTo>
                    <a:pt x="113" y="21"/>
                    <a:pt x="118" y="24"/>
                    <a:pt x="119" y="29"/>
                  </a:cubicBezTo>
                  <a:cubicBezTo>
                    <a:pt x="120" y="33"/>
                    <a:pt x="120" y="33"/>
                    <a:pt x="120" y="33"/>
                  </a:cubicBezTo>
                  <a:cubicBezTo>
                    <a:pt x="121" y="36"/>
                    <a:pt x="121" y="39"/>
                    <a:pt x="119" y="41"/>
                  </a:cubicBezTo>
                  <a:cubicBezTo>
                    <a:pt x="118" y="44"/>
                    <a:pt x="116" y="46"/>
                    <a:pt x="113" y="47"/>
                  </a:cubicBezTo>
                  <a:cubicBezTo>
                    <a:pt x="17" y="75"/>
                    <a:pt x="17" y="75"/>
                    <a:pt x="17" y="75"/>
                  </a:cubicBezTo>
                  <a:cubicBezTo>
                    <a:pt x="16" y="76"/>
                    <a:pt x="15" y="76"/>
                    <a:pt x="14" y="76"/>
                  </a:cubicBezTo>
                  <a:cubicBezTo>
                    <a:pt x="14" y="76"/>
                    <a:pt x="14" y="76"/>
                    <a:pt x="14" y="76"/>
                  </a:cubicBezTo>
                  <a:cubicBezTo>
                    <a:pt x="9" y="76"/>
                    <a:pt x="5" y="73"/>
                    <a:pt x="3" y="68"/>
                  </a:cubicBezTo>
                  <a:cubicBezTo>
                    <a:pt x="2" y="64"/>
                    <a:pt x="2" y="64"/>
                    <a:pt x="2" y="64"/>
                  </a:cubicBezTo>
                  <a:cubicBezTo>
                    <a:pt x="1" y="61"/>
                    <a:pt x="2" y="58"/>
                    <a:pt x="3" y="56"/>
                  </a:cubicBezTo>
                  <a:cubicBezTo>
                    <a:pt x="5" y="53"/>
                    <a:pt x="7" y="51"/>
                    <a:pt x="10" y="50"/>
                  </a:cubicBezTo>
                  <a:close/>
                  <a:moveTo>
                    <a:pt x="12" y="56"/>
                  </a:moveTo>
                  <a:cubicBezTo>
                    <a:pt x="10" y="56"/>
                    <a:pt x="9" y="57"/>
                    <a:pt x="8" y="58"/>
                  </a:cubicBezTo>
                  <a:cubicBezTo>
                    <a:pt x="8" y="60"/>
                    <a:pt x="8" y="61"/>
                    <a:pt x="8" y="62"/>
                  </a:cubicBezTo>
                  <a:cubicBezTo>
                    <a:pt x="9" y="66"/>
                    <a:pt x="9" y="66"/>
                    <a:pt x="9" y="66"/>
                  </a:cubicBezTo>
                  <a:cubicBezTo>
                    <a:pt x="10" y="68"/>
                    <a:pt x="12" y="70"/>
                    <a:pt x="14" y="70"/>
                  </a:cubicBezTo>
                  <a:cubicBezTo>
                    <a:pt x="14" y="70"/>
                    <a:pt x="14" y="70"/>
                    <a:pt x="14" y="70"/>
                  </a:cubicBezTo>
                  <a:cubicBezTo>
                    <a:pt x="15" y="70"/>
                    <a:pt x="15" y="70"/>
                    <a:pt x="16" y="70"/>
                  </a:cubicBezTo>
                  <a:cubicBezTo>
                    <a:pt x="111" y="41"/>
                    <a:pt x="111" y="41"/>
                    <a:pt x="111" y="41"/>
                  </a:cubicBezTo>
                  <a:cubicBezTo>
                    <a:pt x="112" y="41"/>
                    <a:pt x="113" y="40"/>
                    <a:pt x="114" y="39"/>
                  </a:cubicBezTo>
                  <a:cubicBezTo>
                    <a:pt x="115" y="37"/>
                    <a:pt x="115" y="36"/>
                    <a:pt x="115" y="35"/>
                  </a:cubicBezTo>
                  <a:cubicBezTo>
                    <a:pt x="113" y="31"/>
                    <a:pt x="113" y="31"/>
                    <a:pt x="113" y="31"/>
                  </a:cubicBezTo>
                  <a:cubicBezTo>
                    <a:pt x="113" y="29"/>
                    <a:pt x="111" y="27"/>
                    <a:pt x="108" y="27"/>
                  </a:cubicBezTo>
                  <a:cubicBezTo>
                    <a:pt x="108" y="27"/>
                    <a:pt x="107" y="27"/>
                    <a:pt x="107" y="27"/>
                  </a:cubicBezTo>
                  <a:lnTo>
                    <a:pt x="12" y="56"/>
                  </a:lnTo>
                  <a:close/>
                  <a:moveTo>
                    <a:pt x="2" y="31"/>
                  </a:moveTo>
                  <a:cubicBezTo>
                    <a:pt x="0" y="25"/>
                    <a:pt x="4" y="18"/>
                    <a:pt x="10" y="16"/>
                  </a:cubicBezTo>
                  <a:cubicBezTo>
                    <a:pt x="59" y="1"/>
                    <a:pt x="59" y="1"/>
                    <a:pt x="59" y="1"/>
                  </a:cubicBezTo>
                  <a:cubicBezTo>
                    <a:pt x="65" y="0"/>
                    <a:pt x="72" y="3"/>
                    <a:pt x="73" y="9"/>
                  </a:cubicBezTo>
                  <a:cubicBezTo>
                    <a:pt x="75" y="12"/>
                    <a:pt x="75" y="12"/>
                    <a:pt x="75" y="12"/>
                  </a:cubicBezTo>
                  <a:cubicBezTo>
                    <a:pt x="76" y="18"/>
                    <a:pt x="73" y="25"/>
                    <a:pt x="67" y="27"/>
                  </a:cubicBezTo>
                  <a:cubicBezTo>
                    <a:pt x="18" y="42"/>
                    <a:pt x="18" y="42"/>
                    <a:pt x="18" y="42"/>
                  </a:cubicBezTo>
                  <a:cubicBezTo>
                    <a:pt x="16" y="42"/>
                    <a:pt x="15" y="42"/>
                    <a:pt x="14" y="42"/>
                  </a:cubicBezTo>
                  <a:cubicBezTo>
                    <a:pt x="9" y="42"/>
                    <a:pt x="5" y="39"/>
                    <a:pt x="3" y="34"/>
                  </a:cubicBezTo>
                  <a:lnTo>
                    <a:pt x="2" y="31"/>
                  </a:lnTo>
                  <a:close/>
                  <a:moveTo>
                    <a:pt x="8" y="29"/>
                  </a:moveTo>
                  <a:cubicBezTo>
                    <a:pt x="9" y="32"/>
                    <a:pt x="9" y="32"/>
                    <a:pt x="9" y="32"/>
                  </a:cubicBezTo>
                  <a:cubicBezTo>
                    <a:pt x="10" y="35"/>
                    <a:pt x="12" y="36"/>
                    <a:pt x="14" y="36"/>
                  </a:cubicBezTo>
                  <a:cubicBezTo>
                    <a:pt x="15" y="36"/>
                    <a:pt x="15" y="36"/>
                    <a:pt x="16" y="36"/>
                  </a:cubicBezTo>
                  <a:cubicBezTo>
                    <a:pt x="65" y="21"/>
                    <a:pt x="65" y="21"/>
                    <a:pt x="65" y="21"/>
                  </a:cubicBezTo>
                  <a:cubicBezTo>
                    <a:pt x="68" y="20"/>
                    <a:pt x="70" y="17"/>
                    <a:pt x="69" y="14"/>
                  </a:cubicBezTo>
                  <a:cubicBezTo>
                    <a:pt x="68" y="11"/>
                    <a:pt x="68" y="11"/>
                    <a:pt x="68" y="11"/>
                  </a:cubicBezTo>
                  <a:cubicBezTo>
                    <a:pt x="67" y="8"/>
                    <a:pt x="65" y="7"/>
                    <a:pt x="63" y="7"/>
                  </a:cubicBezTo>
                  <a:cubicBezTo>
                    <a:pt x="62" y="7"/>
                    <a:pt x="62" y="7"/>
                    <a:pt x="61" y="7"/>
                  </a:cubicBezTo>
                  <a:cubicBezTo>
                    <a:pt x="12" y="22"/>
                    <a:pt x="12" y="22"/>
                    <a:pt x="12" y="22"/>
                  </a:cubicBezTo>
                  <a:cubicBezTo>
                    <a:pt x="9" y="23"/>
                    <a:pt x="7" y="26"/>
                    <a:pt x="8" y="29"/>
                  </a:cubicBezTo>
                  <a:close/>
                  <a:moveTo>
                    <a:pt x="113" y="114"/>
                  </a:moveTo>
                  <a:cubicBezTo>
                    <a:pt x="105" y="116"/>
                    <a:pt x="105" y="116"/>
                    <a:pt x="105" y="116"/>
                  </a:cubicBezTo>
                  <a:cubicBezTo>
                    <a:pt x="102" y="117"/>
                    <a:pt x="99" y="121"/>
                    <a:pt x="99" y="124"/>
                  </a:cubicBezTo>
                  <a:cubicBezTo>
                    <a:pt x="99" y="137"/>
                    <a:pt x="99" y="137"/>
                    <a:pt x="99" y="137"/>
                  </a:cubicBezTo>
                  <a:cubicBezTo>
                    <a:pt x="110" y="137"/>
                    <a:pt x="110" y="137"/>
                    <a:pt x="110" y="137"/>
                  </a:cubicBezTo>
                  <a:cubicBezTo>
                    <a:pt x="110" y="187"/>
                    <a:pt x="110" y="187"/>
                    <a:pt x="110" y="187"/>
                  </a:cubicBezTo>
                  <a:cubicBezTo>
                    <a:pt x="110" y="198"/>
                    <a:pt x="100" y="207"/>
                    <a:pt x="87" y="208"/>
                  </a:cubicBezTo>
                  <a:cubicBezTo>
                    <a:pt x="87" y="213"/>
                    <a:pt x="87" y="213"/>
                    <a:pt x="87" y="213"/>
                  </a:cubicBezTo>
                  <a:cubicBezTo>
                    <a:pt x="87" y="219"/>
                    <a:pt x="81" y="224"/>
                    <a:pt x="74" y="224"/>
                  </a:cubicBezTo>
                  <a:cubicBezTo>
                    <a:pt x="54" y="224"/>
                    <a:pt x="54" y="224"/>
                    <a:pt x="54" y="224"/>
                  </a:cubicBezTo>
                  <a:cubicBezTo>
                    <a:pt x="47" y="224"/>
                    <a:pt x="41" y="219"/>
                    <a:pt x="41" y="213"/>
                  </a:cubicBezTo>
                  <a:cubicBezTo>
                    <a:pt x="41" y="208"/>
                    <a:pt x="41" y="208"/>
                    <a:pt x="41" y="208"/>
                  </a:cubicBezTo>
                  <a:cubicBezTo>
                    <a:pt x="28" y="207"/>
                    <a:pt x="18" y="198"/>
                    <a:pt x="18" y="187"/>
                  </a:cubicBezTo>
                  <a:cubicBezTo>
                    <a:pt x="18" y="137"/>
                    <a:pt x="18" y="137"/>
                    <a:pt x="18" y="137"/>
                  </a:cubicBezTo>
                  <a:cubicBezTo>
                    <a:pt x="29" y="137"/>
                    <a:pt x="29" y="137"/>
                    <a:pt x="29" y="137"/>
                  </a:cubicBezTo>
                  <a:cubicBezTo>
                    <a:pt x="29" y="120"/>
                    <a:pt x="29" y="120"/>
                    <a:pt x="29" y="120"/>
                  </a:cubicBezTo>
                  <a:cubicBezTo>
                    <a:pt x="29" y="117"/>
                    <a:pt x="26" y="113"/>
                    <a:pt x="23" y="113"/>
                  </a:cubicBezTo>
                  <a:cubicBezTo>
                    <a:pt x="12" y="109"/>
                    <a:pt x="12" y="109"/>
                    <a:pt x="12" y="109"/>
                  </a:cubicBezTo>
                  <a:cubicBezTo>
                    <a:pt x="10" y="109"/>
                    <a:pt x="10" y="109"/>
                    <a:pt x="10" y="109"/>
                  </a:cubicBezTo>
                  <a:cubicBezTo>
                    <a:pt x="7" y="108"/>
                    <a:pt x="4" y="105"/>
                    <a:pt x="3" y="102"/>
                  </a:cubicBezTo>
                  <a:cubicBezTo>
                    <a:pt x="2" y="98"/>
                    <a:pt x="2" y="98"/>
                    <a:pt x="2" y="98"/>
                  </a:cubicBezTo>
                  <a:cubicBezTo>
                    <a:pt x="2" y="97"/>
                    <a:pt x="2" y="97"/>
                    <a:pt x="2" y="96"/>
                  </a:cubicBezTo>
                  <a:cubicBezTo>
                    <a:pt x="2" y="94"/>
                    <a:pt x="2" y="91"/>
                    <a:pt x="3" y="89"/>
                  </a:cubicBezTo>
                  <a:cubicBezTo>
                    <a:pt x="5" y="87"/>
                    <a:pt x="7" y="85"/>
                    <a:pt x="10" y="84"/>
                  </a:cubicBezTo>
                  <a:cubicBezTo>
                    <a:pt x="105" y="55"/>
                    <a:pt x="105" y="55"/>
                    <a:pt x="105" y="55"/>
                  </a:cubicBezTo>
                  <a:cubicBezTo>
                    <a:pt x="111" y="54"/>
                    <a:pt x="118" y="57"/>
                    <a:pt x="119" y="63"/>
                  </a:cubicBezTo>
                  <a:cubicBezTo>
                    <a:pt x="120" y="66"/>
                    <a:pt x="120" y="66"/>
                    <a:pt x="120" y="66"/>
                  </a:cubicBezTo>
                  <a:cubicBezTo>
                    <a:pt x="121" y="69"/>
                    <a:pt x="121" y="72"/>
                    <a:pt x="119" y="75"/>
                  </a:cubicBezTo>
                  <a:cubicBezTo>
                    <a:pt x="118" y="78"/>
                    <a:pt x="116" y="80"/>
                    <a:pt x="113" y="81"/>
                  </a:cubicBezTo>
                  <a:cubicBezTo>
                    <a:pt x="54" y="98"/>
                    <a:pt x="54" y="98"/>
                    <a:pt x="54" y="98"/>
                  </a:cubicBezTo>
                  <a:cubicBezTo>
                    <a:pt x="55" y="100"/>
                    <a:pt x="56" y="103"/>
                    <a:pt x="56" y="105"/>
                  </a:cubicBezTo>
                  <a:cubicBezTo>
                    <a:pt x="56" y="137"/>
                    <a:pt x="56" y="137"/>
                    <a:pt x="56" y="137"/>
                  </a:cubicBezTo>
                  <a:cubicBezTo>
                    <a:pt x="72" y="137"/>
                    <a:pt x="72" y="137"/>
                    <a:pt x="72" y="137"/>
                  </a:cubicBezTo>
                  <a:cubicBezTo>
                    <a:pt x="72" y="109"/>
                    <a:pt x="72" y="109"/>
                    <a:pt x="72" y="109"/>
                  </a:cubicBezTo>
                  <a:cubicBezTo>
                    <a:pt x="72" y="103"/>
                    <a:pt x="77" y="97"/>
                    <a:pt x="82" y="95"/>
                  </a:cubicBezTo>
                  <a:cubicBezTo>
                    <a:pt x="105" y="89"/>
                    <a:pt x="105" y="89"/>
                    <a:pt x="105" y="89"/>
                  </a:cubicBezTo>
                  <a:cubicBezTo>
                    <a:pt x="111" y="87"/>
                    <a:pt x="118" y="91"/>
                    <a:pt x="119" y="96"/>
                  </a:cubicBezTo>
                  <a:cubicBezTo>
                    <a:pt x="120" y="100"/>
                    <a:pt x="120" y="100"/>
                    <a:pt x="120" y="100"/>
                  </a:cubicBezTo>
                  <a:cubicBezTo>
                    <a:pt x="122" y="106"/>
                    <a:pt x="119" y="112"/>
                    <a:pt x="113" y="114"/>
                  </a:cubicBezTo>
                  <a:close/>
                  <a:moveTo>
                    <a:pt x="49" y="93"/>
                  </a:moveTo>
                  <a:cubicBezTo>
                    <a:pt x="111" y="75"/>
                    <a:pt x="111" y="75"/>
                    <a:pt x="111" y="75"/>
                  </a:cubicBezTo>
                  <a:cubicBezTo>
                    <a:pt x="112" y="74"/>
                    <a:pt x="113" y="74"/>
                    <a:pt x="114" y="72"/>
                  </a:cubicBezTo>
                  <a:cubicBezTo>
                    <a:pt x="115" y="71"/>
                    <a:pt x="115" y="70"/>
                    <a:pt x="115" y="68"/>
                  </a:cubicBezTo>
                  <a:cubicBezTo>
                    <a:pt x="113" y="65"/>
                    <a:pt x="113" y="65"/>
                    <a:pt x="113" y="65"/>
                  </a:cubicBezTo>
                  <a:cubicBezTo>
                    <a:pt x="113" y="62"/>
                    <a:pt x="111" y="61"/>
                    <a:pt x="108" y="61"/>
                  </a:cubicBezTo>
                  <a:cubicBezTo>
                    <a:pt x="108" y="61"/>
                    <a:pt x="107" y="61"/>
                    <a:pt x="107" y="61"/>
                  </a:cubicBezTo>
                  <a:cubicBezTo>
                    <a:pt x="25" y="86"/>
                    <a:pt x="25" y="86"/>
                    <a:pt x="25" y="86"/>
                  </a:cubicBezTo>
                  <a:cubicBezTo>
                    <a:pt x="13" y="89"/>
                    <a:pt x="13" y="89"/>
                    <a:pt x="13" y="89"/>
                  </a:cubicBezTo>
                  <a:cubicBezTo>
                    <a:pt x="12" y="89"/>
                    <a:pt x="12" y="89"/>
                    <a:pt x="12" y="89"/>
                  </a:cubicBezTo>
                  <a:cubicBezTo>
                    <a:pt x="12" y="90"/>
                    <a:pt x="12" y="90"/>
                    <a:pt x="12" y="90"/>
                  </a:cubicBezTo>
                  <a:cubicBezTo>
                    <a:pt x="10" y="90"/>
                    <a:pt x="9" y="91"/>
                    <a:pt x="8" y="92"/>
                  </a:cubicBezTo>
                  <a:cubicBezTo>
                    <a:pt x="8" y="93"/>
                    <a:pt x="8" y="95"/>
                    <a:pt x="8" y="96"/>
                  </a:cubicBezTo>
                  <a:cubicBezTo>
                    <a:pt x="8" y="96"/>
                    <a:pt x="8" y="96"/>
                    <a:pt x="8" y="96"/>
                  </a:cubicBezTo>
                  <a:cubicBezTo>
                    <a:pt x="9" y="100"/>
                    <a:pt x="9" y="100"/>
                    <a:pt x="9" y="100"/>
                  </a:cubicBezTo>
                  <a:cubicBezTo>
                    <a:pt x="10" y="101"/>
                    <a:pt x="11" y="103"/>
                    <a:pt x="12" y="103"/>
                  </a:cubicBezTo>
                  <a:cubicBezTo>
                    <a:pt x="13" y="103"/>
                    <a:pt x="13" y="103"/>
                    <a:pt x="13" y="103"/>
                  </a:cubicBezTo>
                  <a:cubicBezTo>
                    <a:pt x="25" y="107"/>
                    <a:pt x="25" y="107"/>
                    <a:pt x="25" y="107"/>
                  </a:cubicBezTo>
                  <a:cubicBezTo>
                    <a:pt x="25" y="107"/>
                    <a:pt x="25" y="107"/>
                    <a:pt x="25" y="107"/>
                  </a:cubicBezTo>
                  <a:cubicBezTo>
                    <a:pt x="31" y="109"/>
                    <a:pt x="35" y="115"/>
                    <a:pt x="35" y="120"/>
                  </a:cubicBezTo>
                  <a:cubicBezTo>
                    <a:pt x="35" y="137"/>
                    <a:pt x="35" y="137"/>
                    <a:pt x="35" y="137"/>
                  </a:cubicBezTo>
                  <a:cubicBezTo>
                    <a:pt x="50" y="137"/>
                    <a:pt x="50" y="137"/>
                    <a:pt x="50" y="137"/>
                  </a:cubicBezTo>
                  <a:cubicBezTo>
                    <a:pt x="50" y="105"/>
                    <a:pt x="50" y="105"/>
                    <a:pt x="50" y="105"/>
                  </a:cubicBezTo>
                  <a:cubicBezTo>
                    <a:pt x="50" y="104"/>
                    <a:pt x="49" y="102"/>
                    <a:pt x="48" y="100"/>
                  </a:cubicBezTo>
                  <a:cubicBezTo>
                    <a:pt x="47" y="99"/>
                    <a:pt x="45" y="98"/>
                    <a:pt x="44" y="97"/>
                  </a:cubicBezTo>
                  <a:cubicBezTo>
                    <a:pt x="44" y="97"/>
                    <a:pt x="40" y="96"/>
                    <a:pt x="49" y="93"/>
                  </a:cubicBezTo>
                  <a:close/>
                  <a:moveTo>
                    <a:pt x="115" y="102"/>
                  </a:moveTo>
                  <a:cubicBezTo>
                    <a:pt x="113" y="98"/>
                    <a:pt x="113" y="98"/>
                    <a:pt x="113" y="98"/>
                  </a:cubicBezTo>
                  <a:cubicBezTo>
                    <a:pt x="113" y="95"/>
                    <a:pt x="110" y="94"/>
                    <a:pt x="107" y="95"/>
                  </a:cubicBezTo>
                  <a:cubicBezTo>
                    <a:pt x="84" y="101"/>
                    <a:pt x="84" y="101"/>
                    <a:pt x="84" y="101"/>
                  </a:cubicBezTo>
                  <a:cubicBezTo>
                    <a:pt x="81" y="102"/>
                    <a:pt x="78" y="106"/>
                    <a:pt x="78" y="109"/>
                  </a:cubicBezTo>
                  <a:cubicBezTo>
                    <a:pt x="78" y="137"/>
                    <a:pt x="78" y="137"/>
                    <a:pt x="78" y="137"/>
                  </a:cubicBezTo>
                  <a:cubicBezTo>
                    <a:pt x="93" y="137"/>
                    <a:pt x="93" y="137"/>
                    <a:pt x="93" y="137"/>
                  </a:cubicBezTo>
                  <a:cubicBezTo>
                    <a:pt x="93" y="124"/>
                    <a:pt x="93" y="124"/>
                    <a:pt x="93" y="124"/>
                  </a:cubicBezTo>
                  <a:cubicBezTo>
                    <a:pt x="93" y="118"/>
                    <a:pt x="97" y="112"/>
                    <a:pt x="103" y="111"/>
                  </a:cubicBezTo>
                  <a:cubicBezTo>
                    <a:pt x="111" y="108"/>
                    <a:pt x="111" y="108"/>
                    <a:pt x="111" y="108"/>
                  </a:cubicBezTo>
                  <a:cubicBezTo>
                    <a:pt x="114" y="108"/>
                    <a:pt x="115" y="105"/>
                    <a:pt x="115" y="10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487"/>
              <a:endParaRPr lang="en-US" sz="1400" dirty="0">
                <a:solidFill>
                  <a:srgbClr val="FFFFFF"/>
                </a:solidFill>
              </a:endParaRPr>
            </a:p>
          </p:txBody>
        </p:sp>
      </p:grpSp>
      <p:sp>
        <p:nvSpPr>
          <p:cNvPr id="2" name="Title 1"/>
          <p:cNvSpPr>
            <a:spLocks noGrp="1"/>
          </p:cNvSpPr>
          <p:nvPr>
            <p:ph type="ctrTitle"/>
          </p:nvPr>
        </p:nvSpPr>
        <p:spPr>
          <a:xfrm>
            <a:off x="3135109" y="3187152"/>
            <a:ext cx="4959201" cy="1523495"/>
          </a:xfrm>
        </p:spPr>
        <p:txBody>
          <a:bodyPr anchor="ctr" anchorCtr="0">
            <a:noAutofit/>
          </a:bodyPr>
          <a:lstStyle>
            <a:lvl1pPr algn="l" defTabSz="685487" rtl="0" eaLnBrk="1" latinLnBrk="0" hangingPunct="1">
              <a:lnSpc>
                <a:spcPct val="90000"/>
              </a:lnSpc>
              <a:spcBef>
                <a:spcPct val="0"/>
              </a:spcBef>
              <a:buNone/>
              <a:defRPr lang="en-US" sz="3000" b="1" kern="1200" cap="none" spc="-75" baseline="0" dirty="0">
                <a:ln w="3175">
                  <a:noFill/>
                </a:ln>
                <a:solidFill>
                  <a:schemeClr val="accent6">
                    <a:alpha val="99000"/>
                  </a:schemeClr>
                </a:solidFill>
                <a:effectLst/>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useBgFill="1">
        <p:nvSpPr>
          <p:cNvPr id="15" name="Bottom Mask"/>
          <p:cNvSpPr/>
          <p:nvPr userDrawn="1"/>
        </p:nvSpPr>
        <p:spPr bwMode="auto">
          <a:xfrm>
            <a:off x="3008322" y="6010279"/>
            <a:ext cx="6135697" cy="84772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Tree>
    <p:extLst>
      <p:ext uri="{BB962C8B-B14F-4D97-AF65-F5344CB8AC3E}">
        <p14:creationId xmlns:p14="http://schemas.microsoft.com/office/powerpoint/2010/main" val="344094794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Video,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Tile"/>
          <p:cNvSpPr/>
          <p:nvPr userDrawn="1"/>
        </p:nvSpPr>
        <p:spPr bwMode="auto">
          <a:xfrm>
            <a:off x="3008304" y="3187140"/>
            <a:ext cx="5373500" cy="2823139"/>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6" name="Arrow Bar"/>
          <p:cNvSpPr/>
          <p:nvPr userDrawn="1"/>
        </p:nvSpPr>
        <p:spPr bwMode="auto">
          <a:xfrm>
            <a:off x="3008304" y="1514475"/>
            <a:ext cx="5373500" cy="1499616"/>
          </a:xfrm>
          <a:prstGeom prst="rect">
            <a:avLst/>
          </a:prstGeom>
          <a:solidFill>
            <a:schemeClr val="accent5"/>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7" name="Text Placeholder 6"/>
          <p:cNvSpPr>
            <a:spLocks noGrp="1"/>
          </p:cNvSpPr>
          <p:nvPr>
            <p:ph type="body" sz="quarter" idx="10" hasCustomPrompt="1"/>
          </p:nvPr>
        </p:nvSpPr>
        <p:spPr>
          <a:xfrm>
            <a:off x="3135106" y="1586587"/>
            <a:ext cx="4163390" cy="1378644"/>
          </a:xfrm>
        </p:spPr>
        <p:txBody>
          <a:bodyPr anchor="ctr" anchorCtr="0">
            <a:noAutofit/>
            <a:scene3d>
              <a:camera prst="orthographicFront"/>
              <a:lightRig rig="flat" dir="t"/>
            </a:scene3d>
            <a:sp3d>
              <a:contourClr>
                <a:schemeClr val="tx2"/>
              </a:contourClr>
            </a:sp3d>
          </a:bodyPr>
          <a:lstStyle>
            <a:lvl1pPr marL="0" indent="0" algn="l" defTabSz="685487" rtl="0" eaLnBrk="1" latinLnBrk="0" hangingPunct="1">
              <a:lnSpc>
                <a:spcPct val="90000"/>
              </a:lnSpc>
              <a:spcBef>
                <a:spcPct val="0"/>
              </a:spcBef>
              <a:buFont typeface="Arial" pitchFamily="34" charset="0"/>
              <a:buNone/>
              <a:defRPr lang="en-US" sz="4100" b="1" kern="1200" cap="none" spc="-75" baseline="0" dirty="0" smtClean="0">
                <a:ln w="3175">
                  <a:noFill/>
                </a:ln>
                <a:solidFill>
                  <a:schemeClr val="tx1">
                    <a:alpha val="99000"/>
                  </a:schemeClr>
                </a:solidFill>
                <a:effectLst/>
                <a:latin typeface="Segoe UI" pitchFamily="34" charset="0"/>
                <a:ea typeface="Segoe UI" pitchFamily="34" charset="0"/>
                <a:cs typeface="Segoe UI" pitchFamily="34" charset="0"/>
              </a:defRPr>
            </a:lvl1pPr>
          </a:lstStyle>
          <a:p>
            <a:pPr lvl="0"/>
            <a:r>
              <a:rPr lang="en-US" dirty="0" smtClean="0"/>
              <a:t>Video</a:t>
            </a:r>
          </a:p>
        </p:txBody>
      </p:sp>
      <p:sp useBgFill="1">
        <p:nvSpPr>
          <p:cNvPr id="9" name="Left Mask"/>
          <p:cNvSpPr/>
          <p:nvPr userDrawn="1"/>
        </p:nvSpPr>
        <p:spPr bwMode="auto">
          <a:xfrm>
            <a:off x="2" y="1514476"/>
            <a:ext cx="3008303" cy="1499616"/>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3" name="Subtitle 2"/>
          <p:cNvSpPr>
            <a:spLocks noGrp="1"/>
          </p:cNvSpPr>
          <p:nvPr>
            <p:ph type="subTitle" idx="1"/>
          </p:nvPr>
        </p:nvSpPr>
        <p:spPr>
          <a:xfrm>
            <a:off x="3135109" y="5181621"/>
            <a:ext cx="4959201" cy="461665"/>
          </a:xfrm>
        </p:spPr>
        <p:txBody>
          <a:bodyPr>
            <a:noAutofit/>
          </a:bodyPr>
          <a:lstStyle>
            <a:lvl1pPr marL="0" indent="0" algn="l" defTabSz="685487" rtl="0" eaLnBrk="1" latinLnBrk="0" hangingPunct="1">
              <a:lnSpc>
                <a:spcPct val="90000"/>
              </a:lnSpc>
              <a:spcBef>
                <a:spcPts val="0"/>
              </a:spcBef>
              <a:buSzPct val="105000"/>
              <a:buFontTx/>
              <a:buNone/>
              <a:defRPr lang="en-US" sz="1200" kern="1200" dirty="0">
                <a:solidFill>
                  <a:schemeClr val="bg1">
                    <a:alpha val="99000"/>
                  </a:schemeClr>
                </a:solidFill>
                <a:latin typeface="Segoe UI" pitchFamily="34" charset="0"/>
                <a:ea typeface="Segoe UI" pitchFamily="34" charset="0"/>
                <a:cs typeface="Segoe UI" pitchFamily="34" charset="0"/>
              </a:defRPr>
            </a:lvl1pPr>
            <a:lvl2pPr marL="342739" indent="0" algn="ctr">
              <a:buNone/>
              <a:defRPr>
                <a:solidFill>
                  <a:schemeClr val="tx1">
                    <a:tint val="75000"/>
                  </a:schemeClr>
                </a:solidFill>
              </a:defRPr>
            </a:lvl2pPr>
            <a:lvl3pPr marL="685487" indent="0" algn="ctr">
              <a:buNone/>
              <a:defRPr>
                <a:solidFill>
                  <a:schemeClr val="tx1">
                    <a:tint val="75000"/>
                  </a:schemeClr>
                </a:solidFill>
              </a:defRPr>
            </a:lvl3pPr>
            <a:lvl4pPr marL="1028229" indent="0" algn="ctr">
              <a:buNone/>
              <a:defRPr>
                <a:solidFill>
                  <a:schemeClr val="tx1">
                    <a:tint val="75000"/>
                  </a:schemeClr>
                </a:solidFill>
              </a:defRPr>
            </a:lvl4pPr>
            <a:lvl5pPr marL="1370975" indent="0" algn="ctr">
              <a:buNone/>
              <a:defRPr>
                <a:solidFill>
                  <a:schemeClr val="tx1">
                    <a:tint val="75000"/>
                  </a:schemeClr>
                </a:solidFill>
              </a:defRPr>
            </a:lvl5pPr>
            <a:lvl6pPr marL="1713712" indent="0" algn="ctr">
              <a:buNone/>
              <a:defRPr>
                <a:solidFill>
                  <a:schemeClr val="tx1">
                    <a:tint val="75000"/>
                  </a:schemeClr>
                </a:solidFill>
              </a:defRPr>
            </a:lvl6pPr>
            <a:lvl7pPr marL="2056459" indent="0" algn="ctr">
              <a:buNone/>
              <a:defRPr>
                <a:solidFill>
                  <a:schemeClr val="tx1">
                    <a:tint val="75000"/>
                  </a:schemeClr>
                </a:solidFill>
              </a:defRPr>
            </a:lvl7pPr>
            <a:lvl8pPr marL="2399204" indent="0" algn="ctr">
              <a:buNone/>
              <a:defRPr>
                <a:solidFill>
                  <a:schemeClr val="tx1">
                    <a:tint val="75000"/>
                  </a:schemeClr>
                </a:solidFill>
              </a:defRPr>
            </a:lvl8pPr>
            <a:lvl9pPr marL="2741951" indent="0" algn="ctr">
              <a:buNone/>
              <a:defRPr>
                <a:solidFill>
                  <a:schemeClr val="tx1">
                    <a:tint val="75000"/>
                  </a:schemeClr>
                </a:solidFill>
              </a:defRPr>
            </a:lvl9pPr>
          </a:lstStyle>
          <a:p>
            <a:r>
              <a:rPr lang="en-US" smtClean="0"/>
              <a:t>Click to edit Master subtitle style</a:t>
            </a:r>
            <a:endParaRPr lang="en-US" dirty="0"/>
          </a:p>
        </p:txBody>
      </p:sp>
      <p:sp>
        <p:nvSpPr>
          <p:cNvPr id="10" name="Circle Arrow"/>
          <p:cNvSpPr>
            <a:spLocks noEditPoints="1"/>
          </p:cNvSpPr>
          <p:nvPr userDrawn="1"/>
        </p:nvSpPr>
        <p:spPr bwMode="auto">
          <a:xfrm rot="5400000">
            <a:off x="7358040" y="1978147"/>
            <a:ext cx="841375" cy="631196"/>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chemeClr val="tx1">
              <a:lumMod val="20000"/>
              <a:lumOff val="80000"/>
            </a:schemeClr>
          </a:solidFill>
          <a:ln>
            <a:noFill/>
          </a:ln>
        </p:spPr>
        <p:txBody>
          <a:bodyPr vert="horz" wrap="square" lIns="68550" tIns="34276" rIns="68550" bIns="34276" numCol="1" anchor="t" anchorCtr="0" compatLnSpc="1">
            <a:prstTxWarp prst="textNoShape">
              <a:avLst/>
            </a:prstTxWarp>
          </a:bodyPr>
          <a:lstStyle/>
          <a:p>
            <a:pPr defTabSz="685487"/>
            <a:endParaRPr lang="en-US" sz="1400" dirty="0">
              <a:solidFill>
                <a:srgbClr val="FFFFFF"/>
              </a:solidFill>
            </a:endParaRPr>
          </a:p>
        </p:txBody>
      </p:sp>
      <p:sp>
        <p:nvSpPr>
          <p:cNvPr id="11" name="TechEd Tile"/>
          <p:cNvSpPr/>
          <p:nvPr userDrawn="1"/>
        </p:nvSpPr>
        <p:spPr bwMode="auto">
          <a:xfrm>
            <a:off x="766754" y="1514475"/>
            <a:ext cx="2119674" cy="1499616"/>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pic>
        <p:nvPicPr>
          <p:cNvPr id="12" name="TechEd Logo"/>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8530"/>
          <a:stretch/>
        </p:blipFill>
        <p:spPr bwMode="auto">
          <a:xfrm>
            <a:off x="1051262" y="1742495"/>
            <a:ext cx="1550658" cy="104358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3" name="Top Mask"/>
          <p:cNvSpPr/>
          <p:nvPr userDrawn="1"/>
        </p:nvSpPr>
        <p:spPr bwMode="auto">
          <a:xfrm>
            <a:off x="1" y="4"/>
            <a:ext cx="9144000" cy="151447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14" name="Right Mask"/>
          <p:cNvSpPr/>
          <p:nvPr userDrawn="1"/>
        </p:nvSpPr>
        <p:spPr bwMode="auto">
          <a:xfrm>
            <a:off x="8381820" y="1630824"/>
            <a:ext cx="762199" cy="4154983"/>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2" name="Title 1"/>
          <p:cNvSpPr>
            <a:spLocks noGrp="1"/>
          </p:cNvSpPr>
          <p:nvPr>
            <p:ph type="ctrTitle"/>
          </p:nvPr>
        </p:nvSpPr>
        <p:spPr>
          <a:xfrm>
            <a:off x="3135109" y="3187152"/>
            <a:ext cx="4959201" cy="1523495"/>
          </a:xfrm>
        </p:spPr>
        <p:txBody>
          <a:bodyPr anchor="ctr" anchorCtr="0">
            <a:noAutofit/>
          </a:bodyPr>
          <a:lstStyle>
            <a:lvl1pPr algn="l" defTabSz="685487" rtl="0" eaLnBrk="1" latinLnBrk="0" hangingPunct="1">
              <a:lnSpc>
                <a:spcPct val="90000"/>
              </a:lnSpc>
              <a:spcBef>
                <a:spcPct val="0"/>
              </a:spcBef>
              <a:buNone/>
              <a:defRPr lang="en-US" sz="3000" b="1" kern="1200" cap="none" spc="-75" baseline="0" dirty="0">
                <a:ln w="3175">
                  <a:noFill/>
                </a:ln>
                <a:solidFill>
                  <a:schemeClr val="accent5">
                    <a:alpha val="99000"/>
                  </a:schemeClr>
                </a:solidFill>
                <a:effectLst/>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useBgFill="1">
        <p:nvSpPr>
          <p:cNvPr id="15" name="Bottom Mask"/>
          <p:cNvSpPr/>
          <p:nvPr userDrawn="1"/>
        </p:nvSpPr>
        <p:spPr bwMode="auto">
          <a:xfrm>
            <a:off x="3008322" y="6010279"/>
            <a:ext cx="6135697" cy="84772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grpSp>
        <p:nvGrpSpPr>
          <p:cNvPr id="19" name="Green Tile"/>
          <p:cNvGrpSpPr/>
          <p:nvPr userDrawn="1"/>
        </p:nvGrpSpPr>
        <p:grpSpPr>
          <a:xfrm>
            <a:off x="762099" y="3187139"/>
            <a:ext cx="2120991" cy="2827252"/>
            <a:chOff x="-2619354" y="-790581"/>
            <a:chExt cx="2827252" cy="2827252"/>
          </a:xfrm>
        </p:grpSpPr>
        <p:sp>
          <p:nvSpPr>
            <p:cNvPr id="20" name="Rectangle 19"/>
            <p:cNvSpPr/>
            <p:nvPr/>
          </p:nvSpPr>
          <p:spPr bwMode="auto">
            <a:xfrm>
              <a:off x="-2619354" y="-790581"/>
              <a:ext cx="2827252" cy="2827252"/>
            </a:xfrm>
            <a:prstGeom prst="rect">
              <a:avLst/>
            </a:prstGeom>
            <a:solidFill>
              <a:schemeClr val="accent5"/>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21" name="Play Icon"/>
            <p:cNvSpPr>
              <a:spLocks noEditPoints="1"/>
            </p:cNvSpPr>
            <p:nvPr/>
          </p:nvSpPr>
          <p:spPr bwMode="auto">
            <a:xfrm>
              <a:off x="-2097903" y="-269875"/>
              <a:ext cx="1784350" cy="1784350"/>
            </a:xfrm>
            <a:custGeom>
              <a:avLst/>
              <a:gdLst>
                <a:gd name="T0" fmla="*/ 168 w 224"/>
                <a:gd name="T1" fmla="*/ 112 h 224"/>
                <a:gd name="T2" fmla="*/ 86 w 224"/>
                <a:gd name="T3" fmla="*/ 173 h 224"/>
                <a:gd name="T4" fmla="*/ 86 w 224"/>
                <a:gd name="T5" fmla="*/ 50 h 224"/>
                <a:gd name="T6" fmla="*/ 168 w 224"/>
                <a:gd name="T7" fmla="*/ 112 h 224"/>
                <a:gd name="T8" fmla="*/ 168 w 224"/>
                <a:gd name="T9" fmla="*/ 112 h 224"/>
                <a:gd name="T10" fmla="*/ 112 w 224"/>
                <a:gd name="T11" fmla="*/ 0 h 224"/>
                <a:gd name="T12" fmla="*/ 224 w 224"/>
                <a:gd name="T13" fmla="*/ 112 h 224"/>
                <a:gd name="T14" fmla="*/ 112 w 224"/>
                <a:gd name="T15" fmla="*/ 224 h 224"/>
                <a:gd name="T16" fmla="*/ 0 w 224"/>
                <a:gd name="T17" fmla="*/ 112 h 224"/>
                <a:gd name="T18" fmla="*/ 112 w 224"/>
                <a:gd name="T19" fmla="*/ 0 h 224"/>
                <a:gd name="T20" fmla="*/ 112 w 224"/>
                <a:gd name="T21" fmla="*/ 216 h 224"/>
                <a:gd name="T22" fmla="*/ 216 w 224"/>
                <a:gd name="T23" fmla="*/ 112 h 224"/>
                <a:gd name="T24" fmla="*/ 112 w 224"/>
                <a:gd name="T25" fmla="*/ 8 h 224"/>
                <a:gd name="T26" fmla="*/ 8 w 224"/>
                <a:gd name="T27" fmla="*/ 112 h 224"/>
                <a:gd name="T28" fmla="*/ 112 w 224"/>
                <a:gd name="T29" fmla="*/ 216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224">
                  <a:moveTo>
                    <a:pt x="168" y="112"/>
                  </a:moveTo>
                  <a:cubicBezTo>
                    <a:pt x="86" y="173"/>
                    <a:pt x="86" y="173"/>
                    <a:pt x="86" y="173"/>
                  </a:cubicBezTo>
                  <a:cubicBezTo>
                    <a:pt x="86" y="50"/>
                    <a:pt x="86" y="50"/>
                    <a:pt x="86" y="50"/>
                  </a:cubicBezTo>
                  <a:cubicBezTo>
                    <a:pt x="168" y="112"/>
                    <a:pt x="168" y="112"/>
                    <a:pt x="168" y="112"/>
                  </a:cubicBezTo>
                  <a:cubicBezTo>
                    <a:pt x="168" y="112"/>
                    <a:pt x="168" y="112"/>
                    <a:pt x="168" y="112"/>
                  </a:cubicBezTo>
                  <a:close/>
                  <a:moveTo>
                    <a:pt x="112" y="0"/>
                  </a:moveTo>
                  <a:cubicBezTo>
                    <a:pt x="174" y="0"/>
                    <a:pt x="224" y="50"/>
                    <a:pt x="224" y="112"/>
                  </a:cubicBezTo>
                  <a:cubicBezTo>
                    <a:pt x="224" y="174"/>
                    <a:pt x="174" y="224"/>
                    <a:pt x="112" y="224"/>
                  </a:cubicBezTo>
                  <a:cubicBezTo>
                    <a:pt x="51" y="224"/>
                    <a:pt x="0" y="174"/>
                    <a:pt x="0" y="112"/>
                  </a:cubicBezTo>
                  <a:cubicBezTo>
                    <a:pt x="0" y="50"/>
                    <a:pt x="51" y="0"/>
                    <a:pt x="112" y="0"/>
                  </a:cubicBezTo>
                  <a:moveTo>
                    <a:pt x="112" y="216"/>
                  </a:moveTo>
                  <a:cubicBezTo>
                    <a:pt x="170" y="216"/>
                    <a:pt x="216" y="169"/>
                    <a:pt x="216" y="112"/>
                  </a:cubicBezTo>
                  <a:cubicBezTo>
                    <a:pt x="216" y="54"/>
                    <a:pt x="170" y="8"/>
                    <a:pt x="112" y="8"/>
                  </a:cubicBezTo>
                  <a:cubicBezTo>
                    <a:pt x="55" y="8"/>
                    <a:pt x="8" y="54"/>
                    <a:pt x="8" y="112"/>
                  </a:cubicBezTo>
                  <a:cubicBezTo>
                    <a:pt x="8" y="169"/>
                    <a:pt x="55" y="216"/>
                    <a:pt x="112" y="21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487"/>
              <a:endParaRPr lang="en-US" sz="1400" dirty="0">
                <a:solidFill>
                  <a:srgbClr val="FFFFFF"/>
                </a:solidFill>
              </a:endParaRPr>
            </a:p>
          </p:txBody>
        </p:sp>
      </p:grpSp>
    </p:spTree>
    <p:extLst>
      <p:ext uri="{BB962C8B-B14F-4D97-AF65-F5344CB8AC3E}">
        <p14:creationId xmlns:p14="http://schemas.microsoft.com/office/powerpoint/2010/main" val="385104387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Partner,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Tile"/>
          <p:cNvSpPr/>
          <p:nvPr userDrawn="1"/>
        </p:nvSpPr>
        <p:spPr bwMode="auto">
          <a:xfrm>
            <a:off x="3008304" y="3187140"/>
            <a:ext cx="5373500" cy="2823139"/>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6" name="Arrow Bar"/>
          <p:cNvSpPr/>
          <p:nvPr userDrawn="1"/>
        </p:nvSpPr>
        <p:spPr bwMode="auto">
          <a:xfrm>
            <a:off x="3008304" y="1514475"/>
            <a:ext cx="5373500" cy="1499616"/>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7" name="Text Placeholder 6"/>
          <p:cNvSpPr>
            <a:spLocks noGrp="1"/>
          </p:cNvSpPr>
          <p:nvPr>
            <p:ph type="body" sz="quarter" idx="10" hasCustomPrompt="1"/>
          </p:nvPr>
        </p:nvSpPr>
        <p:spPr>
          <a:xfrm>
            <a:off x="3135106" y="1586587"/>
            <a:ext cx="4163390" cy="1378644"/>
          </a:xfrm>
        </p:spPr>
        <p:txBody>
          <a:bodyPr anchor="ctr" anchorCtr="0">
            <a:noAutofit/>
            <a:scene3d>
              <a:camera prst="orthographicFront"/>
              <a:lightRig rig="flat" dir="t"/>
            </a:scene3d>
            <a:sp3d>
              <a:contourClr>
                <a:schemeClr val="tx2"/>
              </a:contourClr>
            </a:sp3d>
          </a:bodyPr>
          <a:lstStyle>
            <a:lvl1pPr marL="0" indent="0" algn="l" defTabSz="685487" rtl="0" eaLnBrk="1" latinLnBrk="0" hangingPunct="1">
              <a:lnSpc>
                <a:spcPct val="90000"/>
              </a:lnSpc>
              <a:spcBef>
                <a:spcPct val="0"/>
              </a:spcBef>
              <a:buFont typeface="Arial" pitchFamily="34" charset="0"/>
              <a:buNone/>
              <a:defRPr lang="en-US" sz="4100" b="1" kern="1200" cap="none" spc="-75" baseline="0" dirty="0" smtClean="0">
                <a:ln w="3175">
                  <a:noFill/>
                </a:ln>
                <a:solidFill>
                  <a:schemeClr val="tx1">
                    <a:alpha val="99000"/>
                  </a:schemeClr>
                </a:solidFill>
                <a:effectLst/>
                <a:latin typeface="Segoe UI" pitchFamily="34" charset="0"/>
                <a:ea typeface="Segoe UI" pitchFamily="34" charset="0"/>
                <a:cs typeface="Segoe UI" pitchFamily="34" charset="0"/>
              </a:defRPr>
            </a:lvl1pPr>
          </a:lstStyle>
          <a:p>
            <a:pPr lvl="0"/>
            <a:r>
              <a:rPr lang="en-US" dirty="0" smtClean="0"/>
              <a:t>Partner</a:t>
            </a:r>
          </a:p>
        </p:txBody>
      </p:sp>
      <p:sp useBgFill="1">
        <p:nvSpPr>
          <p:cNvPr id="9" name="Left Mask"/>
          <p:cNvSpPr/>
          <p:nvPr userDrawn="1"/>
        </p:nvSpPr>
        <p:spPr bwMode="auto">
          <a:xfrm>
            <a:off x="2" y="1514476"/>
            <a:ext cx="3008303" cy="1499616"/>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3" name="Subtitle 2"/>
          <p:cNvSpPr>
            <a:spLocks noGrp="1"/>
          </p:cNvSpPr>
          <p:nvPr>
            <p:ph type="subTitle" idx="1"/>
          </p:nvPr>
        </p:nvSpPr>
        <p:spPr>
          <a:xfrm>
            <a:off x="3135109" y="5181621"/>
            <a:ext cx="4959201" cy="461665"/>
          </a:xfrm>
        </p:spPr>
        <p:txBody>
          <a:bodyPr>
            <a:noAutofit/>
          </a:bodyPr>
          <a:lstStyle>
            <a:lvl1pPr marL="0" indent="0" algn="l" defTabSz="685487" rtl="0" eaLnBrk="1" latinLnBrk="0" hangingPunct="1">
              <a:lnSpc>
                <a:spcPct val="90000"/>
              </a:lnSpc>
              <a:spcBef>
                <a:spcPts val="0"/>
              </a:spcBef>
              <a:buSzPct val="105000"/>
              <a:buFontTx/>
              <a:buNone/>
              <a:defRPr lang="en-US" sz="1200" kern="1200" dirty="0">
                <a:solidFill>
                  <a:schemeClr val="bg1">
                    <a:alpha val="99000"/>
                  </a:schemeClr>
                </a:solidFill>
                <a:latin typeface="Segoe UI" pitchFamily="34" charset="0"/>
                <a:ea typeface="Segoe UI" pitchFamily="34" charset="0"/>
                <a:cs typeface="Segoe UI" pitchFamily="34" charset="0"/>
              </a:defRPr>
            </a:lvl1pPr>
            <a:lvl2pPr marL="342739" indent="0" algn="ctr">
              <a:buNone/>
              <a:defRPr>
                <a:solidFill>
                  <a:schemeClr val="tx1">
                    <a:tint val="75000"/>
                  </a:schemeClr>
                </a:solidFill>
              </a:defRPr>
            </a:lvl2pPr>
            <a:lvl3pPr marL="685487" indent="0" algn="ctr">
              <a:buNone/>
              <a:defRPr>
                <a:solidFill>
                  <a:schemeClr val="tx1">
                    <a:tint val="75000"/>
                  </a:schemeClr>
                </a:solidFill>
              </a:defRPr>
            </a:lvl3pPr>
            <a:lvl4pPr marL="1028229" indent="0" algn="ctr">
              <a:buNone/>
              <a:defRPr>
                <a:solidFill>
                  <a:schemeClr val="tx1">
                    <a:tint val="75000"/>
                  </a:schemeClr>
                </a:solidFill>
              </a:defRPr>
            </a:lvl4pPr>
            <a:lvl5pPr marL="1370975" indent="0" algn="ctr">
              <a:buNone/>
              <a:defRPr>
                <a:solidFill>
                  <a:schemeClr val="tx1">
                    <a:tint val="75000"/>
                  </a:schemeClr>
                </a:solidFill>
              </a:defRPr>
            </a:lvl5pPr>
            <a:lvl6pPr marL="1713712" indent="0" algn="ctr">
              <a:buNone/>
              <a:defRPr>
                <a:solidFill>
                  <a:schemeClr val="tx1">
                    <a:tint val="75000"/>
                  </a:schemeClr>
                </a:solidFill>
              </a:defRPr>
            </a:lvl6pPr>
            <a:lvl7pPr marL="2056459" indent="0" algn="ctr">
              <a:buNone/>
              <a:defRPr>
                <a:solidFill>
                  <a:schemeClr val="tx1">
                    <a:tint val="75000"/>
                  </a:schemeClr>
                </a:solidFill>
              </a:defRPr>
            </a:lvl7pPr>
            <a:lvl8pPr marL="2399204" indent="0" algn="ctr">
              <a:buNone/>
              <a:defRPr>
                <a:solidFill>
                  <a:schemeClr val="tx1">
                    <a:tint val="75000"/>
                  </a:schemeClr>
                </a:solidFill>
              </a:defRPr>
            </a:lvl8pPr>
            <a:lvl9pPr marL="2741951" indent="0" algn="ctr">
              <a:buNone/>
              <a:defRPr>
                <a:solidFill>
                  <a:schemeClr val="tx1">
                    <a:tint val="75000"/>
                  </a:schemeClr>
                </a:solidFill>
              </a:defRPr>
            </a:lvl9pPr>
          </a:lstStyle>
          <a:p>
            <a:r>
              <a:rPr lang="en-US" smtClean="0"/>
              <a:t>Click to edit Master subtitle style</a:t>
            </a:r>
            <a:endParaRPr lang="en-US" dirty="0"/>
          </a:p>
        </p:txBody>
      </p:sp>
      <p:sp>
        <p:nvSpPr>
          <p:cNvPr id="10" name="Circle Arrow"/>
          <p:cNvSpPr>
            <a:spLocks noEditPoints="1"/>
          </p:cNvSpPr>
          <p:nvPr userDrawn="1"/>
        </p:nvSpPr>
        <p:spPr bwMode="auto">
          <a:xfrm rot="5400000">
            <a:off x="7358040" y="1978147"/>
            <a:ext cx="841375" cy="631196"/>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chemeClr val="tx1">
              <a:lumMod val="20000"/>
              <a:lumOff val="80000"/>
            </a:schemeClr>
          </a:solidFill>
          <a:ln>
            <a:noFill/>
          </a:ln>
        </p:spPr>
        <p:txBody>
          <a:bodyPr vert="horz" wrap="square" lIns="68550" tIns="34276" rIns="68550" bIns="34276" numCol="1" anchor="t" anchorCtr="0" compatLnSpc="1">
            <a:prstTxWarp prst="textNoShape">
              <a:avLst/>
            </a:prstTxWarp>
          </a:bodyPr>
          <a:lstStyle/>
          <a:p>
            <a:pPr defTabSz="685487"/>
            <a:endParaRPr lang="en-US" sz="1400" dirty="0">
              <a:solidFill>
                <a:srgbClr val="FFFFFF"/>
              </a:solidFill>
            </a:endParaRPr>
          </a:p>
        </p:txBody>
      </p:sp>
      <p:sp>
        <p:nvSpPr>
          <p:cNvPr id="11" name="TechEd Tile"/>
          <p:cNvSpPr/>
          <p:nvPr userDrawn="1"/>
        </p:nvSpPr>
        <p:spPr bwMode="auto">
          <a:xfrm>
            <a:off x="766754" y="1514475"/>
            <a:ext cx="2119674" cy="1499616"/>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pic>
        <p:nvPicPr>
          <p:cNvPr id="12" name="TechEd Logo"/>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8530"/>
          <a:stretch/>
        </p:blipFill>
        <p:spPr bwMode="auto">
          <a:xfrm>
            <a:off x="1051262" y="1742495"/>
            <a:ext cx="1550658" cy="104358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3" name="Top Mask"/>
          <p:cNvSpPr/>
          <p:nvPr userDrawn="1"/>
        </p:nvSpPr>
        <p:spPr bwMode="auto">
          <a:xfrm>
            <a:off x="1" y="4"/>
            <a:ext cx="9144000" cy="151447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14" name="Right Mask"/>
          <p:cNvSpPr/>
          <p:nvPr userDrawn="1"/>
        </p:nvSpPr>
        <p:spPr bwMode="auto">
          <a:xfrm>
            <a:off x="8381820" y="1630824"/>
            <a:ext cx="762199" cy="4154983"/>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2" name="Title 1"/>
          <p:cNvSpPr>
            <a:spLocks noGrp="1"/>
          </p:cNvSpPr>
          <p:nvPr>
            <p:ph type="ctrTitle"/>
          </p:nvPr>
        </p:nvSpPr>
        <p:spPr>
          <a:xfrm>
            <a:off x="3135109" y="3187152"/>
            <a:ext cx="4959201" cy="1523495"/>
          </a:xfrm>
        </p:spPr>
        <p:txBody>
          <a:bodyPr anchor="ctr" anchorCtr="0">
            <a:noAutofit/>
          </a:bodyPr>
          <a:lstStyle>
            <a:lvl1pPr algn="l" defTabSz="685487" rtl="0" eaLnBrk="1" latinLnBrk="0" hangingPunct="1">
              <a:lnSpc>
                <a:spcPct val="90000"/>
              </a:lnSpc>
              <a:spcBef>
                <a:spcPct val="0"/>
              </a:spcBef>
              <a:buNone/>
              <a:defRPr lang="en-US" sz="3000" b="1" kern="1200" cap="none" spc="-75" baseline="0" dirty="0">
                <a:ln w="3175">
                  <a:noFill/>
                </a:ln>
                <a:solidFill>
                  <a:schemeClr val="accent1">
                    <a:alpha val="99000"/>
                  </a:schemeClr>
                </a:solidFill>
                <a:effectLst/>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useBgFill="1">
        <p:nvSpPr>
          <p:cNvPr id="15" name="Bottom Mask"/>
          <p:cNvSpPr/>
          <p:nvPr userDrawn="1"/>
        </p:nvSpPr>
        <p:spPr bwMode="auto">
          <a:xfrm>
            <a:off x="3008322" y="6010279"/>
            <a:ext cx="6135697" cy="84772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grpSp>
        <p:nvGrpSpPr>
          <p:cNvPr id="17" name="Blue Tile"/>
          <p:cNvGrpSpPr/>
          <p:nvPr userDrawn="1"/>
        </p:nvGrpSpPr>
        <p:grpSpPr>
          <a:xfrm>
            <a:off x="762100" y="3189727"/>
            <a:ext cx="2120991" cy="2827252"/>
            <a:chOff x="1071620" y="3044261"/>
            <a:chExt cx="1325880" cy="1325880"/>
          </a:xfrm>
        </p:grpSpPr>
        <p:sp>
          <p:nvSpPr>
            <p:cNvPr id="18" name="Rectangle 17"/>
            <p:cNvSpPr/>
            <p:nvPr/>
          </p:nvSpPr>
          <p:spPr bwMode="auto">
            <a:xfrm>
              <a:off x="1071620" y="3044261"/>
              <a:ext cx="1325880" cy="1325880"/>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22" name="Freeform 13"/>
            <p:cNvSpPr>
              <a:spLocks noEditPoints="1"/>
            </p:cNvSpPr>
            <p:nvPr/>
          </p:nvSpPr>
          <p:spPr bwMode="auto">
            <a:xfrm>
              <a:off x="1316254" y="3284926"/>
              <a:ext cx="836612" cy="841375"/>
            </a:xfrm>
            <a:custGeom>
              <a:avLst/>
              <a:gdLst>
                <a:gd name="T0" fmla="*/ 183 w 223"/>
                <a:gd name="T1" fmla="*/ 108 h 224"/>
                <a:gd name="T2" fmla="*/ 154 w 223"/>
                <a:gd name="T3" fmla="*/ 120 h 224"/>
                <a:gd name="T4" fmla="*/ 135 w 223"/>
                <a:gd name="T5" fmla="*/ 101 h 224"/>
                <a:gd name="T6" fmla="*/ 154 w 223"/>
                <a:gd name="T7" fmla="*/ 59 h 224"/>
                <a:gd name="T8" fmla="*/ 96 w 223"/>
                <a:gd name="T9" fmla="*/ 0 h 224"/>
                <a:gd name="T10" fmla="*/ 37 w 223"/>
                <a:gd name="T11" fmla="*/ 59 h 224"/>
                <a:gd name="T12" fmla="*/ 64 w 223"/>
                <a:gd name="T13" fmla="*/ 107 h 224"/>
                <a:gd name="T14" fmla="*/ 52 w 223"/>
                <a:gd name="T15" fmla="*/ 145 h 224"/>
                <a:gd name="T16" fmla="*/ 41 w 223"/>
                <a:gd name="T17" fmla="*/ 143 h 224"/>
                <a:gd name="T18" fmla="*/ 0 w 223"/>
                <a:gd name="T19" fmla="*/ 183 h 224"/>
                <a:gd name="T20" fmla="*/ 41 w 223"/>
                <a:gd name="T21" fmla="*/ 224 h 224"/>
                <a:gd name="T22" fmla="*/ 81 w 223"/>
                <a:gd name="T23" fmla="*/ 183 h 224"/>
                <a:gd name="T24" fmla="*/ 60 w 223"/>
                <a:gd name="T25" fmla="*/ 148 h 224"/>
                <a:gd name="T26" fmla="*/ 71 w 223"/>
                <a:gd name="T27" fmla="*/ 111 h 224"/>
                <a:gd name="T28" fmla="*/ 96 w 223"/>
                <a:gd name="T29" fmla="*/ 117 h 224"/>
                <a:gd name="T30" fmla="*/ 129 w 223"/>
                <a:gd name="T31" fmla="*/ 106 h 224"/>
                <a:gd name="T32" fmla="*/ 149 w 223"/>
                <a:gd name="T33" fmla="*/ 126 h 224"/>
                <a:gd name="T34" fmla="*/ 143 w 223"/>
                <a:gd name="T35" fmla="*/ 148 h 224"/>
                <a:gd name="T36" fmla="*/ 183 w 223"/>
                <a:gd name="T37" fmla="*/ 189 h 224"/>
                <a:gd name="T38" fmla="*/ 223 w 223"/>
                <a:gd name="T39" fmla="*/ 148 h 224"/>
                <a:gd name="T40" fmla="*/ 183 w 223"/>
                <a:gd name="T41" fmla="*/ 108 h 224"/>
                <a:gd name="T42" fmla="*/ 73 w 223"/>
                <a:gd name="T43" fmla="*/ 183 h 224"/>
                <a:gd name="T44" fmla="*/ 41 w 223"/>
                <a:gd name="T45" fmla="*/ 216 h 224"/>
                <a:gd name="T46" fmla="*/ 8 w 223"/>
                <a:gd name="T47" fmla="*/ 183 h 224"/>
                <a:gd name="T48" fmla="*/ 41 w 223"/>
                <a:gd name="T49" fmla="*/ 151 h 224"/>
                <a:gd name="T50" fmla="*/ 73 w 223"/>
                <a:gd name="T51" fmla="*/ 183 h 224"/>
                <a:gd name="T52" fmla="*/ 45 w 223"/>
                <a:gd name="T53" fmla="*/ 59 h 224"/>
                <a:gd name="T54" fmla="*/ 96 w 223"/>
                <a:gd name="T55" fmla="*/ 8 h 224"/>
                <a:gd name="T56" fmla="*/ 146 w 223"/>
                <a:gd name="T57" fmla="*/ 59 h 224"/>
                <a:gd name="T58" fmla="*/ 96 w 223"/>
                <a:gd name="T59" fmla="*/ 109 h 224"/>
                <a:gd name="T60" fmla="*/ 45 w 223"/>
                <a:gd name="T61" fmla="*/ 59 h 224"/>
                <a:gd name="T62" fmla="*/ 183 w 223"/>
                <a:gd name="T63" fmla="*/ 181 h 224"/>
                <a:gd name="T64" fmla="*/ 151 w 223"/>
                <a:gd name="T65" fmla="*/ 148 h 224"/>
                <a:gd name="T66" fmla="*/ 183 w 223"/>
                <a:gd name="T67" fmla="*/ 116 h 224"/>
                <a:gd name="T68" fmla="*/ 215 w 223"/>
                <a:gd name="T69" fmla="*/ 148 h 224"/>
                <a:gd name="T70" fmla="*/ 183 w 223"/>
                <a:gd name="T71" fmla="*/ 181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3" h="224">
                  <a:moveTo>
                    <a:pt x="183" y="108"/>
                  </a:moveTo>
                  <a:cubicBezTo>
                    <a:pt x="172" y="108"/>
                    <a:pt x="162" y="113"/>
                    <a:pt x="154" y="120"/>
                  </a:cubicBezTo>
                  <a:cubicBezTo>
                    <a:pt x="135" y="101"/>
                    <a:pt x="135" y="101"/>
                    <a:pt x="135" y="101"/>
                  </a:cubicBezTo>
                  <a:cubicBezTo>
                    <a:pt x="147" y="90"/>
                    <a:pt x="154" y="75"/>
                    <a:pt x="154" y="59"/>
                  </a:cubicBezTo>
                  <a:cubicBezTo>
                    <a:pt x="154" y="26"/>
                    <a:pt x="128" y="0"/>
                    <a:pt x="96" y="0"/>
                  </a:cubicBezTo>
                  <a:cubicBezTo>
                    <a:pt x="64" y="0"/>
                    <a:pt x="37" y="26"/>
                    <a:pt x="37" y="59"/>
                  </a:cubicBezTo>
                  <a:cubicBezTo>
                    <a:pt x="37" y="79"/>
                    <a:pt x="48" y="97"/>
                    <a:pt x="64" y="107"/>
                  </a:cubicBezTo>
                  <a:cubicBezTo>
                    <a:pt x="52" y="145"/>
                    <a:pt x="52" y="145"/>
                    <a:pt x="52" y="145"/>
                  </a:cubicBezTo>
                  <a:cubicBezTo>
                    <a:pt x="49" y="144"/>
                    <a:pt x="45" y="143"/>
                    <a:pt x="41" y="143"/>
                  </a:cubicBezTo>
                  <a:cubicBezTo>
                    <a:pt x="18" y="143"/>
                    <a:pt x="0" y="161"/>
                    <a:pt x="0" y="183"/>
                  </a:cubicBezTo>
                  <a:cubicBezTo>
                    <a:pt x="0" y="206"/>
                    <a:pt x="18" y="224"/>
                    <a:pt x="41" y="224"/>
                  </a:cubicBezTo>
                  <a:cubicBezTo>
                    <a:pt x="63" y="224"/>
                    <a:pt x="81" y="206"/>
                    <a:pt x="81" y="183"/>
                  </a:cubicBezTo>
                  <a:cubicBezTo>
                    <a:pt x="81" y="168"/>
                    <a:pt x="72" y="155"/>
                    <a:pt x="60" y="148"/>
                  </a:cubicBezTo>
                  <a:cubicBezTo>
                    <a:pt x="71" y="111"/>
                    <a:pt x="71" y="111"/>
                    <a:pt x="71" y="111"/>
                  </a:cubicBezTo>
                  <a:cubicBezTo>
                    <a:pt x="78" y="115"/>
                    <a:pt x="87" y="117"/>
                    <a:pt x="96" y="117"/>
                  </a:cubicBezTo>
                  <a:cubicBezTo>
                    <a:pt x="108" y="117"/>
                    <a:pt x="120" y="113"/>
                    <a:pt x="129" y="106"/>
                  </a:cubicBezTo>
                  <a:cubicBezTo>
                    <a:pt x="149" y="126"/>
                    <a:pt x="149" y="126"/>
                    <a:pt x="149" y="126"/>
                  </a:cubicBezTo>
                  <a:cubicBezTo>
                    <a:pt x="145" y="133"/>
                    <a:pt x="143" y="140"/>
                    <a:pt x="143" y="148"/>
                  </a:cubicBezTo>
                  <a:cubicBezTo>
                    <a:pt x="143" y="171"/>
                    <a:pt x="161" y="189"/>
                    <a:pt x="183" y="189"/>
                  </a:cubicBezTo>
                  <a:cubicBezTo>
                    <a:pt x="205" y="189"/>
                    <a:pt x="223" y="171"/>
                    <a:pt x="223" y="148"/>
                  </a:cubicBezTo>
                  <a:cubicBezTo>
                    <a:pt x="223" y="126"/>
                    <a:pt x="205" y="108"/>
                    <a:pt x="183" y="108"/>
                  </a:cubicBezTo>
                  <a:close/>
                  <a:moveTo>
                    <a:pt x="73" y="183"/>
                  </a:moveTo>
                  <a:cubicBezTo>
                    <a:pt x="73" y="201"/>
                    <a:pt x="58" y="216"/>
                    <a:pt x="41" y="216"/>
                  </a:cubicBezTo>
                  <a:cubicBezTo>
                    <a:pt x="23" y="216"/>
                    <a:pt x="8" y="201"/>
                    <a:pt x="8" y="183"/>
                  </a:cubicBezTo>
                  <a:cubicBezTo>
                    <a:pt x="8" y="166"/>
                    <a:pt x="23" y="151"/>
                    <a:pt x="41" y="151"/>
                  </a:cubicBezTo>
                  <a:cubicBezTo>
                    <a:pt x="58" y="151"/>
                    <a:pt x="73" y="166"/>
                    <a:pt x="73" y="183"/>
                  </a:cubicBezTo>
                  <a:close/>
                  <a:moveTo>
                    <a:pt x="45" y="59"/>
                  </a:moveTo>
                  <a:cubicBezTo>
                    <a:pt x="45" y="31"/>
                    <a:pt x="68" y="8"/>
                    <a:pt x="96" y="8"/>
                  </a:cubicBezTo>
                  <a:cubicBezTo>
                    <a:pt x="123" y="8"/>
                    <a:pt x="146" y="31"/>
                    <a:pt x="146" y="59"/>
                  </a:cubicBezTo>
                  <a:cubicBezTo>
                    <a:pt x="146" y="86"/>
                    <a:pt x="123" y="109"/>
                    <a:pt x="96" y="109"/>
                  </a:cubicBezTo>
                  <a:cubicBezTo>
                    <a:pt x="68" y="109"/>
                    <a:pt x="45" y="86"/>
                    <a:pt x="45" y="59"/>
                  </a:cubicBezTo>
                  <a:close/>
                  <a:moveTo>
                    <a:pt x="183" y="181"/>
                  </a:moveTo>
                  <a:cubicBezTo>
                    <a:pt x="165" y="181"/>
                    <a:pt x="151" y="166"/>
                    <a:pt x="151" y="148"/>
                  </a:cubicBezTo>
                  <a:cubicBezTo>
                    <a:pt x="151" y="130"/>
                    <a:pt x="165" y="116"/>
                    <a:pt x="183" y="116"/>
                  </a:cubicBezTo>
                  <a:cubicBezTo>
                    <a:pt x="201" y="116"/>
                    <a:pt x="215" y="130"/>
                    <a:pt x="215" y="148"/>
                  </a:cubicBezTo>
                  <a:cubicBezTo>
                    <a:pt x="215" y="166"/>
                    <a:pt x="201" y="181"/>
                    <a:pt x="183" y="1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487"/>
              <a:endParaRPr lang="en-US" sz="1400" dirty="0">
                <a:solidFill>
                  <a:srgbClr val="FFFFFF"/>
                </a:solidFill>
              </a:endParaRPr>
            </a:p>
          </p:txBody>
        </p:sp>
      </p:grpSp>
    </p:spTree>
    <p:extLst>
      <p:ext uri="{BB962C8B-B14F-4D97-AF65-F5344CB8AC3E}">
        <p14:creationId xmlns:p14="http://schemas.microsoft.com/office/powerpoint/2010/main" val="335716756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Customer,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Tile"/>
          <p:cNvSpPr/>
          <p:nvPr userDrawn="1"/>
        </p:nvSpPr>
        <p:spPr bwMode="auto">
          <a:xfrm>
            <a:off x="3008304" y="3187140"/>
            <a:ext cx="5373500" cy="2823139"/>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6" name="Arrow Bar"/>
          <p:cNvSpPr/>
          <p:nvPr userDrawn="1"/>
        </p:nvSpPr>
        <p:spPr bwMode="auto">
          <a:xfrm>
            <a:off x="3008304" y="1514475"/>
            <a:ext cx="5373500" cy="1499616"/>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7" name="Text Placeholder 6"/>
          <p:cNvSpPr>
            <a:spLocks noGrp="1"/>
          </p:cNvSpPr>
          <p:nvPr>
            <p:ph type="body" sz="quarter" idx="10" hasCustomPrompt="1"/>
          </p:nvPr>
        </p:nvSpPr>
        <p:spPr>
          <a:xfrm>
            <a:off x="3135106" y="1586587"/>
            <a:ext cx="4163390" cy="1378644"/>
          </a:xfrm>
        </p:spPr>
        <p:txBody>
          <a:bodyPr anchor="ctr" anchorCtr="0">
            <a:noAutofit/>
            <a:scene3d>
              <a:camera prst="orthographicFront"/>
              <a:lightRig rig="flat" dir="t"/>
            </a:scene3d>
            <a:sp3d>
              <a:contourClr>
                <a:schemeClr val="tx2"/>
              </a:contourClr>
            </a:sp3d>
          </a:bodyPr>
          <a:lstStyle>
            <a:lvl1pPr marL="0" indent="0" algn="l" defTabSz="685487" rtl="0" eaLnBrk="1" latinLnBrk="0" hangingPunct="1">
              <a:lnSpc>
                <a:spcPct val="90000"/>
              </a:lnSpc>
              <a:spcBef>
                <a:spcPct val="0"/>
              </a:spcBef>
              <a:buFont typeface="Arial" pitchFamily="34" charset="0"/>
              <a:buNone/>
              <a:defRPr lang="en-US" sz="4100" b="1" kern="1200" cap="none" spc="-75" baseline="0" dirty="0" smtClean="0">
                <a:ln w="3175">
                  <a:noFill/>
                </a:ln>
                <a:solidFill>
                  <a:schemeClr val="tx1">
                    <a:alpha val="99000"/>
                  </a:schemeClr>
                </a:solidFill>
                <a:effectLst/>
                <a:latin typeface="Segoe UI" pitchFamily="34" charset="0"/>
                <a:ea typeface="Segoe UI" pitchFamily="34" charset="0"/>
                <a:cs typeface="Segoe UI" pitchFamily="34" charset="0"/>
              </a:defRPr>
            </a:lvl1pPr>
          </a:lstStyle>
          <a:p>
            <a:pPr lvl="0"/>
            <a:r>
              <a:rPr lang="en-US" dirty="0" smtClean="0"/>
              <a:t>Customer</a:t>
            </a:r>
          </a:p>
        </p:txBody>
      </p:sp>
      <p:sp useBgFill="1">
        <p:nvSpPr>
          <p:cNvPr id="9" name="Left Mask"/>
          <p:cNvSpPr/>
          <p:nvPr userDrawn="1"/>
        </p:nvSpPr>
        <p:spPr bwMode="auto">
          <a:xfrm>
            <a:off x="2" y="1514476"/>
            <a:ext cx="3008303" cy="1499616"/>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3" name="Subtitle 2"/>
          <p:cNvSpPr>
            <a:spLocks noGrp="1"/>
          </p:cNvSpPr>
          <p:nvPr>
            <p:ph type="subTitle" idx="1"/>
          </p:nvPr>
        </p:nvSpPr>
        <p:spPr>
          <a:xfrm>
            <a:off x="3135109" y="5181621"/>
            <a:ext cx="4959201" cy="461665"/>
          </a:xfrm>
        </p:spPr>
        <p:txBody>
          <a:bodyPr>
            <a:noAutofit/>
          </a:bodyPr>
          <a:lstStyle>
            <a:lvl1pPr marL="0" indent="0" algn="l" defTabSz="685487" rtl="0" eaLnBrk="1" latinLnBrk="0" hangingPunct="1">
              <a:lnSpc>
                <a:spcPct val="90000"/>
              </a:lnSpc>
              <a:spcBef>
                <a:spcPts val="0"/>
              </a:spcBef>
              <a:buSzPct val="105000"/>
              <a:buFontTx/>
              <a:buNone/>
              <a:defRPr lang="en-US" sz="1200" kern="1200" dirty="0">
                <a:solidFill>
                  <a:schemeClr val="bg1">
                    <a:alpha val="99000"/>
                  </a:schemeClr>
                </a:solidFill>
                <a:latin typeface="Segoe UI" pitchFamily="34" charset="0"/>
                <a:ea typeface="Segoe UI" pitchFamily="34" charset="0"/>
                <a:cs typeface="Segoe UI" pitchFamily="34" charset="0"/>
              </a:defRPr>
            </a:lvl1pPr>
            <a:lvl2pPr marL="342739" indent="0" algn="ctr">
              <a:buNone/>
              <a:defRPr>
                <a:solidFill>
                  <a:schemeClr val="tx1">
                    <a:tint val="75000"/>
                  </a:schemeClr>
                </a:solidFill>
              </a:defRPr>
            </a:lvl2pPr>
            <a:lvl3pPr marL="685487" indent="0" algn="ctr">
              <a:buNone/>
              <a:defRPr>
                <a:solidFill>
                  <a:schemeClr val="tx1">
                    <a:tint val="75000"/>
                  </a:schemeClr>
                </a:solidFill>
              </a:defRPr>
            </a:lvl3pPr>
            <a:lvl4pPr marL="1028229" indent="0" algn="ctr">
              <a:buNone/>
              <a:defRPr>
                <a:solidFill>
                  <a:schemeClr val="tx1">
                    <a:tint val="75000"/>
                  </a:schemeClr>
                </a:solidFill>
              </a:defRPr>
            </a:lvl4pPr>
            <a:lvl5pPr marL="1370975" indent="0" algn="ctr">
              <a:buNone/>
              <a:defRPr>
                <a:solidFill>
                  <a:schemeClr val="tx1">
                    <a:tint val="75000"/>
                  </a:schemeClr>
                </a:solidFill>
              </a:defRPr>
            </a:lvl5pPr>
            <a:lvl6pPr marL="1713712" indent="0" algn="ctr">
              <a:buNone/>
              <a:defRPr>
                <a:solidFill>
                  <a:schemeClr val="tx1">
                    <a:tint val="75000"/>
                  </a:schemeClr>
                </a:solidFill>
              </a:defRPr>
            </a:lvl6pPr>
            <a:lvl7pPr marL="2056459" indent="0" algn="ctr">
              <a:buNone/>
              <a:defRPr>
                <a:solidFill>
                  <a:schemeClr val="tx1">
                    <a:tint val="75000"/>
                  </a:schemeClr>
                </a:solidFill>
              </a:defRPr>
            </a:lvl7pPr>
            <a:lvl8pPr marL="2399204" indent="0" algn="ctr">
              <a:buNone/>
              <a:defRPr>
                <a:solidFill>
                  <a:schemeClr val="tx1">
                    <a:tint val="75000"/>
                  </a:schemeClr>
                </a:solidFill>
              </a:defRPr>
            </a:lvl8pPr>
            <a:lvl9pPr marL="2741951" indent="0" algn="ctr">
              <a:buNone/>
              <a:defRPr>
                <a:solidFill>
                  <a:schemeClr val="tx1">
                    <a:tint val="75000"/>
                  </a:schemeClr>
                </a:solidFill>
              </a:defRPr>
            </a:lvl9pPr>
          </a:lstStyle>
          <a:p>
            <a:r>
              <a:rPr lang="en-US" smtClean="0"/>
              <a:t>Click to edit Master subtitle style</a:t>
            </a:r>
            <a:endParaRPr lang="en-US" dirty="0"/>
          </a:p>
        </p:txBody>
      </p:sp>
      <p:sp>
        <p:nvSpPr>
          <p:cNvPr id="10" name="Circle Arrow"/>
          <p:cNvSpPr>
            <a:spLocks noEditPoints="1"/>
          </p:cNvSpPr>
          <p:nvPr userDrawn="1"/>
        </p:nvSpPr>
        <p:spPr bwMode="auto">
          <a:xfrm rot="5400000">
            <a:off x="7358040" y="1978147"/>
            <a:ext cx="841375" cy="631196"/>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chemeClr val="tx1">
              <a:lumMod val="20000"/>
              <a:lumOff val="80000"/>
            </a:schemeClr>
          </a:solidFill>
          <a:ln>
            <a:noFill/>
          </a:ln>
        </p:spPr>
        <p:txBody>
          <a:bodyPr vert="horz" wrap="square" lIns="68550" tIns="34276" rIns="68550" bIns="34276" numCol="1" anchor="t" anchorCtr="0" compatLnSpc="1">
            <a:prstTxWarp prst="textNoShape">
              <a:avLst/>
            </a:prstTxWarp>
          </a:bodyPr>
          <a:lstStyle/>
          <a:p>
            <a:pPr defTabSz="685487"/>
            <a:endParaRPr lang="en-US" sz="1400" dirty="0">
              <a:solidFill>
                <a:srgbClr val="FFFFFF"/>
              </a:solidFill>
            </a:endParaRPr>
          </a:p>
        </p:txBody>
      </p:sp>
      <p:sp>
        <p:nvSpPr>
          <p:cNvPr id="11" name="TechEd Tile"/>
          <p:cNvSpPr/>
          <p:nvPr userDrawn="1"/>
        </p:nvSpPr>
        <p:spPr bwMode="auto">
          <a:xfrm>
            <a:off x="766754" y="1514475"/>
            <a:ext cx="2119674" cy="1499616"/>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pic>
        <p:nvPicPr>
          <p:cNvPr id="12" name="TechEd Logo"/>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8530"/>
          <a:stretch/>
        </p:blipFill>
        <p:spPr bwMode="auto">
          <a:xfrm>
            <a:off x="1051262" y="1742495"/>
            <a:ext cx="1550658" cy="104358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3" name="Top Mask"/>
          <p:cNvSpPr/>
          <p:nvPr userDrawn="1"/>
        </p:nvSpPr>
        <p:spPr bwMode="auto">
          <a:xfrm>
            <a:off x="1" y="4"/>
            <a:ext cx="9144000" cy="151447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14" name="Right Mask"/>
          <p:cNvSpPr/>
          <p:nvPr userDrawn="1"/>
        </p:nvSpPr>
        <p:spPr bwMode="auto">
          <a:xfrm>
            <a:off x="8381820" y="1630824"/>
            <a:ext cx="762199" cy="4154983"/>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2" name="Title 1"/>
          <p:cNvSpPr>
            <a:spLocks noGrp="1"/>
          </p:cNvSpPr>
          <p:nvPr>
            <p:ph type="ctrTitle"/>
          </p:nvPr>
        </p:nvSpPr>
        <p:spPr>
          <a:xfrm>
            <a:off x="3135109" y="3187152"/>
            <a:ext cx="4959201" cy="1523495"/>
          </a:xfrm>
        </p:spPr>
        <p:txBody>
          <a:bodyPr anchor="ctr" anchorCtr="0">
            <a:noAutofit/>
          </a:bodyPr>
          <a:lstStyle>
            <a:lvl1pPr algn="l" defTabSz="685487" rtl="0" eaLnBrk="1" latinLnBrk="0" hangingPunct="1">
              <a:lnSpc>
                <a:spcPct val="90000"/>
              </a:lnSpc>
              <a:spcBef>
                <a:spcPct val="0"/>
              </a:spcBef>
              <a:buNone/>
              <a:defRPr lang="en-US" sz="3000" b="1" kern="1200" cap="none" spc="-75" baseline="0" dirty="0">
                <a:ln w="3175">
                  <a:noFill/>
                </a:ln>
                <a:solidFill>
                  <a:schemeClr val="accent2">
                    <a:alpha val="99000"/>
                  </a:schemeClr>
                </a:solidFill>
                <a:effectLst/>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useBgFill="1">
        <p:nvSpPr>
          <p:cNvPr id="15" name="Bottom Mask"/>
          <p:cNvSpPr/>
          <p:nvPr userDrawn="1"/>
        </p:nvSpPr>
        <p:spPr bwMode="auto">
          <a:xfrm>
            <a:off x="3008322" y="6010279"/>
            <a:ext cx="6135697" cy="84772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grpSp>
        <p:nvGrpSpPr>
          <p:cNvPr id="19" name="Purple Tile"/>
          <p:cNvGrpSpPr/>
          <p:nvPr userDrawn="1"/>
        </p:nvGrpSpPr>
        <p:grpSpPr>
          <a:xfrm>
            <a:off x="763417" y="3187139"/>
            <a:ext cx="2120991" cy="2827252"/>
            <a:chOff x="1022073" y="-1624298"/>
            <a:chExt cx="2827252" cy="2827252"/>
          </a:xfrm>
        </p:grpSpPr>
        <p:sp>
          <p:nvSpPr>
            <p:cNvPr id="20" name="Rectangle 19"/>
            <p:cNvSpPr/>
            <p:nvPr/>
          </p:nvSpPr>
          <p:spPr bwMode="auto">
            <a:xfrm>
              <a:off x="1022073" y="-1624298"/>
              <a:ext cx="2827252" cy="2827252"/>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21" name="Freeform 8"/>
            <p:cNvSpPr>
              <a:spLocks noEditPoints="1"/>
            </p:cNvSpPr>
            <p:nvPr/>
          </p:nvSpPr>
          <p:spPr bwMode="auto">
            <a:xfrm>
              <a:off x="1537798" y="-867430"/>
              <a:ext cx="1792288" cy="1501775"/>
            </a:xfrm>
            <a:custGeom>
              <a:avLst/>
              <a:gdLst>
                <a:gd name="T0" fmla="*/ 184 w 223"/>
                <a:gd name="T1" fmla="*/ 187 h 187"/>
                <a:gd name="T2" fmla="*/ 181 w 223"/>
                <a:gd name="T3" fmla="*/ 186 h 187"/>
                <a:gd name="T4" fmla="*/ 146 w 223"/>
                <a:gd name="T5" fmla="*/ 151 h 187"/>
                <a:gd name="T6" fmla="*/ 40 w 223"/>
                <a:gd name="T7" fmla="*/ 151 h 187"/>
                <a:gd name="T8" fmla="*/ 0 w 223"/>
                <a:gd name="T9" fmla="*/ 111 h 187"/>
                <a:gd name="T10" fmla="*/ 0 w 223"/>
                <a:gd name="T11" fmla="*/ 40 h 187"/>
                <a:gd name="T12" fmla="*/ 40 w 223"/>
                <a:gd name="T13" fmla="*/ 0 h 187"/>
                <a:gd name="T14" fmla="*/ 183 w 223"/>
                <a:gd name="T15" fmla="*/ 0 h 187"/>
                <a:gd name="T16" fmla="*/ 223 w 223"/>
                <a:gd name="T17" fmla="*/ 40 h 187"/>
                <a:gd name="T18" fmla="*/ 223 w 223"/>
                <a:gd name="T19" fmla="*/ 111 h 187"/>
                <a:gd name="T20" fmla="*/ 188 w 223"/>
                <a:gd name="T21" fmla="*/ 150 h 187"/>
                <a:gd name="T22" fmla="*/ 188 w 223"/>
                <a:gd name="T23" fmla="*/ 183 h 187"/>
                <a:gd name="T24" fmla="*/ 185 w 223"/>
                <a:gd name="T25" fmla="*/ 187 h 187"/>
                <a:gd name="T26" fmla="*/ 184 w 223"/>
                <a:gd name="T27" fmla="*/ 187 h 187"/>
                <a:gd name="T28" fmla="*/ 40 w 223"/>
                <a:gd name="T29" fmla="*/ 8 h 187"/>
                <a:gd name="T30" fmla="*/ 8 w 223"/>
                <a:gd name="T31" fmla="*/ 40 h 187"/>
                <a:gd name="T32" fmla="*/ 8 w 223"/>
                <a:gd name="T33" fmla="*/ 111 h 187"/>
                <a:gd name="T34" fmla="*/ 40 w 223"/>
                <a:gd name="T35" fmla="*/ 143 h 187"/>
                <a:gd name="T36" fmla="*/ 148 w 223"/>
                <a:gd name="T37" fmla="*/ 143 h 187"/>
                <a:gd name="T38" fmla="*/ 151 w 223"/>
                <a:gd name="T39" fmla="*/ 144 h 187"/>
                <a:gd name="T40" fmla="*/ 180 w 223"/>
                <a:gd name="T41" fmla="*/ 173 h 187"/>
                <a:gd name="T42" fmla="*/ 180 w 223"/>
                <a:gd name="T43" fmla="*/ 147 h 187"/>
                <a:gd name="T44" fmla="*/ 184 w 223"/>
                <a:gd name="T45" fmla="*/ 143 h 187"/>
                <a:gd name="T46" fmla="*/ 215 w 223"/>
                <a:gd name="T47" fmla="*/ 111 h 187"/>
                <a:gd name="T48" fmla="*/ 215 w 223"/>
                <a:gd name="T49" fmla="*/ 40 h 187"/>
                <a:gd name="T50" fmla="*/ 183 w 223"/>
                <a:gd name="T51" fmla="*/ 8 h 187"/>
                <a:gd name="T52" fmla="*/ 40 w 223"/>
                <a:gd name="T53" fmla="*/ 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87">
                  <a:moveTo>
                    <a:pt x="184" y="187"/>
                  </a:moveTo>
                  <a:cubicBezTo>
                    <a:pt x="183" y="187"/>
                    <a:pt x="182" y="187"/>
                    <a:pt x="181" y="186"/>
                  </a:cubicBezTo>
                  <a:cubicBezTo>
                    <a:pt x="146" y="151"/>
                    <a:pt x="146" y="151"/>
                    <a:pt x="146" y="151"/>
                  </a:cubicBezTo>
                  <a:cubicBezTo>
                    <a:pt x="40" y="151"/>
                    <a:pt x="40" y="151"/>
                    <a:pt x="40" y="151"/>
                  </a:cubicBezTo>
                  <a:cubicBezTo>
                    <a:pt x="18" y="151"/>
                    <a:pt x="0" y="133"/>
                    <a:pt x="0" y="111"/>
                  </a:cubicBezTo>
                  <a:cubicBezTo>
                    <a:pt x="0" y="40"/>
                    <a:pt x="0" y="40"/>
                    <a:pt x="0" y="40"/>
                  </a:cubicBezTo>
                  <a:cubicBezTo>
                    <a:pt x="0" y="18"/>
                    <a:pt x="18" y="0"/>
                    <a:pt x="40" y="0"/>
                  </a:cubicBezTo>
                  <a:cubicBezTo>
                    <a:pt x="183" y="0"/>
                    <a:pt x="183" y="0"/>
                    <a:pt x="183" y="0"/>
                  </a:cubicBezTo>
                  <a:cubicBezTo>
                    <a:pt x="205" y="0"/>
                    <a:pt x="223" y="18"/>
                    <a:pt x="223" y="40"/>
                  </a:cubicBezTo>
                  <a:cubicBezTo>
                    <a:pt x="223" y="111"/>
                    <a:pt x="223" y="111"/>
                    <a:pt x="223" y="111"/>
                  </a:cubicBezTo>
                  <a:cubicBezTo>
                    <a:pt x="223" y="132"/>
                    <a:pt x="208" y="148"/>
                    <a:pt x="188" y="150"/>
                  </a:cubicBezTo>
                  <a:cubicBezTo>
                    <a:pt x="188" y="183"/>
                    <a:pt x="188" y="183"/>
                    <a:pt x="188" y="183"/>
                  </a:cubicBezTo>
                  <a:cubicBezTo>
                    <a:pt x="188" y="185"/>
                    <a:pt x="187" y="186"/>
                    <a:pt x="185" y="187"/>
                  </a:cubicBezTo>
                  <a:cubicBezTo>
                    <a:pt x="185" y="187"/>
                    <a:pt x="184" y="187"/>
                    <a:pt x="184" y="187"/>
                  </a:cubicBezTo>
                  <a:moveTo>
                    <a:pt x="40" y="8"/>
                  </a:moveTo>
                  <a:cubicBezTo>
                    <a:pt x="22" y="8"/>
                    <a:pt x="8" y="23"/>
                    <a:pt x="8" y="40"/>
                  </a:cubicBezTo>
                  <a:cubicBezTo>
                    <a:pt x="8" y="111"/>
                    <a:pt x="8" y="111"/>
                    <a:pt x="8" y="111"/>
                  </a:cubicBezTo>
                  <a:cubicBezTo>
                    <a:pt x="8" y="128"/>
                    <a:pt x="22" y="143"/>
                    <a:pt x="40" y="143"/>
                  </a:cubicBezTo>
                  <a:cubicBezTo>
                    <a:pt x="148" y="143"/>
                    <a:pt x="148" y="143"/>
                    <a:pt x="148" y="143"/>
                  </a:cubicBezTo>
                  <a:cubicBezTo>
                    <a:pt x="149" y="143"/>
                    <a:pt x="150" y="143"/>
                    <a:pt x="151" y="144"/>
                  </a:cubicBezTo>
                  <a:cubicBezTo>
                    <a:pt x="180" y="173"/>
                    <a:pt x="180" y="173"/>
                    <a:pt x="180" y="173"/>
                  </a:cubicBezTo>
                  <a:cubicBezTo>
                    <a:pt x="180" y="147"/>
                    <a:pt x="180" y="147"/>
                    <a:pt x="180" y="147"/>
                  </a:cubicBezTo>
                  <a:cubicBezTo>
                    <a:pt x="180" y="144"/>
                    <a:pt x="182" y="143"/>
                    <a:pt x="184" y="143"/>
                  </a:cubicBezTo>
                  <a:cubicBezTo>
                    <a:pt x="201" y="143"/>
                    <a:pt x="215" y="129"/>
                    <a:pt x="215" y="111"/>
                  </a:cubicBezTo>
                  <a:cubicBezTo>
                    <a:pt x="215" y="40"/>
                    <a:pt x="215" y="40"/>
                    <a:pt x="215" y="40"/>
                  </a:cubicBezTo>
                  <a:cubicBezTo>
                    <a:pt x="215" y="23"/>
                    <a:pt x="200" y="8"/>
                    <a:pt x="183" y="8"/>
                  </a:cubicBezTo>
                  <a:lnTo>
                    <a:pt x="4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487"/>
              <a:endParaRPr lang="en-US" sz="1400" dirty="0">
                <a:solidFill>
                  <a:srgbClr val="FFFFFF"/>
                </a:solidFill>
              </a:endParaRPr>
            </a:p>
          </p:txBody>
        </p:sp>
      </p:grpSp>
    </p:spTree>
    <p:extLst>
      <p:ext uri="{BB962C8B-B14F-4D97-AF65-F5344CB8AC3E}">
        <p14:creationId xmlns:p14="http://schemas.microsoft.com/office/powerpoint/2010/main" val="18284117"/>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Announcement,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Tile"/>
          <p:cNvSpPr/>
          <p:nvPr userDrawn="1"/>
        </p:nvSpPr>
        <p:spPr bwMode="auto">
          <a:xfrm>
            <a:off x="3008304" y="3187140"/>
            <a:ext cx="5373500" cy="2823139"/>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6" name="Arrow Bar"/>
          <p:cNvSpPr/>
          <p:nvPr userDrawn="1"/>
        </p:nvSpPr>
        <p:spPr bwMode="auto">
          <a:xfrm>
            <a:off x="3008304" y="1514475"/>
            <a:ext cx="5373500" cy="1499616"/>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7" name="Text Placeholder 6"/>
          <p:cNvSpPr>
            <a:spLocks noGrp="1"/>
          </p:cNvSpPr>
          <p:nvPr>
            <p:ph type="body" sz="quarter" idx="10" hasCustomPrompt="1"/>
          </p:nvPr>
        </p:nvSpPr>
        <p:spPr>
          <a:xfrm>
            <a:off x="3135106" y="1586587"/>
            <a:ext cx="4163390" cy="1378644"/>
          </a:xfrm>
        </p:spPr>
        <p:txBody>
          <a:bodyPr anchor="ctr" anchorCtr="0">
            <a:noAutofit/>
            <a:scene3d>
              <a:camera prst="orthographicFront"/>
              <a:lightRig rig="flat" dir="t"/>
            </a:scene3d>
            <a:sp3d>
              <a:contourClr>
                <a:schemeClr val="tx2"/>
              </a:contourClr>
            </a:sp3d>
          </a:bodyPr>
          <a:lstStyle>
            <a:lvl1pPr marL="0" indent="0" algn="l" defTabSz="685487" rtl="0" eaLnBrk="1" latinLnBrk="0" hangingPunct="1">
              <a:lnSpc>
                <a:spcPct val="90000"/>
              </a:lnSpc>
              <a:spcBef>
                <a:spcPct val="0"/>
              </a:spcBef>
              <a:buFont typeface="Arial" pitchFamily="34" charset="0"/>
              <a:buNone/>
              <a:defRPr lang="en-US" sz="4100" b="1" kern="1200" cap="none" spc="-75" baseline="0" dirty="0" smtClean="0">
                <a:ln w="3175">
                  <a:noFill/>
                </a:ln>
                <a:solidFill>
                  <a:schemeClr val="tx1">
                    <a:alpha val="99000"/>
                  </a:schemeClr>
                </a:solidFill>
                <a:effectLst/>
                <a:latin typeface="Segoe UI" pitchFamily="34" charset="0"/>
                <a:ea typeface="Segoe UI" pitchFamily="34" charset="0"/>
                <a:cs typeface="Segoe UI" pitchFamily="34" charset="0"/>
              </a:defRPr>
            </a:lvl1pPr>
          </a:lstStyle>
          <a:p>
            <a:pPr lvl="0"/>
            <a:r>
              <a:rPr lang="en-US" dirty="0" smtClean="0"/>
              <a:t>Announcement</a:t>
            </a:r>
          </a:p>
        </p:txBody>
      </p:sp>
      <p:sp useBgFill="1">
        <p:nvSpPr>
          <p:cNvPr id="9" name="Left Mask"/>
          <p:cNvSpPr/>
          <p:nvPr userDrawn="1"/>
        </p:nvSpPr>
        <p:spPr bwMode="auto">
          <a:xfrm>
            <a:off x="2" y="1514476"/>
            <a:ext cx="3008303" cy="1499616"/>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3" name="Subtitle 2"/>
          <p:cNvSpPr>
            <a:spLocks noGrp="1"/>
          </p:cNvSpPr>
          <p:nvPr>
            <p:ph type="subTitle" idx="1"/>
          </p:nvPr>
        </p:nvSpPr>
        <p:spPr>
          <a:xfrm>
            <a:off x="3135109" y="5181621"/>
            <a:ext cx="4959201" cy="461665"/>
          </a:xfrm>
        </p:spPr>
        <p:txBody>
          <a:bodyPr>
            <a:noAutofit/>
          </a:bodyPr>
          <a:lstStyle>
            <a:lvl1pPr marL="0" indent="0" algn="l" defTabSz="685487" rtl="0" eaLnBrk="1" latinLnBrk="0" hangingPunct="1">
              <a:lnSpc>
                <a:spcPct val="90000"/>
              </a:lnSpc>
              <a:spcBef>
                <a:spcPts val="0"/>
              </a:spcBef>
              <a:buSzPct val="105000"/>
              <a:buFontTx/>
              <a:buNone/>
              <a:defRPr lang="en-US" sz="1200" kern="1200" dirty="0">
                <a:solidFill>
                  <a:schemeClr val="bg1">
                    <a:alpha val="99000"/>
                  </a:schemeClr>
                </a:solidFill>
                <a:latin typeface="Segoe UI" pitchFamily="34" charset="0"/>
                <a:ea typeface="Segoe UI" pitchFamily="34" charset="0"/>
                <a:cs typeface="Segoe UI" pitchFamily="34" charset="0"/>
              </a:defRPr>
            </a:lvl1pPr>
            <a:lvl2pPr marL="342739" indent="0" algn="ctr">
              <a:buNone/>
              <a:defRPr>
                <a:solidFill>
                  <a:schemeClr val="tx1">
                    <a:tint val="75000"/>
                  </a:schemeClr>
                </a:solidFill>
              </a:defRPr>
            </a:lvl2pPr>
            <a:lvl3pPr marL="685487" indent="0" algn="ctr">
              <a:buNone/>
              <a:defRPr>
                <a:solidFill>
                  <a:schemeClr val="tx1">
                    <a:tint val="75000"/>
                  </a:schemeClr>
                </a:solidFill>
              </a:defRPr>
            </a:lvl3pPr>
            <a:lvl4pPr marL="1028229" indent="0" algn="ctr">
              <a:buNone/>
              <a:defRPr>
                <a:solidFill>
                  <a:schemeClr val="tx1">
                    <a:tint val="75000"/>
                  </a:schemeClr>
                </a:solidFill>
              </a:defRPr>
            </a:lvl4pPr>
            <a:lvl5pPr marL="1370975" indent="0" algn="ctr">
              <a:buNone/>
              <a:defRPr>
                <a:solidFill>
                  <a:schemeClr val="tx1">
                    <a:tint val="75000"/>
                  </a:schemeClr>
                </a:solidFill>
              </a:defRPr>
            </a:lvl5pPr>
            <a:lvl6pPr marL="1713712" indent="0" algn="ctr">
              <a:buNone/>
              <a:defRPr>
                <a:solidFill>
                  <a:schemeClr val="tx1">
                    <a:tint val="75000"/>
                  </a:schemeClr>
                </a:solidFill>
              </a:defRPr>
            </a:lvl6pPr>
            <a:lvl7pPr marL="2056459" indent="0" algn="ctr">
              <a:buNone/>
              <a:defRPr>
                <a:solidFill>
                  <a:schemeClr val="tx1">
                    <a:tint val="75000"/>
                  </a:schemeClr>
                </a:solidFill>
              </a:defRPr>
            </a:lvl7pPr>
            <a:lvl8pPr marL="2399204" indent="0" algn="ctr">
              <a:buNone/>
              <a:defRPr>
                <a:solidFill>
                  <a:schemeClr val="tx1">
                    <a:tint val="75000"/>
                  </a:schemeClr>
                </a:solidFill>
              </a:defRPr>
            </a:lvl8pPr>
            <a:lvl9pPr marL="2741951" indent="0" algn="ctr">
              <a:buNone/>
              <a:defRPr>
                <a:solidFill>
                  <a:schemeClr val="tx1">
                    <a:tint val="75000"/>
                  </a:schemeClr>
                </a:solidFill>
              </a:defRPr>
            </a:lvl9pPr>
          </a:lstStyle>
          <a:p>
            <a:r>
              <a:rPr lang="en-US" smtClean="0"/>
              <a:t>Click to edit Master subtitle style</a:t>
            </a:r>
            <a:endParaRPr lang="en-US" dirty="0"/>
          </a:p>
        </p:txBody>
      </p:sp>
      <p:sp>
        <p:nvSpPr>
          <p:cNvPr id="10" name="Circle Arrow"/>
          <p:cNvSpPr>
            <a:spLocks noEditPoints="1"/>
          </p:cNvSpPr>
          <p:nvPr userDrawn="1"/>
        </p:nvSpPr>
        <p:spPr bwMode="auto">
          <a:xfrm rot="5400000">
            <a:off x="7358040" y="1978147"/>
            <a:ext cx="841375" cy="631196"/>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chemeClr val="tx1">
              <a:lumMod val="20000"/>
              <a:lumOff val="80000"/>
            </a:schemeClr>
          </a:solidFill>
          <a:ln>
            <a:noFill/>
          </a:ln>
        </p:spPr>
        <p:txBody>
          <a:bodyPr vert="horz" wrap="square" lIns="68550" tIns="34276" rIns="68550" bIns="34276" numCol="1" anchor="t" anchorCtr="0" compatLnSpc="1">
            <a:prstTxWarp prst="textNoShape">
              <a:avLst/>
            </a:prstTxWarp>
          </a:bodyPr>
          <a:lstStyle/>
          <a:p>
            <a:pPr defTabSz="685487"/>
            <a:endParaRPr lang="en-US" sz="1400" dirty="0">
              <a:solidFill>
                <a:srgbClr val="FFFFFF"/>
              </a:solidFill>
            </a:endParaRPr>
          </a:p>
        </p:txBody>
      </p:sp>
      <p:sp>
        <p:nvSpPr>
          <p:cNvPr id="11" name="TechEd Tile"/>
          <p:cNvSpPr/>
          <p:nvPr userDrawn="1"/>
        </p:nvSpPr>
        <p:spPr bwMode="auto">
          <a:xfrm>
            <a:off x="766754" y="1514475"/>
            <a:ext cx="2119674" cy="1499616"/>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pic>
        <p:nvPicPr>
          <p:cNvPr id="12" name="TechEd Logo"/>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8530"/>
          <a:stretch/>
        </p:blipFill>
        <p:spPr bwMode="auto">
          <a:xfrm>
            <a:off x="1051262" y="1742495"/>
            <a:ext cx="1550658" cy="104358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3" name="Top Mask"/>
          <p:cNvSpPr/>
          <p:nvPr userDrawn="1"/>
        </p:nvSpPr>
        <p:spPr bwMode="auto">
          <a:xfrm>
            <a:off x="1" y="4"/>
            <a:ext cx="9144000" cy="151447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14" name="Right Mask"/>
          <p:cNvSpPr/>
          <p:nvPr userDrawn="1"/>
        </p:nvSpPr>
        <p:spPr bwMode="auto">
          <a:xfrm>
            <a:off x="8381820" y="1630824"/>
            <a:ext cx="762199" cy="4154983"/>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2" name="Title 1"/>
          <p:cNvSpPr>
            <a:spLocks noGrp="1"/>
          </p:cNvSpPr>
          <p:nvPr>
            <p:ph type="ctrTitle"/>
          </p:nvPr>
        </p:nvSpPr>
        <p:spPr>
          <a:xfrm>
            <a:off x="3135109" y="3187152"/>
            <a:ext cx="4959201" cy="1523495"/>
          </a:xfrm>
        </p:spPr>
        <p:txBody>
          <a:bodyPr anchor="ctr" anchorCtr="0">
            <a:noAutofit/>
          </a:bodyPr>
          <a:lstStyle>
            <a:lvl1pPr algn="l" defTabSz="685487" rtl="0" eaLnBrk="1" latinLnBrk="0" hangingPunct="1">
              <a:lnSpc>
                <a:spcPct val="90000"/>
              </a:lnSpc>
              <a:spcBef>
                <a:spcPct val="0"/>
              </a:spcBef>
              <a:buNone/>
              <a:defRPr lang="en-US" sz="3000" b="1" kern="1200" cap="none" spc="-75" baseline="0" dirty="0">
                <a:ln w="3175">
                  <a:noFill/>
                </a:ln>
                <a:solidFill>
                  <a:schemeClr val="accent3">
                    <a:alpha val="99000"/>
                  </a:schemeClr>
                </a:solidFill>
                <a:effectLst/>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useBgFill="1">
        <p:nvSpPr>
          <p:cNvPr id="15" name="Bottom Mask"/>
          <p:cNvSpPr/>
          <p:nvPr userDrawn="1"/>
        </p:nvSpPr>
        <p:spPr bwMode="auto">
          <a:xfrm>
            <a:off x="3008322" y="6010279"/>
            <a:ext cx="6135697" cy="84772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grpSp>
        <p:nvGrpSpPr>
          <p:cNvPr id="17" name="Orange Tile"/>
          <p:cNvGrpSpPr/>
          <p:nvPr userDrawn="1"/>
        </p:nvGrpSpPr>
        <p:grpSpPr>
          <a:xfrm>
            <a:off x="762100" y="3187483"/>
            <a:ext cx="2120991" cy="2827252"/>
            <a:chOff x="1351800" y="-1084759"/>
            <a:chExt cx="2827252" cy="2827252"/>
          </a:xfrm>
        </p:grpSpPr>
        <p:sp>
          <p:nvSpPr>
            <p:cNvPr id="18" name="Rectangle 17"/>
            <p:cNvSpPr/>
            <p:nvPr/>
          </p:nvSpPr>
          <p:spPr bwMode="auto">
            <a:xfrm>
              <a:off x="1351800" y="-1084759"/>
              <a:ext cx="2827252" cy="2827252"/>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22" name="Freeform 21"/>
            <p:cNvSpPr>
              <a:spLocks noEditPoints="1"/>
            </p:cNvSpPr>
            <p:nvPr/>
          </p:nvSpPr>
          <p:spPr bwMode="auto">
            <a:xfrm>
              <a:off x="2005011" y="-436308"/>
              <a:ext cx="1522413" cy="1530350"/>
            </a:xfrm>
            <a:custGeom>
              <a:avLst/>
              <a:gdLst>
                <a:gd name="T0" fmla="*/ 6 w 187"/>
                <a:gd name="T1" fmla="*/ 188 h 188"/>
                <a:gd name="T2" fmla="*/ 129 w 187"/>
                <a:gd name="T3" fmla="*/ 64 h 188"/>
                <a:gd name="T4" fmla="*/ 180 w 187"/>
                <a:gd name="T5" fmla="*/ 115 h 188"/>
                <a:gd name="T6" fmla="*/ 185 w 187"/>
                <a:gd name="T7" fmla="*/ 116 h 188"/>
                <a:gd name="T8" fmla="*/ 187 w 187"/>
                <a:gd name="T9" fmla="*/ 112 h 188"/>
                <a:gd name="T10" fmla="*/ 187 w 187"/>
                <a:gd name="T11" fmla="*/ 4 h 188"/>
                <a:gd name="T12" fmla="*/ 183 w 187"/>
                <a:gd name="T13" fmla="*/ 0 h 188"/>
                <a:gd name="T14" fmla="*/ 75 w 187"/>
                <a:gd name="T15" fmla="*/ 0 h 188"/>
                <a:gd name="T16" fmla="*/ 71 w 187"/>
                <a:gd name="T17" fmla="*/ 3 h 188"/>
                <a:gd name="T18" fmla="*/ 71 w 187"/>
                <a:gd name="T19" fmla="*/ 4 h 188"/>
                <a:gd name="T20" fmla="*/ 72 w 187"/>
                <a:gd name="T21" fmla="*/ 7 h 188"/>
                <a:gd name="T22" fmla="*/ 123 w 187"/>
                <a:gd name="T23" fmla="*/ 58 h 188"/>
                <a:gd name="T24" fmla="*/ 0 w 187"/>
                <a:gd name="T25" fmla="*/ 182 h 188"/>
                <a:gd name="T26" fmla="*/ 6 w 187"/>
                <a:gd name="T27" fmla="*/ 188 h 188"/>
                <a:gd name="T28" fmla="*/ 179 w 187"/>
                <a:gd name="T29" fmla="*/ 8 h 188"/>
                <a:gd name="T30" fmla="*/ 179 w 187"/>
                <a:gd name="T31" fmla="*/ 103 h 188"/>
                <a:gd name="T32" fmla="*/ 85 w 187"/>
                <a:gd name="T33" fmla="*/ 8 h 188"/>
                <a:gd name="T34" fmla="*/ 179 w 187"/>
                <a:gd name="T35" fmla="*/ 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7" h="188">
                  <a:moveTo>
                    <a:pt x="6" y="188"/>
                  </a:moveTo>
                  <a:cubicBezTo>
                    <a:pt x="129" y="64"/>
                    <a:pt x="129" y="64"/>
                    <a:pt x="129" y="64"/>
                  </a:cubicBezTo>
                  <a:cubicBezTo>
                    <a:pt x="180" y="115"/>
                    <a:pt x="180" y="115"/>
                    <a:pt x="180" y="115"/>
                  </a:cubicBezTo>
                  <a:cubicBezTo>
                    <a:pt x="181" y="116"/>
                    <a:pt x="183" y="117"/>
                    <a:pt x="185" y="116"/>
                  </a:cubicBezTo>
                  <a:cubicBezTo>
                    <a:pt x="186" y="116"/>
                    <a:pt x="187" y="114"/>
                    <a:pt x="187" y="112"/>
                  </a:cubicBezTo>
                  <a:cubicBezTo>
                    <a:pt x="187" y="4"/>
                    <a:pt x="187" y="4"/>
                    <a:pt x="187" y="4"/>
                  </a:cubicBezTo>
                  <a:cubicBezTo>
                    <a:pt x="187" y="2"/>
                    <a:pt x="185" y="0"/>
                    <a:pt x="183" y="0"/>
                  </a:cubicBezTo>
                  <a:cubicBezTo>
                    <a:pt x="75" y="0"/>
                    <a:pt x="75" y="0"/>
                    <a:pt x="75" y="0"/>
                  </a:cubicBezTo>
                  <a:cubicBezTo>
                    <a:pt x="73" y="0"/>
                    <a:pt x="72" y="1"/>
                    <a:pt x="71" y="3"/>
                  </a:cubicBezTo>
                  <a:cubicBezTo>
                    <a:pt x="71" y="3"/>
                    <a:pt x="71" y="4"/>
                    <a:pt x="71" y="4"/>
                  </a:cubicBezTo>
                  <a:cubicBezTo>
                    <a:pt x="71" y="6"/>
                    <a:pt x="71" y="7"/>
                    <a:pt x="72" y="7"/>
                  </a:cubicBezTo>
                  <a:cubicBezTo>
                    <a:pt x="123" y="58"/>
                    <a:pt x="123" y="58"/>
                    <a:pt x="123" y="58"/>
                  </a:cubicBezTo>
                  <a:cubicBezTo>
                    <a:pt x="0" y="182"/>
                    <a:pt x="0" y="182"/>
                    <a:pt x="0" y="182"/>
                  </a:cubicBezTo>
                  <a:lnTo>
                    <a:pt x="6" y="188"/>
                  </a:lnTo>
                  <a:close/>
                  <a:moveTo>
                    <a:pt x="179" y="8"/>
                  </a:moveTo>
                  <a:cubicBezTo>
                    <a:pt x="179" y="103"/>
                    <a:pt x="179" y="103"/>
                    <a:pt x="179" y="103"/>
                  </a:cubicBezTo>
                  <a:cubicBezTo>
                    <a:pt x="85" y="8"/>
                    <a:pt x="85" y="8"/>
                    <a:pt x="85" y="8"/>
                  </a:cubicBezTo>
                  <a:lnTo>
                    <a:pt x="179" y="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defTabSz="685487"/>
              <a:endParaRPr lang="en-US" sz="1400" dirty="0">
                <a:solidFill>
                  <a:srgbClr val="FFFFFF"/>
                </a:solidFill>
              </a:endParaRPr>
            </a:p>
          </p:txBody>
        </p:sp>
      </p:grpSp>
    </p:spTree>
    <p:extLst>
      <p:ext uri="{BB962C8B-B14F-4D97-AF65-F5344CB8AC3E}">
        <p14:creationId xmlns:p14="http://schemas.microsoft.com/office/powerpoint/2010/main" val="30327453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Tile"/>
          <p:cNvSpPr/>
          <p:nvPr userDrawn="1"/>
        </p:nvSpPr>
        <p:spPr bwMode="auto">
          <a:xfrm>
            <a:off x="3008304" y="3187140"/>
            <a:ext cx="5373500" cy="2823139"/>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6" name="Arrow Bar"/>
          <p:cNvSpPr/>
          <p:nvPr userDrawn="1"/>
        </p:nvSpPr>
        <p:spPr bwMode="auto">
          <a:xfrm>
            <a:off x="3008304" y="1514475"/>
            <a:ext cx="5373500" cy="1499616"/>
          </a:xfrm>
          <a:prstGeom prst="rect">
            <a:avLst/>
          </a:prstGeom>
          <a:solidFill>
            <a:schemeClr val="accent4"/>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7" name="Text Placeholder 6"/>
          <p:cNvSpPr>
            <a:spLocks noGrp="1"/>
          </p:cNvSpPr>
          <p:nvPr>
            <p:ph type="body" sz="quarter" idx="10" hasCustomPrompt="1"/>
          </p:nvPr>
        </p:nvSpPr>
        <p:spPr>
          <a:xfrm>
            <a:off x="3135106" y="1586587"/>
            <a:ext cx="4163390" cy="1378644"/>
          </a:xfrm>
        </p:spPr>
        <p:txBody>
          <a:bodyPr anchor="ctr" anchorCtr="0">
            <a:noAutofit/>
            <a:scene3d>
              <a:camera prst="orthographicFront"/>
              <a:lightRig rig="flat" dir="t"/>
            </a:scene3d>
            <a:sp3d>
              <a:contourClr>
                <a:schemeClr val="tx2"/>
              </a:contourClr>
            </a:sp3d>
          </a:bodyPr>
          <a:lstStyle>
            <a:lvl1pPr marL="0" indent="0" algn="l" defTabSz="685487" rtl="0" eaLnBrk="1" latinLnBrk="0" hangingPunct="1">
              <a:lnSpc>
                <a:spcPct val="90000"/>
              </a:lnSpc>
              <a:spcBef>
                <a:spcPct val="0"/>
              </a:spcBef>
              <a:buFont typeface="Arial" pitchFamily="34" charset="0"/>
              <a:buNone/>
              <a:defRPr lang="en-US" sz="4100" b="1" kern="1200" cap="none" spc="-75" baseline="0" dirty="0" smtClean="0">
                <a:ln w="3175">
                  <a:noFill/>
                </a:ln>
                <a:solidFill>
                  <a:schemeClr val="tx1">
                    <a:alpha val="99000"/>
                  </a:schemeClr>
                </a:solidFill>
                <a:effectLst/>
                <a:latin typeface="Segoe UI" pitchFamily="34" charset="0"/>
                <a:ea typeface="Segoe UI" pitchFamily="34" charset="0"/>
                <a:cs typeface="Segoe UI" pitchFamily="34" charset="0"/>
              </a:defRPr>
            </a:lvl1pPr>
          </a:lstStyle>
          <a:p>
            <a:pPr lvl="0"/>
            <a:r>
              <a:rPr lang="en-US" dirty="0" smtClean="0"/>
              <a:t>Title</a:t>
            </a:r>
          </a:p>
        </p:txBody>
      </p:sp>
      <p:sp useBgFill="1">
        <p:nvSpPr>
          <p:cNvPr id="9" name="Left Mask"/>
          <p:cNvSpPr/>
          <p:nvPr userDrawn="1"/>
        </p:nvSpPr>
        <p:spPr bwMode="auto">
          <a:xfrm>
            <a:off x="2" y="1514476"/>
            <a:ext cx="3008303" cy="1499616"/>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3" name="Subtitle 2"/>
          <p:cNvSpPr>
            <a:spLocks noGrp="1"/>
          </p:cNvSpPr>
          <p:nvPr>
            <p:ph type="subTitle" idx="1"/>
          </p:nvPr>
        </p:nvSpPr>
        <p:spPr>
          <a:xfrm>
            <a:off x="3135109" y="5181621"/>
            <a:ext cx="4959201" cy="461665"/>
          </a:xfrm>
        </p:spPr>
        <p:txBody>
          <a:bodyPr>
            <a:noAutofit/>
          </a:bodyPr>
          <a:lstStyle>
            <a:lvl1pPr marL="0" indent="0" algn="l" defTabSz="685487" rtl="0" eaLnBrk="1" latinLnBrk="0" hangingPunct="1">
              <a:lnSpc>
                <a:spcPct val="90000"/>
              </a:lnSpc>
              <a:spcBef>
                <a:spcPts val="0"/>
              </a:spcBef>
              <a:buSzPct val="105000"/>
              <a:buFontTx/>
              <a:buNone/>
              <a:defRPr lang="en-US" sz="1200" kern="1200" dirty="0">
                <a:solidFill>
                  <a:schemeClr val="bg1">
                    <a:alpha val="99000"/>
                  </a:schemeClr>
                </a:solidFill>
                <a:latin typeface="Segoe UI" pitchFamily="34" charset="0"/>
                <a:ea typeface="Segoe UI" pitchFamily="34" charset="0"/>
                <a:cs typeface="Segoe UI" pitchFamily="34" charset="0"/>
              </a:defRPr>
            </a:lvl1pPr>
            <a:lvl2pPr marL="342739" indent="0" algn="ctr">
              <a:buNone/>
              <a:defRPr>
                <a:solidFill>
                  <a:schemeClr val="tx1">
                    <a:tint val="75000"/>
                  </a:schemeClr>
                </a:solidFill>
              </a:defRPr>
            </a:lvl2pPr>
            <a:lvl3pPr marL="685487" indent="0" algn="ctr">
              <a:buNone/>
              <a:defRPr>
                <a:solidFill>
                  <a:schemeClr val="tx1">
                    <a:tint val="75000"/>
                  </a:schemeClr>
                </a:solidFill>
              </a:defRPr>
            </a:lvl3pPr>
            <a:lvl4pPr marL="1028229" indent="0" algn="ctr">
              <a:buNone/>
              <a:defRPr>
                <a:solidFill>
                  <a:schemeClr val="tx1">
                    <a:tint val="75000"/>
                  </a:schemeClr>
                </a:solidFill>
              </a:defRPr>
            </a:lvl4pPr>
            <a:lvl5pPr marL="1370975" indent="0" algn="ctr">
              <a:buNone/>
              <a:defRPr>
                <a:solidFill>
                  <a:schemeClr val="tx1">
                    <a:tint val="75000"/>
                  </a:schemeClr>
                </a:solidFill>
              </a:defRPr>
            </a:lvl5pPr>
            <a:lvl6pPr marL="1713712" indent="0" algn="ctr">
              <a:buNone/>
              <a:defRPr>
                <a:solidFill>
                  <a:schemeClr val="tx1">
                    <a:tint val="75000"/>
                  </a:schemeClr>
                </a:solidFill>
              </a:defRPr>
            </a:lvl6pPr>
            <a:lvl7pPr marL="2056459" indent="0" algn="ctr">
              <a:buNone/>
              <a:defRPr>
                <a:solidFill>
                  <a:schemeClr val="tx1">
                    <a:tint val="75000"/>
                  </a:schemeClr>
                </a:solidFill>
              </a:defRPr>
            </a:lvl7pPr>
            <a:lvl8pPr marL="2399204" indent="0" algn="ctr">
              <a:buNone/>
              <a:defRPr>
                <a:solidFill>
                  <a:schemeClr val="tx1">
                    <a:tint val="75000"/>
                  </a:schemeClr>
                </a:solidFill>
              </a:defRPr>
            </a:lvl8pPr>
            <a:lvl9pPr marL="2741951" indent="0" algn="ctr">
              <a:buNone/>
              <a:defRPr>
                <a:solidFill>
                  <a:schemeClr val="tx1">
                    <a:tint val="75000"/>
                  </a:schemeClr>
                </a:solidFill>
              </a:defRPr>
            </a:lvl9pPr>
          </a:lstStyle>
          <a:p>
            <a:r>
              <a:rPr lang="en-US" smtClean="0"/>
              <a:t>Click to edit Master subtitle style</a:t>
            </a:r>
            <a:endParaRPr lang="en-US" dirty="0"/>
          </a:p>
        </p:txBody>
      </p:sp>
      <p:sp>
        <p:nvSpPr>
          <p:cNvPr id="10" name="Circle Arrow"/>
          <p:cNvSpPr>
            <a:spLocks noEditPoints="1"/>
          </p:cNvSpPr>
          <p:nvPr userDrawn="1"/>
        </p:nvSpPr>
        <p:spPr bwMode="auto">
          <a:xfrm rot="5400000">
            <a:off x="7358040" y="1978147"/>
            <a:ext cx="841375" cy="631196"/>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chemeClr val="tx1">
              <a:lumMod val="20000"/>
              <a:lumOff val="80000"/>
            </a:schemeClr>
          </a:solidFill>
          <a:ln>
            <a:noFill/>
          </a:ln>
        </p:spPr>
        <p:txBody>
          <a:bodyPr vert="horz" wrap="square" lIns="68550" tIns="34276" rIns="68550" bIns="34276" numCol="1" anchor="t" anchorCtr="0" compatLnSpc="1">
            <a:prstTxWarp prst="textNoShape">
              <a:avLst/>
            </a:prstTxWarp>
          </a:bodyPr>
          <a:lstStyle/>
          <a:p>
            <a:pPr defTabSz="685487"/>
            <a:endParaRPr lang="en-US" sz="1400" dirty="0">
              <a:solidFill>
                <a:srgbClr val="FFFFFF"/>
              </a:solidFill>
            </a:endParaRPr>
          </a:p>
        </p:txBody>
      </p:sp>
      <p:sp>
        <p:nvSpPr>
          <p:cNvPr id="11" name="TechEd Tile"/>
          <p:cNvSpPr/>
          <p:nvPr userDrawn="1"/>
        </p:nvSpPr>
        <p:spPr bwMode="auto">
          <a:xfrm>
            <a:off x="766754" y="1514475"/>
            <a:ext cx="2119674" cy="1499616"/>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7" tIns="34274" rIns="68547" bIns="34274"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pic>
        <p:nvPicPr>
          <p:cNvPr id="12" name="TechEd Logo"/>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8530"/>
          <a:stretch/>
        </p:blipFill>
        <p:spPr bwMode="auto">
          <a:xfrm>
            <a:off x="1051262" y="1742495"/>
            <a:ext cx="1550658" cy="104358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3" name="Top Mask"/>
          <p:cNvSpPr/>
          <p:nvPr userDrawn="1"/>
        </p:nvSpPr>
        <p:spPr bwMode="auto">
          <a:xfrm>
            <a:off x="1" y="4"/>
            <a:ext cx="9144000" cy="151447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14" name="Right Mask"/>
          <p:cNvSpPr/>
          <p:nvPr userDrawn="1"/>
        </p:nvSpPr>
        <p:spPr bwMode="auto">
          <a:xfrm>
            <a:off x="8381820" y="1630824"/>
            <a:ext cx="762199" cy="4154983"/>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2" name="Title 1"/>
          <p:cNvSpPr>
            <a:spLocks noGrp="1"/>
          </p:cNvSpPr>
          <p:nvPr>
            <p:ph type="ctrTitle"/>
          </p:nvPr>
        </p:nvSpPr>
        <p:spPr>
          <a:xfrm>
            <a:off x="3135109" y="3187152"/>
            <a:ext cx="4959201" cy="1523495"/>
          </a:xfrm>
        </p:spPr>
        <p:txBody>
          <a:bodyPr anchor="ctr" anchorCtr="0">
            <a:noAutofit/>
          </a:bodyPr>
          <a:lstStyle>
            <a:lvl1pPr algn="l" defTabSz="685487" rtl="0" eaLnBrk="1" latinLnBrk="0" hangingPunct="1">
              <a:lnSpc>
                <a:spcPct val="90000"/>
              </a:lnSpc>
              <a:spcBef>
                <a:spcPct val="0"/>
              </a:spcBef>
              <a:buNone/>
              <a:defRPr lang="en-US" sz="3000" b="1" kern="1200" cap="none" spc="-75" baseline="0" dirty="0">
                <a:ln w="3175">
                  <a:noFill/>
                </a:ln>
                <a:solidFill>
                  <a:schemeClr val="accent4">
                    <a:alpha val="99000"/>
                  </a:schemeClr>
                </a:solidFill>
                <a:effectLst/>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useBgFill="1">
        <p:nvSpPr>
          <p:cNvPr id="15" name="Bottom Mask"/>
          <p:cNvSpPr/>
          <p:nvPr userDrawn="1"/>
        </p:nvSpPr>
        <p:spPr bwMode="auto">
          <a:xfrm>
            <a:off x="3008322" y="6010279"/>
            <a:ext cx="6135697" cy="84772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47" tIns="34274" rIns="68547" bIns="34274" numCol="1" spcCol="0" rtlCol="0" fromWordArt="0" anchor="ctr" anchorCtr="0" forceAA="0" compatLnSpc="1">
            <a:prstTxWarp prst="textNoShape">
              <a:avLst/>
            </a:prstTxWarp>
            <a:noAutofit/>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grpSp>
        <p:nvGrpSpPr>
          <p:cNvPr id="19" name="Teal Tile"/>
          <p:cNvGrpSpPr/>
          <p:nvPr userDrawn="1"/>
        </p:nvGrpSpPr>
        <p:grpSpPr>
          <a:xfrm>
            <a:off x="762099" y="3187139"/>
            <a:ext cx="2120991" cy="2827252"/>
            <a:chOff x="823093" y="-1413626"/>
            <a:chExt cx="2827252" cy="2827252"/>
          </a:xfrm>
        </p:grpSpPr>
        <p:sp>
          <p:nvSpPr>
            <p:cNvPr id="20" name="Rectangle 19"/>
            <p:cNvSpPr/>
            <p:nvPr/>
          </p:nvSpPr>
          <p:spPr bwMode="auto">
            <a:xfrm>
              <a:off x="823093" y="-1413626"/>
              <a:ext cx="2827252" cy="2827252"/>
            </a:xfrm>
            <a:prstGeom prst="rect">
              <a:avLst/>
            </a:prstGeom>
            <a:solidFill>
              <a:schemeClr val="accent4"/>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289"/>
              <a:endParaRPr lang="en-US" sz="1700" dirty="0">
                <a:solidFill>
                  <a:srgbClr val="FFFFFF">
                    <a:lumMod val="20000"/>
                    <a:lumOff val="80000"/>
                    <a:alpha val="99000"/>
                  </a:srgbClr>
                </a:solidFill>
                <a:ea typeface="Segoe UI" pitchFamily="34" charset="0"/>
                <a:cs typeface="Segoe UI" pitchFamily="34" charset="0"/>
              </a:endParaRPr>
            </a:p>
          </p:txBody>
        </p:sp>
        <p:sp>
          <p:nvSpPr>
            <p:cNvPr id="21" name="Freeform 20"/>
            <p:cNvSpPr>
              <a:spLocks noEditPoints="1"/>
            </p:cNvSpPr>
            <p:nvPr/>
          </p:nvSpPr>
          <p:spPr bwMode="auto">
            <a:xfrm>
              <a:off x="1397725" y="-232569"/>
              <a:ext cx="1677988" cy="465138"/>
            </a:xfrm>
            <a:custGeom>
              <a:avLst/>
              <a:gdLst>
                <a:gd name="T0" fmla="*/ 0 w 209"/>
                <a:gd name="T1" fmla="*/ 25 h 58"/>
                <a:gd name="T2" fmla="*/ 20 w 209"/>
                <a:gd name="T3" fmla="*/ 25 h 58"/>
                <a:gd name="T4" fmla="*/ 20 w 209"/>
                <a:gd name="T5" fmla="*/ 33 h 58"/>
                <a:gd name="T6" fmla="*/ 0 w 209"/>
                <a:gd name="T7" fmla="*/ 33 h 58"/>
                <a:gd name="T8" fmla="*/ 0 w 209"/>
                <a:gd name="T9" fmla="*/ 25 h 58"/>
                <a:gd name="T10" fmla="*/ 40 w 209"/>
                <a:gd name="T11" fmla="*/ 33 h 58"/>
                <a:gd name="T12" fmla="*/ 60 w 209"/>
                <a:gd name="T13" fmla="*/ 33 h 58"/>
                <a:gd name="T14" fmla="*/ 60 w 209"/>
                <a:gd name="T15" fmla="*/ 25 h 58"/>
                <a:gd name="T16" fmla="*/ 40 w 209"/>
                <a:gd name="T17" fmla="*/ 25 h 58"/>
                <a:gd name="T18" fmla="*/ 40 w 209"/>
                <a:gd name="T19" fmla="*/ 33 h 58"/>
                <a:gd name="T20" fmla="*/ 120 w 209"/>
                <a:gd name="T21" fmla="*/ 33 h 58"/>
                <a:gd name="T22" fmla="*/ 140 w 209"/>
                <a:gd name="T23" fmla="*/ 33 h 58"/>
                <a:gd name="T24" fmla="*/ 140 w 209"/>
                <a:gd name="T25" fmla="*/ 25 h 58"/>
                <a:gd name="T26" fmla="*/ 120 w 209"/>
                <a:gd name="T27" fmla="*/ 25 h 58"/>
                <a:gd name="T28" fmla="*/ 120 w 209"/>
                <a:gd name="T29" fmla="*/ 33 h 58"/>
                <a:gd name="T30" fmla="*/ 80 w 209"/>
                <a:gd name="T31" fmla="*/ 33 h 58"/>
                <a:gd name="T32" fmla="*/ 100 w 209"/>
                <a:gd name="T33" fmla="*/ 33 h 58"/>
                <a:gd name="T34" fmla="*/ 100 w 209"/>
                <a:gd name="T35" fmla="*/ 25 h 58"/>
                <a:gd name="T36" fmla="*/ 80 w 209"/>
                <a:gd name="T37" fmla="*/ 25 h 58"/>
                <a:gd name="T38" fmla="*/ 80 w 209"/>
                <a:gd name="T39" fmla="*/ 33 h 58"/>
                <a:gd name="T40" fmla="*/ 207 w 209"/>
                <a:gd name="T41" fmla="*/ 26 h 58"/>
                <a:gd name="T42" fmla="*/ 181 w 209"/>
                <a:gd name="T43" fmla="*/ 0 h 58"/>
                <a:gd name="T44" fmla="*/ 175 w 209"/>
                <a:gd name="T45" fmla="*/ 6 h 58"/>
                <a:gd name="T46" fmla="*/ 195 w 209"/>
                <a:gd name="T47" fmla="*/ 25 h 58"/>
                <a:gd name="T48" fmla="*/ 160 w 209"/>
                <a:gd name="T49" fmla="*/ 25 h 58"/>
                <a:gd name="T50" fmla="*/ 160 w 209"/>
                <a:gd name="T51" fmla="*/ 33 h 58"/>
                <a:gd name="T52" fmla="*/ 195 w 209"/>
                <a:gd name="T53" fmla="*/ 33 h 58"/>
                <a:gd name="T54" fmla="*/ 175 w 209"/>
                <a:gd name="T55" fmla="*/ 52 h 58"/>
                <a:gd name="T56" fmla="*/ 181 w 209"/>
                <a:gd name="T57" fmla="*/ 58 h 58"/>
                <a:gd name="T58" fmla="*/ 207 w 209"/>
                <a:gd name="T59" fmla="*/ 32 h 58"/>
                <a:gd name="T60" fmla="*/ 207 w 209"/>
                <a:gd name="T61" fmla="*/ 2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9" h="58">
                  <a:moveTo>
                    <a:pt x="0" y="25"/>
                  </a:moveTo>
                  <a:cubicBezTo>
                    <a:pt x="20" y="25"/>
                    <a:pt x="20" y="25"/>
                    <a:pt x="20" y="25"/>
                  </a:cubicBezTo>
                  <a:cubicBezTo>
                    <a:pt x="20" y="33"/>
                    <a:pt x="20" y="33"/>
                    <a:pt x="20" y="33"/>
                  </a:cubicBezTo>
                  <a:cubicBezTo>
                    <a:pt x="0" y="33"/>
                    <a:pt x="0" y="33"/>
                    <a:pt x="0" y="33"/>
                  </a:cubicBezTo>
                  <a:lnTo>
                    <a:pt x="0" y="25"/>
                  </a:lnTo>
                  <a:close/>
                  <a:moveTo>
                    <a:pt x="40" y="33"/>
                  </a:moveTo>
                  <a:cubicBezTo>
                    <a:pt x="60" y="33"/>
                    <a:pt x="60" y="33"/>
                    <a:pt x="60" y="33"/>
                  </a:cubicBezTo>
                  <a:cubicBezTo>
                    <a:pt x="60" y="25"/>
                    <a:pt x="60" y="25"/>
                    <a:pt x="60" y="25"/>
                  </a:cubicBezTo>
                  <a:cubicBezTo>
                    <a:pt x="40" y="25"/>
                    <a:pt x="40" y="25"/>
                    <a:pt x="40" y="25"/>
                  </a:cubicBezTo>
                  <a:lnTo>
                    <a:pt x="40" y="33"/>
                  </a:lnTo>
                  <a:close/>
                  <a:moveTo>
                    <a:pt x="120" y="33"/>
                  </a:moveTo>
                  <a:cubicBezTo>
                    <a:pt x="140" y="33"/>
                    <a:pt x="140" y="33"/>
                    <a:pt x="140" y="33"/>
                  </a:cubicBezTo>
                  <a:cubicBezTo>
                    <a:pt x="140" y="25"/>
                    <a:pt x="140" y="25"/>
                    <a:pt x="140" y="25"/>
                  </a:cubicBezTo>
                  <a:cubicBezTo>
                    <a:pt x="120" y="25"/>
                    <a:pt x="120" y="25"/>
                    <a:pt x="120" y="25"/>
                  </a:cubicBezTo>
                  <a:lnTo>
                    <a:pt x="120" y="33"/>
                  </a:lnTo>
                  <a:close/>
                  <a:moveTo>
                    <a:pt x="80" y="33"/>
                  </a:moveTo>
                  <a:cubicBezTo>
                    <a:pt x="100" y="33"/>
                    <a:pt x="100" y="33"/>
                    <a:pt x="100" y="33"/>
                  </a:cubicBezTo>
                  <a:cubicBezTo>
                    <a:pt x="100" y="25"/>
                    <a:pt x="100" y="25"/>
                    <a:pt x="100" y="25"/>
                  </a:cubicBezTo>
                  <a:cubicBezTo>
                    <a:pt x="80" y="25"/>
                    <a:pt x="80" y="25"/>
                    <a:pt x="80" y="25"/>
                  </a:cubicBezTo>
                  <a:lnTo>
                    <a:pt x="80" y="33"/>
                  </a:lnTo>
                  <a:close/>
                  <a:moveTo>
                    <a:pt x="207" y="26"/>
                  </a:moveTo>
                  <a:cubicBezTo>
                    <a:pt x="181" y="0"/>
                    <a:pt x="181" y="0"/>
                    <a:pt x="181" y="0"/>
                  </a:cubicBezTo>
                  <a:cubicBezTo>
                    <a:pt x="175" y="6"/>
                    <a:pt x="175" y="6"/>
                    <a:pt x="175" y="6"/>
                  </a:cubicBezTo>
                  <a:cubicBezTo>
                    <a:pt x="195" y="25"/>
                    <a:pt x="195" y="25"/>
                    <a:pt x="195" y="25"/>
                  </a:cubicBezTo>
                  <a:cubicBezTo>
                    <a:pt x="160" y="25"/>
                    <a:pt x="160" y="25"/>
                    <a:pt x="160" y="25"/>
                  </a:cubicBezTo>
                  <a:cubicBezTo>
                    <a:pt x="160" y="33"/>
                    <a:pt x="160" y="33"/>
                    <a:pt x="160" y="33"/>
                  </a:cubicBezTo>
                  <a:cubicBezTo>
                    <a:pt x="195" y="33"/>
                    <a:pt x="195" y="33"/>
                    <a:pt x="195" y="33"/>
                  </a:cubicBezTo>
                  <a:cubicBezTo>
                    <a:pt x="175" y="52"/>
                    <a:pt x="175" y="52"/>
                    <a:pt x="175" y="52"/>
                  </a:cubicBezTo>
                  <a:cubicBezTo>
                    <a:pt x="181" y="58"/>
                    <a:pt x="181" y="58"/>
                    <a:pt x="181" y="58"/>
                  </a:cubicBezTo>
                  <a:cubicBezTo>
                    <a:pt x="207" y="32"/>
                    <a:pt x="207" y="32"/>
                    <a:pt x="207" y="32"/>
                  </a:cubicBezTo>
                  <a:cubicBezTo>
                    <a:pt x="209" y="30"/>
                    <a:pt x="209" y="28"/>
                    <a:pt x="207" y="2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487"/>
              <a:endParaRPr lang="en-US" sz="1400" dirty="0">
                <a:solidFill>
                  <a:srgbClr val="FFFFFF"/>
                </a:solidFill>
              </a:endParaRPr>
            </a:p>
          </p:txBody>
        </p:sp>
      </p:grpSp>
    </p:spTree>
    <p:extLst>
      <p:ext uri="{BB962C8B-B14F-4D97-AF65-F5344CB8AC3E}">
        <p14:creationId xmlns:p14="http://schemas.microsoft.com/office/powerpoint/2010/main" val="3434082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15"/>
            <a:ext cx="8363938" cy="465512"/>
          </a:xfrm>
        </p:spPr>
        <p:txBody>
          <a:bodyPr/>
          <a:lstStyle>
            <a:lvl1pPr>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447810"/>
            <a:ext cx="8363938" cy="150425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5092874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389436" y="1447810"/>
            <a:ext cx="8363938" cy="1504258"/>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2384945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Content Placeholder 2"/>
          <p:cNvSpPr>
            <a:spLocks noGrp="1"/>
          </p:cNvSpPr>
          <p:nvPr>
            <p:ph sz="half" idx="1"/>
          </p:nvPr>
        </p:nvSpPr>
        <p:spPr>
          <a:xfrm>
            <a:off x="389436" y="1447819"/>
            <a:ext cx="4115872" cy="1327030"/>
          </a:xfrm>
        </p:spPr>
        <p:txBody>
          <a:bodyPr/>
          <a:lstStyle>
            <a:lvl1pPr marL="254877" indent="-254877">
              <a:lnSpc>
                <a:spcPct val="90000"/>
              </a:lnSpc>
              <a:defRPr sz="2100"/>
            </a:lvl1pPr>
            <a:lvl2pPr marL="504794" indent="-243968">
              <a:lnSpc>
                <a:spcPct val="90000"/>
              </a:lnSpc>
              <a:defRPr sz="1800"/>
            </a:lvl2pPr>
            <a:lvl3pPr marL="715039" indent="-216198">
              <a:lnSpc>
                <a:spcPct val="90000"/>
              </a:lnSpc>
              <a:defRPr sz="1500"/>
            </a:lvl3pPr>
            <a:lvl4pPr marL="920325" indent="-205285">
              <a:lnSpc>
                <a:spcPct val="90000"/>
              </a:lnSpc>
              <a:defRPr sz="1400"/>
            </a:lvl4pPr>
            <a:lvl5pPr marL="1136522" indent="-210246">
              <a:lnSpc>
                <a:spcPct val="90000"/>
              </a:lnSpc>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7502" y="1447819"/>
            <a:ext cx="4115872" cy="1327030"/>
          </a:xfrm>
        </p:spPr>
        <p:txBody>
          <a:bodyPr/>
          <a:lstStyle>
            <a:lvl1pPr marL="260826" indent="-260826">
              <a:lnSpc>
                <a:spcPct val="90000"/>
              </a:lnSpc>
              <a:defRPr sz="2100"/>
            </a:lvl1pPr>
            <a:lvl2pPr marL="504794" indent="-254877">
              <a:lnSpc>
                <a:spcPct val="90000"/>
              </a:lnSpc>
              <a:defRPr sz="1800"/>
            </a:lvl2pPr>
            <a:lvl3pPr marL="720992" indent="-227112">
              <a:lnSpc>
                <a:spcPct val="90000"/>
              </a:lnSpc>
              <a:defRPr sz="1500"/>
            </a:lvl3pPr>
            <a:lvl4pPr marL="920325" indent="-199332">
              <a:lnSpc>
                <a:spcPct val="90000"/>
              </a:lnSpc>
              <a:defRPr sz="1400"/>
            </a:lvl4pPr>
            <a:lvl5pPr marL="1136522" indent="-205285">
              <a:lnSpc>
                <a:spcPct val="90000"/>
              </a:lnSpc>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55084934"/>
      </p:ext>
    </p:extLst>
  </p:cSld>
  <p:clrMapOvr>
    <a:masterClrMapping/>
  </p:clrMapOvr>
  <p:transition xmlns:p14="http://schemas.microsoft.com/office/powerpoint/2010/mai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9436" y="1489798"/>
            <a:ext cx="4115872" cy="268022"/>
          </a:xfrm>
        </p:spPr>
        <p:txBody>
          <a:bodyPr anchor="b"/>
          <a:lstStyle>
            <a:lvl1pPr marL="0" indent="0">
              <a:lnSpc>
                <a:spcPct val="90000"/>
              </a:lnSpc>
              <a:spcBef>
                <a:spcPts val="0"/>
              </a:spcBef>
              <a:buNone/>
              <a:defRPr sz="1900" b="1"/>
            </a:lvl1pPr>
            <a:lvl2pPr marL="342739" indent="0">
              <a:buNone/>
              <a:defRPr sz="1500" b="1"/>
            </a:lvl2pPr>
            <a:lvl3pPr marL="685487" indent="0">
              <a:buNone/>
              <a:defRPr sz="1400" b="1"/>
            </a:lvl3pPr>
            <a:lvl4pPr marL="1028229" indent="0">
              <a:buNone/>
              <a:defRPr sz="1200" b="1"/>
            </a:lvl4pPr>
            <a:lvl5pPr marL="1370975" indent="0">
              <a:buNone/>
              <a:defRPr sz="1200" b="1"/>
            </a:lvl5pPr>
            <a:lvl6pPr marL="1713712" indent="0">
              <a:buNone/>
              <a:defRPr sz="1200" b="1"/>
            </a:lvl6pPr>
            <a:lvl7pPr marL="2056459" indent="0">
              <a:buNone/>
              <a:defRPr sz="1200" b="1"/>
            </a:lvl7pPr>
            <a:lvl8pPr marL="2399204" indent="0">
              <a:buNone/>
              <a:defRPr sz="1200" b="1"/>
            </a:lvl8pPr>
            <a:lvl9pPr marL="2741951"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381001" y="2133619"/>
            <a:ext cx="4114800" cy="1169807"/>
          </a:xfrm>
        </p:spPr>
        <p:txBody>
          <a:bodyPr/>
          <a:lstStyle>
            <a:lvl1pPr marL="211238" indent="-211238">
              <a:defRPr sz="1700"/>
            </a:lvl1pPr>
            <a:lvl2pPr marL="421484" indent="-199332">
              <a:defRPr sz="1500"/>
            </a:lvl2pPr>
            <a:lvl3pPr marL="609917" indent="-182479">
              <a:defRPr sz="1400"/>
            </a:lvl3pPr>
            <a:lvl4pPr marL="787436" indent="-171572">
              <a:defRPr sz="1300"/>
            </a:lvl4pPr>
            <a:lvl5pPr marL="959008" indent="-154715">
              <a:defRPr sz="13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37502" y="1489798"/>
            <a:ext cx="4115872" cy="268022"/>
          </a:xfrm>
        </p:spPr>
        <p:txBody>
          <a:bodyPr anchor="b"/>
          <a:lstStyle>
            <a:lvl1pPr marL="0" indent="0">
              <a:lnSpc>
                <a:spcPct val="90000"/>
              </a:lnSpc>
              <a:spcBef>
                <a:spcPts val="0"/>
              </a:spcBef>
              <a:buNone/>
              <a:defRPr sz="1900" b="1"/>
            </a:lvl1pPr>
            <a:lvl2pPr marL="342739" indent="0">
              <a:buNone/>
              <a:defRPr sz="1500" b="1"/>
            </a:lvl2pPr>
            <a:lvl3pPr marL="685487" indent="0">
              <a:buNone/>
              <a:defRPr sz="1400" b="1"/>
            </a:lvl3pPr>
            <a:lvl4pPr marL="1028229" indent="0">
              <a:buNone/>
              <a:defRPr sz="1200" b="1"/>
            </a:lvl4pPr>
            <a:lvl5pPr marL="1370975" indent="0">
              <a:buNone/>
              <a:defRPr sz="1200" b="1"/>
            </a:lvl5pPr>
            <a:lvl6pPr marL="1713712" indent="0">
              <a:buNone/>
              <a:defRPr sz="1200" b="1"/>
            </a:lvl6pPr>
            <a:lvl7pPr marL="2056459" indent="0">
              <a:buNone/>
              <a:defRPr sz="1200" b="1"/>
            </a:lvl7pPr>
            <a:lvl8pPr marL="2399204" indent="0">
              <a:buNone/>
              <a:defRPr sz="1200" b="1"/>
            </a:lvl8pPr>
            <a:lvl9pPr marL="2741951"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37502" y="2133607"/>
            <a:ext cx="4115872" cy="1169807"/>
          </a:xfrm>
        </p:spPr>
        <p:txBody>
          <a:bodyPr/>
          <a:lstStyle>
            <a:lvl1pPr marL="222150" indent="-222150">
              <a:defRPr sz="1700"/>
            </a:lvl1pPr>
            <a:lvl2pPr marL="427436" indent="-205285">
              <a:defRPr sz="1500"/>
            </a:lvl2pPr>
            <a:lvl3pPr marL="615868" indent="-183472">
              <a:defRPr sz="1400"/>
            </a:lvl3pPr>
            <a:lvl4pPr marL="787436" indent="-177521">
              <a:defRPr sz="1300"/>
            </a:lvl4pPr>
            <a:lvl5pPr marL="959008" indent="-165619">
              <a:defRPr sz="13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0719801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Tree>
    <p:extLst>
      <p:ext uri="{BB962C8B-B14F-4D97-AF65-F5344CB8AC3E}">
        <p14:creationId xmlns:p14="http://schemas.microsoft.com/office/powerpoint/2010/main" val="413613436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709827"/>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blank" preserve="1">
  <p:cSld name="WALKIN - Prints in GRAYSCAL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0875204"/>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blank" preserve="1">
  <p:cSld name="MS_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620814"/>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417">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447810"/>
            <a:ext cx="8363938" cy="150425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90820889"/>
      </p:ext>
    </p:extLst>
  </p:cSld>
  <p:clrMapOvr>
    <a:masterClrMapping/>
  </p:clrMapOvr>
  <p:transition xmlns:p14="http://schemas.microsoft.com/office/powerpoint/2010/mai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417">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447810"/>
            <a:ext cx="8363938" cy="150425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9" y="6238883"/>
            <a:ext cx="9144001" cy="619125"/>
          </a:xfrm>
          <a:solidFill>
            <a:srgbClr val="FFFF99"/>
          </a:solidFill>
        </p:spPr>
        <p:txBody>
          <a:bodyPr wrap="square" lIns="152333" tIns="76167" rIns="152333" bIns="76167" anchor="b" anchorCtr="0">
            <a:noAutofit/>
          </a:bodyPr>
          <a:lstStyle>
            <a:lvl1pPr algn="r">
              <a:buFont typeface="Arial" pitchFamily="34" charset="0"/>
              <a:buNone/>
              <a:defRPr spc="-38"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759444200"/>
      </p:ext>
    </p:extLst>
  </p:cSld>
  <p:clrMapOvr>
    <a:masterClrMapping/>
  </p:clrMapOvr>
  <p:transition xmlns:p14="http://schemas.microsoft.com/office/powerpoint/2010/mai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userDrawn="1">
  <p:cSld name="1_Customer,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Tile"/>
          <p:cNvSpPr/>
          <p:nvPr userDrawn="1"/>
        </p:nvSpPr>
        <p:spPr bwMode="auto">
          <a:xfrm>
            <a:off x="3008313" y="3187140"/>
            <a:ext cx="5373499" cy="2823139"/>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68" tIns="34285" rIns="68568" bIns="34285" numCol="1" rtlCol="0" anchor="ctr" anchorCtr="0" compatLnSpc="1">
            <a:prstTxWarp prst="textNoShape">
              <a:avLst/>
            </a:prstTxWarp>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sp>
        <p:nvSpPr>
          <p:cNvPr id="6" name="Arrow Bar"/>
          <p:cNvSpPr/>
          <p:nvPr userDrawn="1"/>
        </p:nvSpPr>
        <p:spPr bwMode="auto">
          <a:xfrm>
            <a:off x="3008305" y="1514475"/>
            <a:ext cx="5373499" cy="1499616"/>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68" tIns="34285" rIns="68568" bIns="34285" numCol="1" rtlCol="0" anchor="ctr" anchorCtr="0" compatLnSpc="1">
            <a:prstTxWarp prst="textNoShape">
              <a:avLst/>
            </a:prstTxWarp>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sp>
        <p:nvSpPr>
          <p:cNvPr id="7" name="Text Placeholder 6"/>
          <p:cNvSpPr>
            <a:spLocks noGrp="1"/>
          </p:cNvSpPr>
          <p:nvPr>
            <p:ph type="body" sz="quarter" idx="10" hasCustomPrompt="1"/>
          </p:nvPr>
        </p:nvSpPr>
        <p:spPr>
          <a:xfrm>
            <a:off x="3135114" y="1586587"/>
            <a:ext cx="4163389" cy="1378644"/>
          </a:xfrm>
        </p:spPr>
        <p:txBody>
          <a:bodyPr anchor="ctr" anchorCtr="0">
            <a:noAutofit/>
            <a:scene3d>
              <a:camera prst="orthographicFront"/>
              <a:lightRig rig="flat" dir="t"/>
            </a:scene3d>
            <a:sp3d>
              <a:contourClr>
                <a:schemeClr val="tx2"/>
              </a:contourClr>
            </a:sp3d>
          </a:bodyPr>
          <a:lstStyle>
            <a:lvl1pPr marL="0" indent="0" algn="l" defTabSz="685693" rtl="0" eaLnBrk="1" latinLnBrk="0" hangingPunct="1">
              <a:lnSpc>
                <a:spcPct val="90000"/>
              </a:lnSpc>
              <a:spcBef>
                <a:spcPct val="0"/>
              </a:spcBef>
              <a:buFont typeface="Arial" pitchFamily="34" charset="0"/>
              <a:buNone/>
              <a:defRPr lang="en-US" sz="4100" b="1" kern="1200" cap="none" spc="-75" baseline="0" dirty="0" smtClean="0">
                <a:ln w="3175">
                  <a:noFill/>
                </a:ln>
                <a:solidFill>
                  <a:schemeClr val="tx1">
                    <a:alpha val="99000"/>
                  </a:schemeClr>
                </a:solidFill>
                <a:effectLst/>
                <a:latin typeface="Segoe UI" pitchFamily="34" charset="0"/>
                <a:ea typeface="Segoe UI" pitchFamily="34" charset="0"/>
                <a:cs typeface="Segoe UI" pitchFamily="34" charset="0"/>
              </a:defRPr>
            </a:lvl1pPr>
          </a:lstStyle>
          <a:p>
            <a:pPr lvl="0"/>
            <a:r>
              <a:rPr lang="en-US" dirty="0" smtClean="0"/>
              <a:t>Customer</a:t>
            </a:r>
          </a:p>
        </p:txBody>
      </p:sp>
      <p:sp useBgFill="1">
        <p:nvSpPr>
          <p:cNvPr id="9" name="Left Mask"/>
          <p:cNvSpPr/>
          <p:nvPr userDrawn="1"/>
        </p:nvSpPr>
        <p:spPr bwMode="auto">
          <a:xfrm>
            <a:off x="0" y="1514476"/>
            <a:ext cx="3008302" cy="1499616"/>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68" tIns="34285" rIns="68568" bIns="34285" numCol="1" spcCol="0" rtlCol="0" fromWordArt="0" anchor="ctr" anchorCtr="0" forceAA="0" compatLnSpc="1">
            <a:prstTxWarp prst="textNoShape">
              <a:avLst/>
            </a:prstTxWarp>
            <a:noAutofit/>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sp>
        <p:nvSpPr>
          <p:cNvPr id="3" name="Subtitle 2"/>
          <p:cNvSpPr>
            <a:spLocks noGrp="1"/>
          </p:cNvSpPr>
          <p:nvPr>
            <p:ph type="subTitle" idx="1"/>
          </p:nvPr>
        </p:nvSpPr>
        <p:spPr>
          <a:xfrm>
            <a:off x="3135109" y="5181616"/>
            <a:ext cx="4959201" cy="461665"/>
          </a:xfrm>
        </p:spPr>
        <p:txBody>
          <a:bodyPr>
            <a:noAutofit/>
          </a:bodyPr>
          <a:lstStyle>
            <a:lvl1pPr marL="0" indent="0" algn="l" defTabSz="685693" rtl="0" eaLnBrk="1" latinLnBrk="0" hangingPunct="1">
              <a:lnSpc>
                <a:spcPct val="90000"/>
              </a:lnSpc>
              <a:spcBef>
                <a:spcPts val="0"/>
              </a:spcBef>
              <a:buSzPct val="105000"/>
              <a:buFontTx/>
              <a:buNone/>
              <a:defRPr lang="en-US" sz="1200" kern="1200" dirty="0">
                <a:solidFill>
                  <a:schemeClr val="bg1">
                    <a:alpha val="99000"/>
                  </a:schemeClr>
                </a:solidFill>
                <a:latin typeface="Segoe UI" pitchFamily="34" charset="0"/>
                <a:ea typeface="Segoe UI" pitchFamily="34" charset="0"/>
                <a:cs typeface="Segoe UI" pitchFamily="34" charset="0"/>
              </a:defRPr>
            </a:lvl1pPr>
            <a:lvl2pPr marL="342844" indent="0" algn="ctr">
              <a:buNone/>
              <a:defRPr>
                <a:solidFill>
                  <a:schemeClr val="tx1">
                    <a:tint val="75000"/>
                  </a:schemeClr>
                </a:solidFill>
              </a:defRPr>
            </a:lvl2pPr>
            <a:lvl3pPr marL="685693" indent="0" algn="ctr">
              <a:buNone/>
              <a:defRPr>
                <a:solidFill>
                  <a:schemeClr val="tx1">
                    <a:tint val="75000"/>
                  </a:schemeClr>
                </a:solidFill>
              </a:defRPr>
            </a:lvl3pPr>
            <a:lvl4pPr marL="1028538" indent="0" algn="ctr">
              <a:buNone/>
              <a:defRPr>
                <a:solidFill>
                  <a:schemeClr val="tx1">
                    <a:tint val="75000"/>
                  </a:schemeClr>
                </a:solidFill>
              </a:defRPr>
            </a:lvl4pPr>
            <a:lvl5pPr marL="1371386" indent="0" algn="ctr">
              <a:buNone/>
              <a:defRPr>
                <a:solidFill>
                  <a:schemeClr val="tx1">
                    <a:tint val="75000"/>
                  </a:schemeClr>
                </a:solidFill>
              </a:defRPr>
            </a:lvl5pPr>
            <a:lvl6pPr marL="1714228" indent="0" algn="ctr">
              <a:buNone/>
              <a:defRPr>
                <a:solidFill>
                  <a:schemeClr val="tx1">
                    <a:tint val="75000"/>
                  </a:schemeClr>
                </a:solidFill>
              </a:defRPr>
            </a:lvl6pPr>
            <a:lvl7pPr marL="2057078" indent="0" algn="ctr">
              <a:buNone/>
              <a:defRPr>
                <a:solidFill>
                  <a:schemeClr val="tx1">
                    <a:tint val="75000"/>
                  </a:schemeClr>
                </a:solidFill>
              </a:defRPr>
            </a:lvl7pPr>
            <a:lvl8pPr marL="2399924" indent="0" algn="ctr">
              <a:buNone/>
              <a:defRPr>
                <a:solidFill>
                  <a:schemeClr val="tx1">
                    <a:tint val="75000"/>
                  </a:schemeClr>
                </a:solidFill>
              </a:defRPr>
            </a:lvl8pPr>
            <a:lvl9pPr marL="2742771" indent="0" algn="ctr">
              <a:buNone/>
              <a:defRPr>
                <a:solidFill>
                  <a:schemeClr val="tx1">
                    <a:tint val="75000"/>
                  </a:schemeClr>
                </a:solidFill>
              </a:defRPr>
            </a:lvl9pPr>
          </a:lstStyle>
          <a:p>
            <a:r>
              <a:rPr lang="en-US" smtClean="0"/>
              <a:t>Click to edit Master subtitle style</a:t>
            </a:r>
            <a:endParaRPr lang="en-US" dirty="0"/>
          </a:p>
        </p:txBody>
      </p:sp>
      <p:sp>
        <p:nvSpPr>
          <p:cNvPr id="10" name="Circle Arrow"/>
          <p:cNvSpPr>
            <a:spLocks noEditPoints="1"/>
          </p:cNvSpPr>
          <p:nvPr userDrawn="1"/>
        </p:nvSpPr>
        <p:spPr bwMode="auto">
          <a:xfrm rot="5400000">
            <a:off x="7358035" y="1978147"/>
            <a:ext cx="841375" cy="631196"/>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chemeClr val="tx1">
              <a:lumMod val="20000"/>
              <a:lumOff val="80000"/>
            </a:schemeClr>
          </a:solidFill>
          <a:ln>
            <a:noFill/>
          </a:ln>
        </p:spPr>
        <p:txBody>
          <a:bodyPr vert="horz" wrap="square" lIns="68571" tIns="34286" rIns="68571" bIns="34286" numCol="1" anchor="t" anchorCtr="0" compatLnSpc="1">
            <a:prstTxWarp prst="textNoShape">
              <a:avLst/>
            </a:prstTxWarp>
          </a:bodyPr>
          <a:lstStyle/>
          <a:p>
            <a:pPr defTabSz="685487"/>
            <a:endParaRPr lang="en-US" sz="1400">
              <a:solidFill>
                <a:srgbClr val="FFFFFF"/>
              </a:solidFill>
            </a:endParaRPr>
          </a:p>
        </p:txBody>
      </p:sp>
      <p:sp>
        <p:nvSpPr>
          <p:cNvPr id="11" name="TechEd Tile"/>
          <p:cNvSpPr/>
          <p:nvPr userDrawn="1"/>
        </p:nvSpPr>
        <p:spPr bwMode="auto">
          <a:xfrm>
            <a:off x="766754" y="1514475"/>
            <a:ext cx="2119674" cy="1499616"/>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68" tIns="34285" rIns="68568" bIns="34285" numCol="1" rtlCol="0" anchor="ctr" anchorCtr="0" compatLnSpc="1">
            <a:prstTxWarp prst="textNoShape">
              <a:avLst/>
            </a:prstTxWarp>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pic>
        <p:nvPicPr>
          <p:cNvPr id="12" name="TechEd Logo"/>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8530"/>
          <a:stretch/>
        </p:blipFill>
        <p:spPr bwMode="auto">
          <a:xfrm>
            <a:off x="1051262" y="1742495"/>
            <a:ext cx="1550658" cy="104358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3" name="Top Mask"/>
          <p:cNvSpPr/>
          <p:nvPr userDrawn="1"/>
        </p:nvSpPr>
        <p:spPr bwMode="auto">
          <a:xfrm>
            <a:off x="0" y="4"/>
            <a:ext cx="9144000" cy="151447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68" tIns="34285" rIns="68568" bIns="34285" numCol="1" spcCol="0" rtlCol="0" fromWordArt="0" anchor="ctr" anchorCtr="0" forceAA="0" compatLnSpc="1">
            <a:prstTxWarp prst="textNoShape">
              <a:avLst/>
            </a:prstTxWarp>
            <a:noAutofit/>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14" name="Right Mask"/>
          <p:cNvSpPr/>
          <p:nvPr userDrawn="1"/>
        </p:nvSpPr>
        <p:spPr bwMode="auto">
          <a:xfrm>
            <a:off x="8381803" y="1630821"/>
            <a:ext cx="762198" cy="4154983"/>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68" tIns="34285" rIns="68568" bIns="34285" numCol="1" spcCol="0" rtlCol="0" fromWordArt="0" anchor="ctr" anchorCtr="0" forceAA="0" compatLnSpc="1">
            <a:prstTxWarp prst="textNoShape">
              <a:avLst/>
            </a:prstTxWarp>
            <a:noAutofit/>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sp>
        <p:nvSpPr>
          <p:cNvPr id="2" name="Title 1"/>
          <p:cNvSpPr>
            <a:spLocks noGrp="1"/>
          </p:cNvSpPr>
          <p:nvPr>
            <p:ph type="ctrTitle"/>
          </p:nvPr>
        </p:nvSpPr>
        <p:spPr>
          <a:xfrm>
            <a:off x="3135109" y="3187150"/>
            <a:ext cx="4959201" cy="1523495"/>
          </a:xfrm>
        </p:spPr>
        <p:txBody>
          <a:bodyPr anchor="ctr" anchorCtr="0">
            <a:noAutofit/>
          </a:bodyPr>
          <a:lstStyle>
            <a:lvl1pPr algn="l" defTabSz="685693" rtl="0" eaLnBrk="1" latinLnBrk="0" hangingPunct="1">
              <a:lnSpc>
                <a:spcPct val="90000"/>
              </a:lnSpc>
              <a:spcBef>
                <a:spcPct val="0"/>
              </a:spcBef>
              <a:buNone/>
              <a:defRPr lang="en-US" sz="3000" b="1" kern="1200" cap="none" spc="-75" baseline="0" dirty="0">
                <a:ln w="3175">
                  <a:noFill/>
                </a:ln>
                <a:solidFill>
                  <a:schemeClr val="accent2">
                    <a:alpha val="99000"/>
                  </a:schemeClr>
                </a:solidFill>
                <a:effectLst/>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useBgFill="1">
        <p:nvSpPr>
          <p:cNvPr id="15" name="Bottom Mask"/>
          <p:cNvSpPr/>
          <p:nvPr userDrawn="1"/>
        </p:nvSpPr>
        <p:spPr bwMode="auto">
          <a:xfrm>
            <a:off x="3008313" y="6010279"/>
            <a:ext cx="6135697" cy="84772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68" tIns="34285" rIns="68568" bIns="34285" numCol="1" spcCol="0" rtlCol="0" fromWordArt="0" anchor="ctr" anchorCtr="0" forceAA="0" compatLnSpc="1">
            <a:prstTxWarp prst="textNoShape">
              <a:avLst/>
            </a:prstTxWarp>
            <a:noAutofit/>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sp>
        <p:nvSpPr>
          <p:cNvPr id="20" name="Rectangle 19"/>
          <p:cNvSpPr/>
          <p:nvPr/>
        </p:nvSpPr>
        <p:spPr bwMode="auto">
          <a:xfrm>
            <a:off x="763417" y="3187139"/>
            <a:ext cx="2120991" cy="2827252"/>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68" tIns="34285" rIns="68568" bIns="34285" numCol="1" rtlCol="0" anchor="ctr" anchorCtr="0" compatLnSpc="1">
            <a:prstTxWarp prst="textNoShape">
              <a:avLst/>
            </a:prstTxWarp>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spTree>
    <p:extLst>
      <p:ext uri="{BB962C8B-B14F-4D97-AF65-F5344CB8AC3E}">
        <p14:creationId xmlns:p14="http://schemas.microsoft.com/office/powerpoint/2010/main" val="366641463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48" y="228611"/>
            <a:ext cx="8363938" cy="465512"/>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9448" y="1447801"/>
            <a:ext cx="8363938" cy="713657"/>
          </a:xfrm>
        </p:spPr>
        <p:txBody>
          <a:bodyPr/>
          <a:lstStyle>
            <a:lvl1pPr marL="0" indent="0">
              <a:spcBef>
                <a:spcPts val="0"/>
              </a:spcBef>
              <a:spcAft>
                <a:spcPts val="675"/>
              </a:spcAft>
              <a:buNone/>
              <a:defRPr sz="3000" spc="-75" baseline="0">
                <a:latin typeface="Segoe UI Light" pitchFamily="34" charset="0"/>
              </a:defRPr>
            </a:lvl1pPr>
            <a:lvl2pPr marL="0" indent="0">
              <a:spcBef>
                <a:spcPts val="0"/>
              </a:spcBef>
              <a:spcAft>
                <a:spcPts val="300"/>
              </a:spcAft>
              <a:buNone/>
              <a:defRPr sz="1500" spc="-38" baseline="0">
                <a:gradFill flip="none" rotWithShape="1">
                  <a:gsLst>
                    <a:gs pos="0">
                      <a:schemeClr val="tx1">
                        <a:lumMod val="75000"/>
                      </a:schemeClr>
                    </a:gs>
                    <a:gs pos="86000">
                      <a:schemeClr val="tx1">
                        <a:lumMod val="75000"/>
                      </a:schemeClr>
                    </a:gs>
                  </a:gsLst>
                  <a:path path="circle">
                    <a:fillToRect r="100000" b="100000"/>
                  </a:path>
                  <a:tileRect l="-100000" t="-100000"/>
                </a:gradFill>
              </a:defRPr>
            </a:lvl2pPr>
            <a:lvl3pPr marL="0" indent="0">
              <a:spcBef>
                <a:spcPts val="0"/>
              </a:spcBef>
              <a:spcAft>
                <a:spcPts val="300"/>
              </a:spcAft>
              <a:buNone/>
              <a:defRPr sz="1500"/>
            </a:lvl3pPr>
            <a:lvl4pPr marL="0" indent="0">
              <a:spcBef>
                <a:spcPts val="0"/>
              </a:spcBef>
              <a:spcAft>
                <a:spcPts val="300"/>
              </a:spcAft>
              <a:buNone/>
              <a:defRPr/>
            </a:lvl4pPr>
            <a:lvl5pPr marL="0" indent="0">
              <a:spcBef>
                <a:spcPts val="0"/>
              </a:spcBef>
              <a:spcAft>
                <a:spcPts val="300"/>
              </a:spcAft>
              <a:buNone/>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2204883725"/>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Demo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Tile"/>
          <p:cNvSpPr/>
          <p:nvPr userDrawn="1"/>
        </p:nvSpPr>
        <p:spPr bwMode="auto">
          <a:xfrm>
            <a:off x="3008313" y="3187140"/>
            <a:ext cx="5373499" cy="2823139"/>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68" tIns="34285" rIns="68568" bIns="34285" numCol="1" rtlCol="0" anchor="ctr" anchorCtr="0" compatLnSpc="1">
            <a:prstTxWarp prst="textNoShape">
              <a:avLst/>
            </a:prstTxWarp>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sp>
        <p:nvSpPr>
          <p:cNvPr id="8" name="Arrow Bar"/>
          <p:cNvSpPr/>
          <p:nvPr userDrawn="1"/>
        </p:nvSpPr>
        <p:spPr bwMode="auto">
          <a:xfrm>
            <a:off x="3008305" y="1514475"/>
            <a:ext cx="5373499" cy="1499616"/>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68" tIns="34285" rIns="68568" bIns="34285" numCol="1" rtlCol="0" anchor="ctr" anchorCtr="0" compatLnSpc="1">
            <a:prstTxWarp prst="textNoShape">
              <a:avLst/>
            </a:prstTxWarp>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sp>
        <p:nvSpPr>
          <p:cNvPr id="9" name="Circle Arrow"/>
          <p:cNvSpPr>
            <a:spLocks noEditPoints="1"/>
          </p:cNvSpPr>
          <p:nvPr userDrawn="1"/>
        </p:nvSpPr>
        <p:spPr bwMode="auto">
          <a:xfrm rot="5400000">
            <a:off x="7358035" y="1978147"/>
            <a:ext cx="841375" cy="631196"/>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chemeClr val="tx1">
              <a:lumMod val="20000"/>
              <a:lumOff val="80000"/>
            </a:schemeClr>
          </a:solidFill>
          <a:ln>
            <a:noFill/>
          </a:ln>
        </p:spPr>
        <p:txBody>
          <a:bodyPr vert="horz" wrap="square" lIns="68571" tIns="34286" rIns="68571" bIns="34286" numCol="1" anchor="t" anchorCtr="0" compatLnSpc="1">
            <a:prstTxWarp prst="textNoShape">
              <a:avLst/>
            </a:prstTxWarp>
          </a:bodyPr>
          <a:lstStyle/>
          <a:p>
            <a:pPr defTabSz="685487"/>
            <a:endParaRPr lang="en-US" sz="1400" dirty="0">
              <a:solidFill>
                <a:srgbClr val="FFFFFF"/>
              </a:solidFill>
            </a:endParaRPr>
          </a:p>
        </p:txBody>
      </p:sp>
      <p:sp>
        <p:nvSpPr>
          <p:cNvPr id="10" name="TechEd Tile"/>
          <p:cNvSpPr/>
          <p:nvPr userDrawn="1"/>
        </p:nvSpPr>
        <p:spPr bwMode="auto">
          <a:xfrm>
            <a:off x="766754" y="1514475"/>
            <a:ext cx="2119674" cy="1499616"/>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68" tIns="34285" rIns="68568" bIns="34285" numCol="1" rtlCol="0" anchor="ctr" anchorCtr="0" compatLnSpc="1">
            <a:prstTxWarp prst="textNoShape">
              <a:avLst/>
            </a:prstTxWarp>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sp>
        <p:nvSpPr>
          <p:cNvPr id="11" name="Rectangle 10"/>
          <p:cNvSpPr/>
          <p:nvPr userDrawn="1"/>
        </p:nvSpPr>
        <p:spPr bwMode="auto">
          <a:xfrm>
            <a:off x="1886052" y="3185267"/>
            <a:ext cx="994669" cy="1325880"/>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68" tIns="34285" rIns="68568" bIns="34285" numCol="1" rtlCol="0" anchor="ctr" anchorCtr="0" compatLnSpc="1">
            <a:prstTxWarp prst="textNoShape">
              <a:avLst/>
            </a:prstTxWarp>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sp>
        <p:nvSpPr>
          <p:cNvPr id="12" name="Rectangle 11"/>
          <p:cNvSpPr/>
          <p:nvPr userDrawn="1"/>
        </p:nvSpPr>
        <p:spPr bwMode="auto">
          <a:xfrm>
            <a:off x="762588" y="4682828"/>
            <a:ext cx="994669" cy="1325880"/>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68" tIns="34285" rIns="68568" bIns="34285" numCol="1" rtlCol="0" anchor="ctr" anchorCtr="0" compatLnSpc="1">
            <a:prstTxWarp prst="textNoShape">
              <a:avLst/>
            </a:prstTxWarp>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sp>
        <p:nvSpPr>
          <p:cNvPr id="13" name="Rectangle 12"/>
          <p:cNvSpPr/>
          <p:nvPr userDrawn="1"/>
        </p:nvSpPr>
        <p:spPr bwMode="auto">
          <a:xfrm>
            <a:off x="1886052" y="4682828"/>
            <a:ext cx="994669" cy="1325880"/>
          </a:xfrm>
          <a:prstGeom prst="rect">
            <a:avLst/>
          </a:prstGeom>
          <a:solidFill>
            <a:schemeClr val="accent5"/>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68" tIns="34285" rIns="68568" bIns="34285" numCol="1" rtlCol="0" anchor="ctr" anchorCtr="0" compatLnSpc="1">
            <a:prstTxWarp prst="textNoShape">
              <a:avLst/>
            </a:prstTxWarp>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sp>
        <p:nvSpPr>
          <p:cNvPr id="15" name="Rectangle 14"/>
          <p:cNvSpPr/>
          <p:nvPr userDrawn="1"/>
        </p:nvSpPr>
        <p:spPr bwMode="auto">
          <a:xfrm>
            <a:off x="762588" y="3185268"/>
            <a:ext cx="2118133" cy="2823443"/>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68" tIns="34285" rIns="68568" bIns="34285" numCol="1" rtlCol="0" anchor="ctr" anchorCtr="0" compatLnSpc="1">
            <a:prstTxWarp prst="textNoShape">
              <a:avLst/>
            </a:prstTxWarp>
          </a:bodyPr>
          <a:lstStyle/>
          <a:p>
            <a:pPr algn="ctr" defTabSz="685495"/>
            <a:endParaRPr lang="en-US" sz="1700" dirty="0">
              <a:solidFill>
                <a:srgbClr val="FFFFFF">
                  <a:lumMod val="20000"/>
                  <a:lumOff val="80000"/>
                  <a:alpha val="99000"/>
                </a:srgbClr>
              </a:solidFill>
              <a:ea typeface="Segoe UI" pitchFamily="34" charset="0"/>
              <a:cs typeface="Segoe UI" pitchFamily="34" charset="0"/>
            </a:endParaRPr>
          </a:p>
        </p:txBody>
      </p:sp>
      <p:sp>
        <p:nvSpPr>
          <p:cNvPr id="7" name="Text Placeholder 6"/>
          <p:cNvSpPr>
            <a:spLocks noGrp="1"/>
          </p:cNvSpPr>
          <p:nvPr>
            <p:ph type="body" sz="quarter" idx="10" hasCustomPrompt="1"/>
          </p:nvPr>
        </p:nvSpPr>
        <p:spPr>
          <a:xfrm>
            <a:off x="3072823" y="1635447"/>
            <a:ext cx="5191598" cy="1378644"/>
          </a:xfrm>
        </p:spPr>
        <p:txBody>
          <a:bodyPr anchor="ctr" anchorCtr="0">
            <a:noAutofit/>
            <a:scene3d>
              <a:camera prst="orthographicFront"/>
              <a:lightRig rig="flat" dir="t"/>
            </a:scene3d>
            <a:sp3d>
              <a:contourClr>
                <a:schemeClr val="tx2"/>
              </a:contourClr>
            </a:sp3d>
          </a:bodyPr>
          <a:lstStyle>
            <a:lvl1pPr marL="0" indent="0" algn="l">
              <a:spcBef>
                <a:spcPts val="0"/>
              </a:spcBef>
              <a:buFont typeface="Arial" pitchFamily="34" charset="0"/>
              <a:buNone/>
              <a:defRPr lang="en-US" sz="4100" b="1" kern="1200" cap="none" spc="-75" baseline="0" dirty="0" smtClean="0">
                <a:ln w="3175">
                  <a:noFill/>
                </a:ln>
                <a:solidFill>
                  <a:schemeClr val="tx1">
                    <a:alpha val="99000"/>
                  </a:schemeClr>
                </a:solidFill>
                <a:effectLst/>
                <a:latin typeface="+mn-lt"/>
                <a:ea typeface="+mn-ea"/>
                <a:cs typeface="Arial" charset="0"/>
              </a:defRPr>
            </a:lvl1pPr>
          </a:lstStyle>
          <a:p>
            <a:pPr lvl="0"/>
            <a:r>
              <a:rPr lang="en-US" dirty="0" smtClean="0"/>
              <a:t>Demo</a:t>
            </a:r>
          </a:p>
        </p:txBody>
      </p:sp>
      <p:sp>
        <p:nvSpPr>
          <p:cNvPr id="3" name="Subtitle 2"/>
          <p:cNvSpPr>
            <a:spLocks noGrp="1"/>
          </p:cNvSpPr>
          <p:nvPr>
            <p:ph type="subTitle" idx="1"/>
          </p:nvPr>
        </p:nvSpPr>
        <p:spPr>
          <a:xfrm>
            <a:off x="3072838" y="4884120"/>
            <a:ext cx="5189183" cy="461665"/>
          </a:xfrm>
        </p:spPr>
        <p:txBody>
          <a:bodyPr>
            <a:noAutofit/>
          </a:bodyPr>
          <a:lstStyle>
            <a:lvl1pPr marL="0" indent="0" algn="l">
              <a:lnSpc>
                <a:spcPct val="90000"/>
              </a:lnSpc>
              <a:spcBef>
                <a:spcPts val="0"/>
              </a:spcBef>
              <a:buNone/>
              <a:defRPr lang="en-US" sz="1200" kern="1200" spc="0" baseline="0" dirty="0">
                <a:solidFill>
                  <a:schemeClr val="tx2">
                    <a:alpha val="99000"/>
                  </a:schemeClr>
                </a:solidFill>
                <a:latin typeface="+mj-lt"/>
                <a:ea typeface="+mn-ea"/>
                <a:cs typeface="+mn-cs"/>
              </a:defRPr>
            </a:lvl1pPr>
            <a:lvl2pPr marL="342844" indent="0" algn="ctr">
              <a:buNone/>
              <a:defRPr>
                <a:solidFill>
                  <a:schemeClr val="tx1">
                    <a:tint val="75000"/>
                  </a:schemeClr>
                </a:solidFill>
              </a:defRPr>
            </a:lvl2pPr>
            <a:lvl3pPr marL="685693" indent="0" algn="ctr">
              <a:buNone/>
              <a:defRPr>
                <a:solidFill>
                  <a:schemeClr val="tx1">
                    <a:tint val="75000"/>
                  </a:schemeClr>
                </a:solidFill>
              </a:defRPr>
            </a:lvl3pPr>
            <a:lvl4pPr marL="1028538" indent="0" algn="ctr">
              <a:buNone/>
              <a:defRPr>
                <a:solidFill>
                  <a:schemeClr val="tx1">
                    <a:tint val="75000"/>
                  </a:schemeClr>
                </a:solidFill>
              </a:defRPr>
            </a:lvl4pPr>
            <a:lvl5pPr marL="1371386" indent="0" algn="ctr">
              <a:buNone/>
              <a:defRPr>
                <a:solidFill>
                  <a:schemeClr val="tx1">
                    <a:tint val="75000"/>
                  </a:schemeClr>
                </a:solidFill>
              </a:defRPr>
            </a:lvl5pPr>
            <a:lvl6pPr marL="1714228" indent="0" algn="ctr">
              <a:buNone/>
              <a:defRPr>
                <a:solidFill>
                  <a:schemeClr val="tx1">
                    <a:tint val="75000"/>
                  </a:schemeClr>
                </a:solidFill>
              </a:defRPr>
            </a:lvl6pPr>
            <a:lvl7pPr marL="2057078" indent="0" algn="ctr">
              <a:buNone/>
              <a:defRPr>
                <a:solidFill>
                  <a:schemeClr val="tx1">
                    <a:tint val="75000"/>
                  </a:schemeClr>
                </a:solidFill>
              </a:defRPr>
            </a:lvl7pPr>
            <a:lvl8pPr marL="2399924" indent="0" algn="ctr">
              <a:buNone/>
              <a:defRPr>
                <a:solidFill>
                  <a:schemeClr val="tx1">
                    <a:tint val="75000"/>
                  </a:schemeClr>
                </a:solidFill>
              </a:defRPr>
            </a:lvl8pPr>
            <a:lvl9pPr marL="2742771" indent="0" algn="ctr">
              <a:buNone/>
              <a:defRPr>
                <a:solidFill>
                  <a:schemeClr val="tx1">
                    <a:tint val="75000"/>
                  </a:schemeClr>
                </a:solidFill>
              </a:defRPr>
            </a:lvl9pPr>
          </a:lstStyle>
          <a:p>
            <a:pPr marL="0" marR="0" lvl="0" indent="0" algn="l" defTabSz="685693" rtl="0" eaLnBrk="1" fontAlgn="auto" latinLnBrk="0" hangingPunct="1">
              <a:lnSpc>
                <a:spcPct val="90000"/>
              </a:lnSpc>
              <a:spcBef>
                <a:spcPts val="0"/>
              </a:spcBef>
              <a:spcAft>
                <a:spcPts val="0"/>
              </a:spcAft>
              <a:buClrTx/>
              <a:buSzPct val="90000"/>
              <a:buFont typeface="Arial" pitchFamily="34" charset="0"/>
              <a:buNone/>
              <a:tabLst/>
            </a:pPr>
            <a:r>
              <a:rPr lang="en-US" smtClean="0"/>
              <a:t>Click to edit Master subtitle style</a:t>
            </a:r>
            <a:endParaRPr lang="en-US" dirty="0"/>
          </a:p>
        </p:txBody>
      </p:sp>
      <p:sp>
        <p:nvSpPr>
          <p:cNvPr id="5" name="Text Placeholder 4"/>
          <p:cNvSpPr>
            <a:spLocks noGrp="1"/>
          </p:cNvSpPr>
          <p:nvPr>
            <p:ph type="body" sz="quarter" idx="11"/>
          </p:nvPr>
        </p:nvSpPr>
        <p:spPr>
          <a:xfrm>
            <a:off x="3072824" y="3391159"/>
            <a:ext cx="5189184" cy="914096"/>
          </a:xfrm>
        </p:spPr>
        <p:txBody>
          <a:bodyPr wrap="square" anchor="ctr">
            <a:noAutofit/>
          </a:bodyPr>
          <a:lstStyle>
            <a:lvl1pPr marL="0" indent="0">
              <a:buNone/>
              <a:defRPr sz="3000" b="1" spc="-75" baseline="0">
                <a:solidFill>
                  <a:schemeClr val="accent2">
                    <a:alpha val="99000"/>
                  </a:schemeClr>
                </a:solidFill>
                <a:latin typeface="+mn-lt"/>
              </a:defRPr>
            </a:lvl1pPr>
          </a:lstStyle>
          <a:p>
            <a:pPr lvl="0"/>
            <a:r>
              <a:rPr lang="en-US" smtClean="0"/>
              <a:t>Click to edit Master text styles</a:t>
            </a:r>
          </a:p>
        </p:txBody>
      </p:sp>
      <p:pic>
        <p:nvPicPr>
          <p:cNvPr id="22" name="Picture 2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087" y="1749968"/>
            <a:ext cx="1979351" cy="1087555"/>
          </a:xfrm>
          <a:prstGeom prst="rect">
            <a:avLst/>
          </a:prstGeom>
        </p:spPr>
      </p:pic>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33596" y="3519527"/>
            <a:ext cx="1624155" cy="2125612"/>
          </a:xfrm>
          <a:prstGeom prst="rect">
            <a:avLst/>
          </a:prstGeom>
        </p:spPr>
      </p:pic>
    </p:spTree>
    <p:extLst>
      <p:ext uri="{BB962C8B-B14F-4D97-AF65-F5344CB8AC3E}">
        <p14:creationId xmlns:p14="http://schemas.microsoft.com/office/powerpoint/2010/main" val="349292155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41_Title and Conten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16789" y="1198565"/>
            <a:ext cx="8550914" cy="1200029"/>
          </a:xfrm>
        </p:spPr>
        <p:txBody>
          <a:bodyPr/>
          <a:lstStyle>
            <a:lvl1pPr marL="0" indent="0" algn="l">
              <a:lnSpc>
                <a:spcPts val="1874"/>
              </a:lnSpc>
              <a:spcBef>
                <a:spcPts val="0"/>
              </a:spcBef>
              <a:buNone/>
              <a:defRPr>
                <a:solidFill>
                  <a:schemeClr val="tx2"/>
                </a:solidFill>
              </a:defRPr>
            </a:lvl1pPr>
            <a:lvl2pPr marL="0" indent="0" algn="l">
              <a:lnSpc>
                <a:spcPts val="1874"/>
              </a:lnSpc>
              <a:spcBef>
                <a:spcPts val="0"/>
              </a:spcBef>
              <a:buNone/>
              <a:defRPr>
                <a:solidFill>
                  <a:schemeClr val="tx2"/>
                </a:solidFill>
              </a:defRPr>
            </a:lvl2pPr>
            <a:lvl3pPr marL="0" indent="0" algn="l">
              <a:lnSpc>
                <a:spcPts val="1874"/>
              </a:lnSpc>
              <a:spcBef>
                <a:spcPts val="0"/>
              </a:spcBef>
              <a:buNone/>
              <a:defRPr>
                <a:solidFill>
                  <a:schemeClr val="tx2"/>
                </a:solidFill>
              </a:defRPr>
            </a:lvl3pPr>
            <a:lvl4pPr marL="0" indent="0" algn="l">
              <a:lnSpc>
                <a:spcPts val="1874"/>
              </a:lnSpc>
              <a:spcBef>
                <a:spcPts val="0"/>
              </a:spcBef>
              <a:buNone/>
              <a:defRPr>
                <a:solidFill>
                  <a:schemeClr val="tx2"/>
                </a:solidFill>
              </a:defRPr>
            </a:lvl4pPr>
            <a:lvl5pPr marL="0" indent="0" algn="l">
              <a:lnSpc>
                <a:spcPts val="1874"/>
              </a:lnSpc>
              <a:spcBef>
                <a:spcPts val="0"/>
              </a:spcBef>
              <a:buNone/>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1"/>
          <p:cNvSpPr>
            <a:spLocks noGrp="1"/>
          </p:cNvSpPr>
          <p:nvPr>
            <p:ph type="title"/>
          </p:nvPr>
        </p:nvSpPr>
        <p:spPr>
          <a:xfrm>
            <a:off x="316797" y="436425"/>
            <a:ext cx="8550915" cy="366767"/>
          </a:xfrm>
        </p:spPr>
        <p:txBody>
          <a:bodyPr/>
          <a:lstStyle>
            <a:lvl1pPr algn="l" defTabSz="685757" rtl="0" eaLnBrk="1" latinLnBrk="0" hangingPunct="1">
              <a:lnSpc>
                <a:spcPct val="90000"/>
              </a:lnSpc>
              <a:spcBef>
                <a:spcPct val="0"/>
              </a:spcBef>
              <a:buNone/>
              <a:defRPr lang="en-US" sz="2600" b="0" kern="1200" cap="none" spc="0" baseline="0" dirty="0">
                <a:ln w="3175">
                  <a:noFill/>
                </a:ln>
                <a:solidFill>
                  <a:schemeClr val="tx2">
                    <a:alpha val="99000"/>
                  </a:schemeClr>
                </a:solidFill>
                <a:effectLst/>
                <a:latin typeface="Segoe UI Light" pitchFamily="34" charset="0"/>
                <a:ea typeface="+mn-ea"/>
                <a:cs typeface="Arial"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1777039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43_Title and Conten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16789" y="1198565"/>
            <a:ext cx="8550914" cy="1200029"/>
          </a:xfrm>
        </p:spPr>
        <p:txBody>
          <a:bodyPr/>
          <a:lstStyle>
            <a:lvl1pPr marL="0" indent="0" algn="l">
              <a:lnSpc>
                <a:spcPts val="1874"/>
              </a:lnSpc>
              <a:spcBef>
                <a:spcPts val="0"/>
              </a:spcBef>
              <a:buNone/>
              <a:defRPr>
                <a:solidFill>
                  <a:schemeClr val="tx2"/>
                </a:solidFill>
              </a:defRPr>
            </a:lvl1pPr>
            <a:lvl2pPr marL="0" indent="0" algn="l">
              <a:lnSpc>
                <a:spcPts val="1874"/>
              </a:lnSpc>
              <a:spcBef>
                <a:spcPts val="0"/>
              </a:spcBef>
              <a:buNone/>
              <a:defRPr>
                <a:solidFill>
                  <a:schemeClr val="tx2"/>
                </a:solidFill>
              </a:defRPr>
            </a:lvl2pPr>
            <a:lvl3pPr marL="0" indent="0" algn="l">
              <a:lnSpc>
                <a:spcPts val="1874"/>
              </a:lnSpc>
              <a:spcBef>
                <a:spcPts val="0"/>
              </a:spcBef>
              <a:buNone/>
              <a:defRPr>
                <a:solidFill>
                  <a:schemeClr val="tx2"/>
                </a:solidFill>
              </a:defRPr>
            </a:lvl3pPr>
            <a:lvl4pPr marL="0" indent="0" algn="l">
              <a:lnSpc>
                <a:spcPts val="1874"/>
              </a:lnSpc>
              <a:spcBef>
                <a:spcPts val="0"/>
              </a:spcBef>
              <a:buNone/>
              <a:defRPr>
                <a:solidFill>
                  <a:schemeClr val="tx2"/>
                </a:solidFill>
              </a:defRPr>
            </a:lvl4pPr>
            <a:lvl5pPr marL="0" indent="0" algn="l">
              <a:lnSpc>
                <a:spcPts val="1874"/>
              </a:lnSpc>
              <a:spcBef>
                <a:spcPts val="0"/>
              </a:spcBef>
              <a:buNone/>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1"/>
          <p:cNvSpPr>
            <a:spLocks noGrp="1"/>
          </p:cNvSpPr>
          <p:nvPr>
            <p:ph type="title"/>
          </p:nvPr>
        </p:nvSpPr>
        <p:spPr>
          <a:xfrm>
            <a:off x="316797" y="436425"/>
            <a:ext cx="8550915" cy="366767"/>
          </a:xfrm>
        </p:spPr>
        <p:txBody>
          <a:bodyPr/>
          <a:lstStyle>
            <a:lvl1pPr algn="l" defTabSz="685757" rtl="0" eaLnBrk="1" latinLnBrk="0" hangingPunct="1">
              <a:lnSpc>
                <a:spcPct val="90000"/>
              </a:lnSpc>
              <a:spcBef>
                <a:spcPct val="0"/>
              </a:spcBef>
              <a:buNone/>
              <a:defRPr lang="en-US" sz="2600" b="0" kern="1200" cap="none" spc="0" baseline="0" dirty="0">
                <a:ln w="3175">
                  <a:noFill/>
                </a:ln>
                <a:solidFill>
                  <a:schemeClr val="tx2">
                    <a:alpha val="99000"/>
                  </a:schemeClr>
                </a:solidFill>
                <a:effectLst/>
                <a:latin typeface="Segoe UI Light" pitchFamily="34" charset="0"/>
                <a:ea typeface="+mn-ea"/>
                <a:cs typeface="Arial"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06880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44_Title and Conten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16789" y="1198565"/>
            <a:ext cx="8550914" cy="1200029"/>
          </a:xfrm>
        </p:spPr>
        <p:txBody>
          <a:bodyPr/>
          <a:lstStyle>
            <a:lvl1pPr marL="0" indent="0" algn="l">
              <a:lnSpc>
                <a:spcPts val="1874"/>
              </a:lnSpc>
              <a:spcBef>
                <a:spcPts val="0"/>
              </a:spcBef>
              <a:buNone/>
              <a:defRPr>
                <a:solidFill>
                  <a:schemeClr val="tx2"/>
                </a:solidFill>
              </a:defRPr>
            </a:lvl1pPr>
            <a:lvl2pPr marL="0" indent="0" algn="l">
              <a:lnSpc>
                <a:spcPts val="1874"/>
              </a:lnSpc>
              <a:spcBef>
                <a:spcPts val="0"/>
              </a:spcBef>
              <a:buNone/>
              <a:defRPr>
                <a:solidFill>
                  <a:schemeClr val="tx2"/>
                </a:solidFill>
              </a:defRPr>
            </a:lvl2pPr>
            <a:lvl3pPr marL="0" indent="0" algn="l">
              <a:lnSpc>
                <a:spcPts val="1874"/>
              </a:lnSpc>
              <a:spcBef>
                <a:spcPts val="0"/>
              </a:spcBef>
              <a:buNone/>
              <a:defRPr>
                <a:solidFill>
                  <a:schemeClr val="tx2"/>
                </a:solidFill>
              </a:defRPr>
            </a:lvl3pPr>
            <a:lvl4pPr marL="0" indent="0" algn="l">
              <a:lnSpc>
                <a:spcPts val="1874"/>
              </a:lnSpc>
              <a:spcBef>
                <a:spcPts val="0"/>
              </a:spcBef>
              <a:buNone/>
              <a:defRPr>
                <a:solidFill>
                  <a:schemeClr val="tx2"/>
                </a:solidFill>
              </a:defRPr>
            </a:lvl4pPr>
            <a:lvl5pPr marL="0" indent="0" algn="l">
              <a:lnSpc>
                <a:spcPts val="1874"/>
              </a:lnSpc>
              <a:spcBef>
                <a:spcPts val="0"/>
              </a:spcBef>
              <a:buNone/>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1"/>
          <p:cNvSpPr>
            <a:spLocks noGrp="1"/>
          </p:cNvSpPr>
          <p:nvPr>
            <p:ph type="title"/>
          </p:nvPr>
        </p:nvSpPr>
        <p:spPr>
          <a:xfrm>
            <a:off x="316797" y="436425"/>
            <a:ext cx="8550915" cy="366767"/>
          </a:xfrm>
        </p:spPr>
        <p:txBody>
          <a:bodyPr/>
          <a:lstStyle>
            <a:lvl1pPr algn="l" defTabSz="685757" rtl="0" eaLnBrk="1" latinLnBrk="0" hangingPunct="1">
              <a:lnSpc>
                <a:spcPct val="90000"/>
              </a:lnSpc>
              <a:spcBef>
                <a:spcPct val="0"/>
              </a:spcBef>
              <a:buNone/>
              <a:defRPr lang="en-US" sz="2600" b="0" kern="1200" cap="none" spc="0" baseline="0" dirty="0">
                <a:ln w="3175">
                  <a:noFill/>
                </a:ln>
                <a:solidFill>
                  <a:schemeClr val="tx2">
                    <a:alpha val="99000"/>
                  </a:schemeClr>
                </a:solidFill>
                <a:effectLst/>
                <a:latin typeface="Segoe UI Light" pitchFamily="34" charset="0"/>
                <a:ea typeface="+mn-ea"/>
                <a:cs typeface="Arial"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958554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45_Title and Conten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16789" y="1198565"/>
            <a:ext cx="8550914" cy="1200029"/>
          </a:xfrm>
        </p:spPr>
        <p:txBody>
          <a:bodyPr/>
          <a:lstStyle>
            <a:lvl1pPr marL="0" indent="0" algn="l">
              <a:lnSpc>
                <a:spcPts val="1874"/>
              </a:lnSpc>
              <a:spcBef>
                <a:spcPts val="0"/>
              </a:spcBef>
              <a:buNone/>
              <a:defRPr>
                <a:solidFill>
                  <a:schemeClr val="tx2"/>
                </a:solidFill>
              </a:defRPr>
            </a:lvl1pPr>
            <a:lvl2pPr marL="0" indent="0" algn="l">
              <a:lnSpc>
                <a:spcPts val="1874"/>
              </a:lnSpc>
              <a:spcBef>
                <a:spcPts val="0"/>
              </a:spcBef>
              <a:buNone/>
              <a:defRPr>
                <a:solidFill>
                  <a:schemeClr val="tx2"/>
                </a:solidFill>
              </a:defRPr>
            </a:lvl2pPr>
            <a:lvl3pPr marL="0" indent="0" algn="l">
              <a:lnSpc>
                <a:spcPts val="1874"/>
              </a:lnSpc>
              <a:spcBef>
                <a:spcPts val="0"/>
              </a:spcBef>
              <a:buNone/>
              <a:defRPr>
                <a:solidFill>
                  <a:schemeClr val="tx2"/>
                </a:solidFill>
              </a:defRPr>
            </a:lvl3pPr>
            <a:lvl4pPr marL="0" indent="0" algn="l">
              <a:lnSpc>
                <a:spcPts val="1874"/>
              </a:lnSpc>
              <a:spcBef>
                <a:spcPts val="0"/>
              </a:spcBef>
              <a:buNone/>
              <a:defRPr>
                <a:solidFill>
                  <a:schemeClr val="tx2"/>
                </a:solidFill>
              </a:defRPr>
            </a:lvl4pPr>
            <a:lvl5pPr marL="0" indent="0" algn="l">
              <a:lnSpc>
                <a:spcPts val="1874"/>
              </a:lnSpc>
              <a:spcBef>
                <a:spcPts val="0"/>
              </a:spcBef>
              <a:buNone/>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1"/>
          <p:cNvSpPr>
            <a:spLocks noGrp="1"/>
          </p:cNvSpPr>
          <p:nvPr>
            <p:ph type="title"/>
          </p:nvPr>
        </p:nvSpPr>
        <p:spPr>
          <a:xfrm>
            <a:off x="316797" y="436425"/>
            <a:ext cx="8550915" cy="366767"/>
          </a:xfrm>
        </p:spPr>
        <p:txBody>
          <a:bodyPr/>
          <a:lstStyle>
            <a:lvl1pPr algn="l" defTabSz="685757" rtl="0" eaLnBrk="1" latinLnBrk="0" hangingPunct="1">
              <a:lnSpc>
                <a:spcPct val="90000"/>
              </a:lnSpc>
              <a:spcBef>
                <a:spcPct val="0"/>
              </a:spcBef>
              <a:buNone/>
              <a:defRPr lang="en-US" sz="2600" b="0" kern="1200" cap="none" spc="0" baseline="0" dirty="0">
                <a:ln w="3175">
                  <a:noFill/>
                </a:ln>
                <a:solidFill>
                  <a:schemeClr val="tx2">
                    <a:alpha val="99000"/>
                  </a:schemeClr>
                </a:solidFill>
                <a:effectLst/>
                <a:latin typeface="Segoe UI Light" pitchFamily="34" charset="0"/>
                <a:ea typeface="+mn-ea"/>
                <a:cs typeface="Arial"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1307667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46_Title and Conten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16789" y="1198565"/>
            <a:ext cx="8550914" cy="1200029"/>
          </a:xfrm>
        </p:spPr>
        <p:txBody>
          <a:bodyPr/>
          <a:lstStyle>
            <a:lvl1pPr marL="0" indent="0" algn="l">
              <a:lnSpc>
                <a:spcPts val="1874"/>
              </a:lnSpc>
              <a:spcBef>
                <a:spcPts val="0"/>
              </a:spcBef>
              <a:buNone/>
              <a:defRPr>
                <a:solidFill>
                  <a:schemeClr val="tx2"/>
                </a:solidFill>
              </a:defRPr>
            </a:lvl1pPr>
            <a:lvl2pPr marL="0" indent="0" algn="l">
              <a:lnSpc>
                <a:spcPts val="1874"/>
              </a:lnSpc>
              <a:spcBef>
                <a:spcPts val="0"/>
              </a:spcBef>
              <a:buNone/>
              <a:defRPr>
                <a:solidFill>
                  <a:schemeClr val="tx2"/>
                </a:solidFill>
              </a:defRPr>
            </a:lvl2pPr>
            <a:lvl3pPr marL="0" indent="0" algn="l">
              <a:lnSpc>
                <a:spcPts val="1874"/>
              </a:lnSpc>
              <a:spcBef>
                <a:spcPts val="0"/>
              </a:spcBef>
              <a:buNone/>
              <a:defRPr>
                <a:solidFill>
                  <a:schemeClr val="tx2"/>
                </a:solidFill>
              </a:defRPr>
            </a:lvl3pPr>
            <a:lvl4pPr marL="0" indent="0" algn="l">
              <a:lnSpc>
                <a:spcPts val="1874"/>
              </a:lnSpc>
              <a:spcBef>
                <a:spcPts val="0"/>
              </a:spcBef>
              <a:buNone/>
              <a:defRPr>
                <a:solidFill>
                  <a:schemeClr val="tx2"/>
                </a:solidFill>
              </a:defRPr>
            </a:lvl4pPr>
            <a:lvl5pPr marL="0" indent="0" algn="l">
              <a:lnSpc>
                <a:spcPts val="1874"/>
              </a:lnSpc>
              <a:spcBef>
                <a:spcPts val="0"/>
              </a:spcBef>
              <a:buNone/>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1"/>
          <p:cNvSpPr>
            <a:spLocks noGrp="1"/>
          </p:cNvSpPr>
          <p:nvPr>
            <p:ph type="title"/>
          </p:nvPr>
        </p:nvSpPr>
        <p:spPr>
          <a:xfrm>
            <a:off x="316797" y="436425"/>
            <a:ext cx="8550915" cy="366767"/>
          </a:xfrm>
        </p:spPr>
        <p:txBody>
          <a:bodyPr/>
          <a:lstStyle>
            <a:lvl1pPr algn="l" defTabSz="685757" rtl="0" eaLnBrk="1" latinLnBrk="0" hangingPunct="1">
              <a:lnSpc>
                <a:spcPct val="90000"/>
              </a:lnSpc>
              <a:spcBef>
                <a:spcPct val="0"/>
              </a:spcBef>
              <a:buNone/>
              <a:defRPr lang="en-US" sz="2600" b="0" kern="1200" cap="none" spc="0" baseline="0" dirty="0">
                <a:ln w="3175">
                  <a:noFill/>
                </a:ln>
                <a:solidFill>
                  <a:schemeClr val="tx2">
                    <a:alpha val="99000"/>
                  </a:schemeClr>
                </a:solidFill>
                <a:effectLst/>
                <a:latin typeface="Segoe UI Light" pitchFamily="34" charset="0"/>
                <a:ea typeface="+mn-ea"/>
                <a:cs typeface="Arial"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2238426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47_Title and Conten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16789" y="1198565"/>
            <a:ext cx="8550914" cy="1200029"/>
          </a:xfrm>
        </p:spPr>
        <p:txBody>
          <a:bodyPr/>
          <a:lstStyle>
            <a:lvl1pPr marL="0" indent="0" algn="l">
              <a:lnSpc>
                <a:spcPts val="1874"/>
              </a:lnSpc>
              <a:spcBef>
                <a:spcPts val="0"/>
              </a:spcBef>
              <a:buNone/>
              <a:defRPr>
                <a:solidFill>
                  <a:schemeClr val="tx2"/>
                </a:solidFill>
              </a:defRPr>
            </a:lvl1pPr>
            <a:lvl2pPr marL="0" indent="0" algn="l">
              <a:lnSpc>
                <a:spcPts val="1874"/>
              </a:lnSpc>
              <a:spcBef>
                <a:spcPts val="0"/>
              </a:spcBef>
              <a:buNone/>
              <a:defRPr>
                <a:solidFill>
                  <a:schemeClr val="tx2"/>
                </a:solidFill>
              </a:defRPr>
            </a:lvl2pPr>
            <a:lvl3pPr marL="0" indent="0" algn="l">
              <a:lnSpc>
                <a:spcPts val="1874"/>
              </a:lnSpc>
              <a:spcBef>
                <a:spcPts val="0"/>
              </a:spcBef>
              <a:buNone/>
              <a:defRPr>
                <a:solidFill>
                  <a:schemeClr val="tx2"/>
                </a:solidFill>
              </a:defRPr>
            </a:lvl3pPr>
            <a:lvl4pPr marL="0" indent="0" algn="l">
              <a:lnSpc>
                <a:spcPts val="1874"/>
              </a:lnSpc>
              <a:spcBef>
                <a:spcPts val="0"/>
              </a:spcBef>
              <a:buNone/>
              <a:defRPr>
                <a:solidFill>
                  <a:schemeClr val="tx2"/>
                </a:solidFill>
              </a:defRPr>
            </a:lvl4pPr>
            <a:lvl5pPr marL="0" indent="0" algn="l">
              <a:lnSpc>
                <a:spcPts val="1874"/>
              </a:lnSpc>
              <a:spcBef>
                <a:spcPts val="0"/>
              </a:spcBef>
              <a:buNone/>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1"/>
          <p:cNvSpPr>
            <a:spLocks noGrp="1"/>
          </p:cNvSpPr>
          <p:nvPr>
            <p:ph type="title"/>
          </p:nvPr>
        </p:nvSpPr>
        <p:spPr>
          <a:xfrm>
            <a:off x="316797" y="436425"/>
            <a:ext cx="8550915" cy="366767"/>
          </a:xfrm>
        </p:spPr>
        <p:txBody>
          <a:bodyPr/>
          <a:lstStyle>
            <a:lvl1pPr algn="l" defTabSz="685757" rtl="0" eaLnBrk="1" latinLnBrk="0" hangingPunct="1">
              <a:lnSpc>
                <a:spcPct val="90000"/>
              </a:lnSpc>
              <a:spcBef>
                <a:spcPct val="0"/>
              </a:spcBef>
              <a:buNone/>
              <a:defRPr lang="en-US" sz="2600" b="0" kern="1200" cap="none" spc="0" baseline="0" dirty="0">
                <a:ln w="3175">
                  <a:noFill/>
                </a:ln>
                <a:solidFill>
                  <a:schemeClr val="tx2">
                    <a:alpha val="99000"/>
                  </a:schemeClr>
                </a:solidFill>
                <a:effectLst/>
                <a:latin typeface="Segoe UI Light" pitchFamily="34" charset="0"/>
                <a:ea typeface="+mn-ea"/>
                <a:cs typeface="Arial"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3506427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userDrawn="1">
  <p:cSld name="Questio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Arrow Bar"/>
          <p:cNvSpPr/>
          <p:nvPr userDrawn="1"/>
        </p:nvSpPr>
        <p:spPr bwMode="auto">
          <a:xfrm>
            <a:off x="766763" y="1514475"/>
            <a:ext cx="5373499" cy="4495800"/>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7" name="Text Placeholder 6"/>
          <p:cNvSpPr>
            <a:spLocks noGrp="1"/>
          </p:cNvSpPr>
          <p:nvPr>
            <p:ph type="body" sz="quarter" idx="10" hasCustomPrompt="1"/>
          </p:nvPr>
        </p:nvSpPr>
        <p:spPr>
          <a:xfrm>
            <a:off x="970621" y="1723920"/>
            <a:ext cx="4973345" cy="4050371"/>
          </a:xfrm>
        </p:spPr>
        <p:txBody>
          <a:bodyPr anchor="ctr" anchorCtr="0">
            <a:normAutofit/>
            <a:scene3d>
              <a:camera prst="orthographicFront"/>
              <a:lightRig rig="flat" dir="t"/>
            </a:scene3d>
            <a:sp3d>
              <a:contourClr>
                <a:schemeClr val="tx2"/>
              </a:contourClr>
            </a:sp3d>
          </a:bodyPr>
          <a:lstStyle>
            <a:lvl1pPr marL="0" indent="0" algn="l" defTabSz="685835" rtl="0" eaLnBrk="1" latinLnBrk="0" hangingPunct="1">
              <a:lnSpc>
                <a:spcPct val="90000"/>
              </a:lnSpc>
              <a:spcBef>
                <a:spcPct val="0"/>
              </a:spcBef>
              <a:buFont typeface="Arial" pitchFamily="34" charset="0"/>
              <a:buNone/>
              <a:defRPr lang="en-US" sz="4100" b="1" kern="1200" cap="none" spc="-75" baseline="0" dirty="0" smtClean="0">
                <a:ln w="3175">
                  <a:noFill/>
                </a:ln>
                <a:solidFill>
                  <a:schemeClr val="tx1">
                    <a:alpha val="99000"/>
                  </a:schemeClr>
                </a:solidFill>
                <a:effectLst/>
                <a:latin typeface="Segoe UI" pitchFamily="34" charset="0"/>
                <a:ea typeface="Segoe UI" pitchFamily="34" charset="0"/>
                <a:cs typeface="Segoe UI" pitchFamily="34" charset="0"/>
              </a:defRPr>
            </a:lvl1pPr>
          </a:lstStyle>
          <a:p>
            <a:pPr lvl="0"/>
            <a:r>
              <a:rPr lang="en-US" dirty="0" smtClean="0"/>
              <a:t>Question</a:t>
            </a:r>
          </a:p>
        </p:txBody>
      </p:sp>
      <p:sp>
        <p:nvSpPr>
          <p:cNvPr id="20" name="Rectangle 19"/>
          <p:cNvSpPr/>
          <p:nvPr/>
        </p:nvSpPr>
        <p:spPr bwMode="auto">
          <a:xfrm>
            <a:off x="6255802" y="1514479"/>
            <a:ext cx="2120991" cy="2981325"/>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18" name="Rectangle 17"/>
          <p:cNvSpPr/>
          <p:nvPr userDrawn="1"/>
        </p:nvSpPr>
        <p:spPr bwMode="grayWhite">
          <a:xfrm>
            <a:off x="6637505" y="1182739"/>
            <a:ext cx="1357589" cy="2823858"/>
          </a:xfrm>
          <a:prstGeom prst="rect">
            <a:avLst/>
          </a:prstGeom>
          <a:noFill/>
        </p:spPr>
        <p:txBody>
          <a:bodyPr wrap="square" lIns="68586" tIns="34294" rIns="68586" bIns="34294">
            <a:spAutoFit/>
          </a:bodyPr>
          <a:lstStyle/>
          <a:p>
            <a:pPr algn="ctr" defTabSz="685487"/>
            <a:r>
              <a:rPr lang="en-US" sz="17900" b="1" dirty="0" smtClean="0">
                <a:ln w="57150">
                  <a:solidFill>
                    <a:srgbClr val="FFFFFF"/>
                  </a:solidFill>
                  <a:prstDash val="solid"/>
                </a:ln>
                <a:noFill/>
                <a:latin typeface="Arial Black" pitchFamily="34" charset="0"/>
              </a:rPr>
              <a:t>?</a:t>
            </a:r>
            <a:endParaRPr lang="en-US" sz="17900" b="1" dirty="0">
              <a:ln w="57150">
                <a:solidFill>
                  <a:srgbClr val="FFFFFF"/>
                </a:solidFill>
                <a:prstDash val="solid"/>
              </a:ln>
              <a:noFill/>
              <a:latin typeface="Arial Black" pitchFamily="34" charset="0"/>
            </a:endParaRPr>
          </a:p>
        </p:txBody>
      </p:sp>
      <p:sp>
        <p:nvSpPr>
          <p:cNvPr id="28" name="Rectangle 27"/>
          <p:cNvSpPr/>
          <p:nvPr userDrawn="1"/>
        </p:nvSpPr>
        <p:spPr bwMode="auto">
          <a:xfrm>
            <a:off x="6255802" y="4648204"/>
            <a:ext cx="2120991" cy="1362075"/>
          </a:xfrm>
          <a:prstGeom prst="rect">
            <a:avLst/>
          </a:prstGeom>
          <a:solidFill>
            <a:schemeClr val="accent5"/>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Tree>
    <p:extLst>
      <p:ext uri="{BB962C8B-B14F-4D97-AF65-F5344CB8AC3E}">
        <p14:creationId xmlns:p14="http://schemas.microsoft.com/office/powerpoint/2010/main" val="18715729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userDrawn="1">
  <p:cSld name="Quot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Arrow Bar"/>
          <p:cNvSpPr/>
          <p:nvPr userDrawn="1"/>
        </p:nvSpPr>
        <p:spPr bwMode="auto">
          <a:xfrm>
            <a:off x="1999581" y="1514479"/>
            <a:ext cx="5144840" cy="4500661"/>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11" name="TechEd Tile"/>
          <p:cNvSpPr/>
          <p:nvPr userDrawn="1"/>
        </p:nvSpPr>
        <p:spPr bwMode="auto">
          <a:xfrm>
            <a:off x="766756" y="1514475"/>
            <a:ext cx="1121144" cy="1499616"/>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17" name="Rectangle 16"/>
          <p:cNvSpPr/>
          <p:nvPr/>
        </p:nvSpPr>
        <p:spPr bwMode="auto">
          <a:xfrm>
            <a:off x="763417" y="3187887"/>
            <a:ext cx="1121841" cy="2827252"/>
          </a:xfrm>
          <a:prstGeom prst="rect">
            <a:avLst/>
          </a:prstGeom>
          <a:solidFill>
            <a:schemeClr val="accent5"/>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19" name="TechEd Tile"/>
          <p:cNvSpPr/>
          <p:nvPr userDrawn="1"/>
        </p:nvSpPr>
        <p:spPr bwMode="auto">
          <a:xfrm>
            <a:off x="7251925" y="4516445"/>
            <a:ext cx="1121144" cy="1499616"/>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20" name="Rectangle 19"/>
          <p:cNvSpPr/>
          <p:nvPr userDrawn="1"/>
        </p:nvSpPr>
        <p:spPr bwMode="auto">
          <a:xfrm>
            <a:off x="7248586" y="1514475"/>
            <a:ext cx="1121841" cy="2827252"/>
          </a:xfrm>
          <a:prstGeom prst="rect">
            <a:avLst/>
          </a:prstGeom>
          <a:solidFill>
            <a:schemeClr val="accent5"/>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8" name="Text Placeholder 7"/>
          <p:cNvSpPr>
            <a:spLocks noGrp="1"/>
          </p:cNvSpPr>
          <p:nvPr>
            <p:ph type="body" sz="quarter" idx="10"/>
          </p:nvPr>
        </p:nvSpPr>
        <p:spPr>
          <a:xfrm>
            <a:off x="2171076" y="1828800"/>
            <a:ext cx="4761714" cy="3962400"/>
          </a:xfrm>
        </p:spPr>
        <p:txBody>
          <a:bodyPr anchor="ctr" anchorCtr="0">
            <a:normAutofit/>
          </a:bodyPr>
          <a:lstStyle>
            <a:lvl1pPr marL="0" indent="0">
              <a:buFont typeface="Arial" pitchFamily="34" charset="0"/>
              <a:buNone/>
              <a:defRPr sz="3000" b="1"/>
            </a:lvl1pPr>
          </a:lstStyle>
          <a:p>
            <a:pPr lvl="0"/>
            <a:endParaRPr lang="en-US" dirty="0"/>
          </a:p>
        </p:txBody>
      </p:sp>
      <p:sp>
        <p:nvSpPr>
          <p:cNvPr id="21" name="Rectangle 20"/>
          <p:cNvSpPr/>
          <p:nvPr userDrawn="1"/>
        </p:nvSpPr>
        <p:spPr bwMode="grayWhite">
          <a:xfrm>
            <a:off x="740474" y="1163126"/>
            <a:ext cx="940013" cy="1992861"/>
          </a:xfrm>
          <a:prstGeom prst="rect">
            <a:avLst/>
          </a:prstGeom>
          <a:noFill/>
        </p:spPr>
        <p:txBody>
          <a:bodyPr wrap="none" lIns="68586" tIns="34294" rIns="68586" bIns="34294">
            <a:spAutoFit/>
          </a:bodyPr>
          <a:lstStyle/>
          <a:p>
            <a:pPr algn="ctr" defTabSz="685487"/>
            <a:r>
              <a:rPr lang="en-US" sz="12500" b="1" dirty="0" smtClean="0">
                <a:ln w="38100">
                  <a:solidFill>
                    <a:srgbClr val="FFFFFF"/>
                  </a:solidFill>
                  <a:prstDash val="solid"/>
                </a:ln>
                <a:noFill/>
                <a:latin typeface="Arial Black" pitchFamily="34" charset="0"/>
              </a:rPr>
              <a:t>“</a:t>
            </a:r>
            <a:endParaRPr lang="en-US" sz="12500" b="1" dirty="0">
              <a:ln w="38100">
                <a:solidFill>
                  <a:srgbClr val="FFFFFF"/>
                </a:solidFill>
                <a:prstDash val="solid"/>
              </a:ln>
              <a:noFill/>
              <a:latin typeface="Arial Black" pitchFamily="34" charset="0"/>
            </a:endParaRPr>
          </a:p>
        </p:txBody>
      </p:sp>
      <p:sp>
        <p:nvSpPr>
          <p:cNvPr id="22" name="Rectangle 21"/>
          <p:cNvSpPr/>
          <p:nvPr userDrawn="1"/>
        </p:nvSpPr>
        <p:spPr bwMode="grayWhite">
          <a:xfrm>
            <a:off x="7431902" y="4191009"/>
            <a:ext cx="940013" cy="1992861"/>
          </a:xfrm>
          <a:prstGeom prst="rect">
            <a:avLst/>
          </a:prstGeom>
          <a:noFill/>
        </p:spPr>
        <p:txBody>
          <a:bodyPr wrap="none" lIns="68586" tIns="34294" rIns="68586" bIns="34294">
            <a:spAutoFit/>
          </a:bodyPr>
          <a:lstStyle/>
          <a:p>
            <a:pPr algn="ctr" defTabSz="685487"/>
            <a:r>
              <a:rPr lang="en-US" sz="12500" b="1" dirty="0" smtClean="0">
                <a:ln w="38100">
                  <a:solidFill>
                    <a:srgbClr val="FFFFFF"/>
                  </a:solidFill>
                  <a:prstDash val="solid"/>
                </a:ln>
                <a:noFill/>
                <a:latin typeface="Arial Black" pitchFamily="34" charset="0"/>
              </a:rPr>
              <a:t>”</a:t>
            </a:r>
            <a:endParaRPr lang="en-US" sz="12500" b="1" dirty="0">
              <a:ln w="38100">
                <a:solidFill>
                  <a:srgbClr val="FFFFFF"/>
                </a:solidFill>
                <a:prstDash val="solid"/>
              </a:ln>
              <a:noFill/>
              <a:latin typeface="Arial Black" pitchFamily="34" charset="0"/>
            </a:endParaRPr>
          </a:p>
        </p:txBody>
      </p:sp>
    </p:spTree>
    <p:extLst>
      <p:ext uri="{BB962C8B-B14F-4D97-AF65-F5344CB8AC3E}">
        <p14:creationId xmlns:p14="http://schemas.microsoft.com/office/powerpoint/2010/main" val="303728505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userDrawn="1">
  <p:cSld name="Takeaway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Arrow Bar"/>
          <p:cNvSpPr/>
          <p:nvPr userDrawn="1"/>
        </p:nvSpPr>
        <p:spPr bwMode="auto">
          <a:xfrm>
            <a:off x="2399742" y="1514479"/>
            <a:ext cx="6002313" cy="4500661"/>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11" name="TechEd Tile"/>
          <p:cNvSpPr/>
          <p:nvPr userDrawn="1"/>
        </p:nvSpPr>
        <p:spPr bwMode="auto">
          <a:xfrm>
            <a:off x="766755" y="3033815"/>
            <a:ext cx="1521050" cy="2981325"/>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17" name="Rectangle 16"/>
          <p:cNvSpPr/>
          <p:nvPr/>
        </p:nvSpPr>
        <p:spPr bwMode="auto">
          <a:xfrm>
            <a:off x="763409" y="1514475"/>
            <a:ext cx="1521996" cy="1366936"/>
          </a:xfrm>
          <a:prstGeom prst="rect">
            <a:avLst/>
          </a:prstGeom>
          <a:solidFill>
            <a:schemeClr val="accent5"/>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8" name="Text Placeholder 7"/>
          <p:cNvSpPr>
            <a:spLocks noGrp="1"/>
          </p:cNvSpPr>
          <p:nvPr>
            <p:ph type="body" sz="quarter" idx="10"/>
          </p:nvPr>
        </p:nvSpPr>
        <p:spPr>
          <a:xfrm>
            <a:off x="2628402" y="1828800"/>
            <a:ext cx="5468369" cy="3886200"/>
          </a:xfrm>
        </p:spPr>
        <p:txBody>
          <a:bodyPr vert="horz" wrap="square" lIns="0" tIns="0" rIns="0" bIns="0" rtlCol="0" anchor="ctr" anchorCtr="0">
            <a:normAutofit/>
          </a:bodyPr>
          <a:lstStyle>
            <a:lvl1pPr>
              <a:defRPr lang="en-US" sz="2700" dirty="0"/>
            </a:lvl1pPr>
          </a:lstStyle>
          <a:p>
            <a:pPr lvl="0"/>
            <a:endParaRPr lang="en-US" dirty="0"/>
          </a:p>
        </p:txBody>
      </p:sp>
      <p:sp>
        <p:nvSpPr>
          <p:cNvPr id="10" name="Freeform 88"/>
          <p:cNvSpPr>
            <a:spLocks noEditPoints="1"/>
          </p:cNvSpPr>
          <p:nvPr userDrawn="1"/>
        </p:nvSpPr>
        <p:spPr bwMode="auto">
          <a:xfrm>
            <a:off x="1169316" y="1720778"/>
            <a:ext cx="715943" cy="954343"/>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86" tIns="34294" rIns="68586" bIns="34294" numCol="1" anchor="t" anchorCtr="0" compatLnSpc="1">
            <a:prstTxWarp prst="textNoShape">
              <a:avLst/>
            </a:prstTxWarp>
          </a:bodyPr>
          <a:lstStyle/>
          <a:p>
            <a:pPr defTabSz="685487"/>
            <a:endParaRPr lang="en-US" sz="1400">
              <a:solidFill>
                <a:srgbClr val="FFFFFF"/>
              </a:solidFill>
            </a:endParaRPr>
          </a:p>
        </p:txBody>
      </p:sp>
      <p:sp>
        <p:nvSpPr>
          <p:cNvPr id="12" name="Freeform 13"/>
          <p:cNvSpPr>
            <a:spLocks noEditPoints="1"/>
          </p:cNvSpPr>
          <p:nvPr userDrawn="1"/>
        </p:nvSpPr>
        <p:spPr bwMode="auto">
          <a:xfrm>
            <a:off x="1076781" y="3424346"/>
            <a:ext cx="895265" cy="2200271"/>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86" tIns="34294" rIns="68586" bIns="34294" numCol="1" anchor="t" anchorCtr="0" compatLnSpc="1">
            <a:prstTxWarp prst="textNoShape">
              <a:avLst/>
            </a:prstTxWarp>
          </a:bodyPr>
          <a:lstStyle/>
          <a:p>
            <a:pPr defTabSz="685487"/>
            <a:endParaRPr lang="en-US" sz="1400">
              <a:solidFill>
                <a:srgbClr val="FFFFFF"/>
              </a:solidFill>
            </a:endParaRPr>
          </a:p>
        </p:txBody>
      </p:sp>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8863261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Metro Speci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 name="Picture 2" descr="G:\DVD_Art_08-10-2010\Artwork_Imagery\Brand Photos\Microsoft HealthVault - exp Nov20-2013\1010031_01_03_167.jpg"/>
          <p:cNvPicPr>
            <a:picLocks noChangeAspect="1" noChangeArrowheads="1"/>
          </p:cNvPicPr>
          <p:nvPr userDrawn="1"/>
        </p:nvPicPr>
        <p:blipFill rotWithShape="1">
          <a:blip r:embed="rId3" cstate="screen">
            <a:extLst>
              <a:ext uri="{28A0092B-C50C-407E-A947-70E740481C1C}">
                <a14:useLocalDpi xmlns:a14="http://schemas.microsoft.com/office/drawing/2010/main"/>
              </a:ext>
            </a:extLst>
          </a:blip>
          <a:srcRect/>
          <a:stretch/>
        </p:blipFill>
        <p:spPr bwMode="auto">
          <a:xfrm>
            <a:off x="3968079" y="992251"/>
            <a:ext cx="1508229" cy="3392424"/>
          </a:xfrm>
          <a:prstGeom prst="rect">
            <a:avLst/>
          </a:prstGeom>
          <a:noFill/>
          <a:ln>
            <a:noFill/>
          </a:ln>
          <a:effectLst>
            <a:outerShdw blurRad="558800" dir="5400000" sx="90000" sy="-19000"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21" name="Freeform 20"/>
          <p:cNvSpPr>
            <a:spLocks/>
          </p:cNvSpPr>
          <p:nvPr userDrawn="1"/>
        </p:nvSpPr>
        <p:spPr bwMode="gray">
          <a:xfrm>
            <a:off x="5585828" y="990604"/>
            <a:ext cx="3558174" cy="3394075"/>
          </a:xfrm>
          <a:custGeom>
            <a:avLst/>
            <a:gdLst>
              <a:gd name="T0" fmla="*/ 0 w 2135"/>
              <a:gd name="T1" fmla="*/ 0 h 2138"/>
              <a:gd name="T2" fmla="*/ 2135 w 2135"/>
              <a:gd name="T3" fmla="*/ 0 h 2138"/>
              <a:gd name="T4" fmla="*/ 2135 w 2135"/>
              <a:gd name="T5" fmla="*/ 2138 h 2138"/>
              <a:gd name="T6" fmla="*/ 0 w 2135"/>
              <a:gd name="T7" fmla="*/ 2138 h 2138"/>
              <a:gd name="T8" fmla="*/ 0 w 2135"/>
              <a:gd name="T9" fmla="*/ 0 h 2138"/>
              <a:gd name="T10" fmla="*/ 0 w 2135"/>
              <a:gd name="T11" fmla="*/ 0 h 2138"/>
            </a:gdLst>
            <a:ahLst/>
            <a:cxnLst>
              <a:cxn ang="0">
                <a:pos x="T0" y="T1"/>
              </a:cxn>
              <a:cxn ang="0">
                <a:pos x="T2" y="T3"/>
              </a:cxn>
              <a:cxn ang="0">
                <a:pos x="T4" y="T5"/>
              </a:cxn>
              <a:cxn ang="0">
                <a:pos x="T6" y="T7"/>
              </a:cxn>
              <a:cxn ang="0">
                <a:pos x="T8" y="T9"/>
              </a:cxn>
              <a:cxn ang="0">
                <a:pos x="T10" y="T11"/>
              </a:cxn>
            </a:cxnLst>
            <a:rect l="0" t="0" r="r" b="b"/>
            <a:pathLst>
              <a:path w="2135" h="2138">
                <a:moveTo>
                  <a:pt x="0" y="0"/>
                </a:moveTo>
                <a:lnTo>
                  <a:pt x="2135" y="0"/>
                </a:lnTo>
                <a:lnTo>
                  <a:pt x="2135" y="2138"/>
                </a:lnTo>
                <a:lnTo>
                  <a:pt x="0" y="2138"/>
                </a:lnTo>
                <a:lnTo>
                  <a:pt x="0" y="0"/>
                </a:lnTo>
                <a:lnTo>
                  <a:pt x="0" y="0"/>
                </a:lnTo>
                <a:close/>
              </a:path>
            </a:pathLst>
          </a:custGeom>
          <a:solidFill>
            <a:srgbClr val="64BE46"/>
          </a:solidFill>
          <a:ln>
            <a:noFill/>
          </a:ln>
          <a:effectLst>
            <a:outerShdw blurRad="558800" dir="5400000" sx="90000" sy="-19000" rotWithShape="0">
              <a:prstClr val="black">
                <a:alpha val="20000"/>
              </a:prstClr>
            </a:outerShdw>
          </a:effectLst>
        </p:spPr>
        <p:txBody>
          <a:bodyPr vert="horz" wrap="square" lIns="68586" tIns="34294" rIns="68586" bIns="34294" numCol="1" anchor="t" anchorCtr="0" compatLnSpc="1">
            <a:prstTxWarp prst="textNoShape">
              <a:avLst/>
            </a:prstTxWarp>
          </a:bodyPr>
          <a:lstStyle/>
          <a:p>
            <a:pPr defTabSz="685862">
              <a:defRPr/>
            </a:pPr>
            <a:endParaRPr lang="en-US" sz="1400" kern="0">
              <a:solidFill>
                <a:sysClr val="windowText" lastClr="000000"/>
              </a:solidFill>
            </a:endParaRPr>
          </a:p>
        </p:txBody>
      </p:sp>
      <p:grpSp>
        <p:nvGrpSpPr>
          <p:cNvPr id="23" name="Group 22"/>
          <p:cNvGrpSpPr/>
          <p:nvPr userDrawn="1"/>
        </p:nvGrpSpPr>
        <p:grpSpPr bwMode="gray">
          <a:xfrm>
            <a:off x="9" y="990609"/>
            <a:ext cx="740857" cy="3435351"/>
            <a:chOff x="0" y="1249363"/>
            <a:chExt cx="1041400" cy="3435350"/>
          </a:xfrm>
          <a:effectLst>
            <a:outerShdw blurRad="508000" dist="431800" dir="5400000" algn="ctr" rotWithShape="0">
              <a:srgbClr val="292929">
                <a:alpha val="20000"/>
              </a:srgbClr>
            </a:outerShdw>
          </a:effectLst>
        </p:grpSpPr>
        <p:sp>
          <p:nvSpPr>
            <p:cNvPr id="24" name="Freeform 6"/>
            <p:cNvSpPr>
              <a:spLocks/>
            </p:cNvSpPr>
            <p:nvPr/>
          </p:nvSpPr>
          <p:spPr bwMode="gray">
            <a:xfrm>
              <a:off x="0" y="1249363"/>
              <a:ext cx="1041400" cy="3394075"/>
            </a:xfrm>
            <a:custGeom>
              <a:avLst/>
              <a:gdLst>
                <a:gd name="T0" fmla="*/ 656 w 656"/>
                <a:gd name="T1" fmla="*/ 1738 h 2138"/>
                <a:gd name="T2" fmla="*/ 0 w 656"/>
                <a:gd name="T3" fmla="*/ 2138 h 2138"/>
                <a:gd name="T4" fmla="*/ 0 w 656"/>
                <a:gd name="T5" fmla="*/ 0 h 2138"/>
                <a:gd name="T6" fmla="*/ 656 w 656"/>
                <a:gd name="T7" fmla="*/ 240 h 2138"/>
                <a:gd name="T8" fmla="*/ 656 w 656"/>
                <a:gd name="T9" fmla="*/ 1738 h 2138"/>
                <a:gd name="T10" fmla="*/ 656 w 656"/>
                <a:gd name="T11" fmla="*/ 1738 h 2138"/>
                <a:gd name="T12" fmla="*/ 656 w 656"/>
                <a:gd name="T13" fmla="*/ 1738 h 2138"/>
              </a:gdLst>
              <a:ahLst/>
              <a:cxnLst>
                <a:cxn ang="0">
                  <a:pos x="T0" y="T1"/>
                </a:cxn>
                <a:cxn ang="0">
                  <a:pos x="T2" y="T3"/>
                </a:cxn>
                <a:cxn ang="0">
                  <a:pos x="T4" y="T5"/>
                </a:cxn>
                <a:cxn ang="0">
                  <a:pos x="T6" y="T7"/>
                </a:cxn>
                <a:cxn ang="0">
                  <a:pos x="T8" y="T9"/>
                </a:cxn>
                <a:cxn ang="0">
                  <a:pos x="T10" y="T11"/>
                </a:cxn>
                <a:cxn ang="0">
                  <a:pos x="T12" y="T13"/>
                </a:cxn>
              </a:cxnLst>
              <a:rect l="0" t="0" r="r" b="b"/>
              <a:pathLst>
                <a:path w="656" h="2138">
                  <a:moveTo>
                    <a:pt x="656" y="1738"/>
                  </a:moveTo>
                  <a:lnTo>
                    <a:pt x="0" y="2138"/>
                  </a:lnTo>
                  <a:lnTo>
                    <a:pt x="0" y="0"/>
                  </a:lnTo>
                  <a:lnTo>
                    <a:pt x="656" y="240"/>
                  </a:lnTo>
                  <a:lnTo>
                    <a:pt x="656" y="1738"/>
                  </a:lnTo>
                  <a:lnTo>
                    <a:pt x="656" y="1738"/>
                  </a:lnTo>
                  <a:lnTo>
                    <a:pt x="656" y="1738"/>
                  </a:lnTo>
                  <a:close/>
                </a:path>
              </a:pathLst>
            </a:custGeom>
            <a:gradFill flip="none" rotWithShape="1">
              <a:gsLst>
                <a:gs pos="82000">
                  <a:srgbClr val="F3722C"/>
                </a:gs>
                <a:gs pos="0">
                  <a:srgbClr val="F47836"/>
                </a:gs>
                <a:gs pos="100000">
                  <a:srgbClr val="ED5D0D"/>
                </a:gs>
              </a:gsLst>
              <a:lin ang="0" scaled="1"/>
              <a:tileRect/>
            </a:gradFill>
            <a:ln>
              <a:noFill/>
            </a:ln>
          </p:spPr>
          <p:txBody>
            <a:bodyPr vert="horz" wrap="square" lIns="91440" tIns="45720" rIns="91440" bIns="45720" numCol="1" anchor="t" anchorCtr="0" compatLnSpc="1">
              <a:prstTxWarp prst="textNoShape">
                <a:avLst/>
              </a:prstTxWarp>
            </a:bodyPr>
            <a:lstStyle/>
            <a:p>
              <a:pPr defTabSz="685862">
                <a:defRPr/>
              </a:pPr>
              <a:endParaRPr lang="en-US" sz="1400" kern="0">
                <a:solidFill>
                  <a:sysClr val="windowText" lastClr="000000"/>
                </a:solidFill>
              </a:endParaRPr>
            </a:p>
          </p:txBody>
        </p:sp>
        <p:pic>
          <p:nvPicPr>
            <p:cNvPr id="25" name="Picture 24"/>
            <p:cNvPicPr>
              <a:picLocks noChangeAspect="1"/>
            </p:cNvPicPr>
            <p:nvPr/>
          </p:nvPicPr>
          <p:blipFill rotWithShape="1">
            <a:blip r:embed="rId4">
              <a:extLst>
                <a:ext uri="{28A0092B-C50C-407E-A947-70E740481C1C}">
                  <a14:useLocalDpi xmlns:a14="http://schemas.microsoft.com/office/drawing/2010/main" val="0"/>
                </a:ext>
              </a:extLst>
            </a:blip>
            <a:srcRect t="18217" r="91456" b="31691"/>
            <a:stretch/>
          </p:blipFill>
          <p:spPr bwMode="gray">
            <a:xfrm>
              <a:off x="0" y="1249363"/>
              <a:ext cx="1041400" cy="3435350"/>
            </a:xfrm>
            <a:prstGeom prst="rect">
              <a:avLst/>
            </a:prstGeom>
            <a:effectLst>
              <a:outerShdw blurRad="508000" dist="431800" dir="5400000" rotWithShape="0">
                <a:prstClr val="black">
                  <a:alpha val="20000"/>
                </a:prstClr>
              </a:outerShdw>
            </a:effectLst>
          </p:spPr>
        </p:pic>
      </p:grpSp>
      <p:grpSp>
        <p:nvGrpSpPr>
          <p:cNvPr id="26" name="Group 25"/>
          <p:cNvGrpSpPr/>
          <p:nvPr userDrawn="1"/>
        </p:nvGrpSpPr>
        <p:grpSpPr bwMode="gray">
          <a:xfrm>
            <a:off x="778457" y="990604"/>
            <a:ext cx="802595" cy="3394075"/>
            <a:chOff x="1095375" y="1249363"/>
            <a:chExt cx="1114426" cy="3394075"/>
          </a:xfrm>
          <a:effectLst>
            <a:outerShdw blurRad="508000" dist="431800" dir="5400000" algn="ctr" rotWithShape="0">
              <a:srgbClr val="292929">
                <a:alpha val="20000"/>
              </a:srgbClr>
            </a:outerShdw>
          </a:effectLst>
        </p:grpSpPr>
        <p:sp>
          <p:nvSpPr>
            <p:cNvPr id="27" name="Freeform 7"/>
            <p:cNvSpPr>
              <a:spLocks/>
            </p:cNvSpPr>
            <p:nvPr/>
          </p:nvSpPr>
          <p:spPr bwMode="gray">
            <a:xfrm>
              <a:off x="1095375" y="1249363"/>
              <a:ext cx="1114425" cy="3394075"/>
            </a:xfrm>
            <a:custGeom>
              <a:avLst/>
              <a:gdLst>
                <a:gd name="T0" fmla="*/ 702 w 702"/>
                <a:gd name="T1" fmla="*/ 1738 h 2138"/>
                <a:gd name="T2" fmla="*/ 0 w 702"/>
                <a:gd name="T3" fmla="*/ 2138 h 2138"/>
                <a:gd name="T4" fmla="*/ 0 w 702"/>
                <a:gd name="T5" fmla="*/ 0 h 2138"/>
                <a:gd name="T6" fmla="*/ 702 w 702"/>
                <a:gd name="T7" fmla="*/ 240 h 2138"/>
                <a:gd name="T8" fmla="*/ 702 w 702"/>
                <a:gd name="T9" fmla="*/ 1738 h 2138"/>
                <a:gd name="T10" fmla="*/ 702 w 702"/>
                <a:gd name="T11" fmla="*/ 1738 h 2138"/>
                <a:gd name="T12" fmla="*/ 702 w 702"/>
                <a:gd name="T13" fmla="*/ 1738 h 2138"/>
              </a:gdLst>
              <a:ahLst/>
              <a:cxnLst>
                <a:cxn ang="0">
                  <a:pos x="T0" y="T1"/>
                </a:cxn>
                <a:cxn ang="0">
                  <a:pos x="T2" y="T3"/>
                </a:cxn>
                <a:cxn ang="0">
                  <a:pos x="T4" y="T5"/>
                </a:cxn>
                <a:cxn ang="0">
                  <a:pos x="T6" y="T7"/>
                </a:cxn>
                <a:cxn ang="0">
                  <a:pos x="T8" y="T9"/>
                </a:cxn>
                <a:cxn ang="0">
                  <a:pos x="T10" y="T11"/>
                </a:cxn>
                <a:cxn ang="0">
                  <a:pos x="T12" y="T13"/>
                </a:cxn>
              </a:cxnLst>
              <a:rect l="0" t="0" r="r" b="b"/>
              <a:pathLst>
                <a:path w="702" h="2138">
                  <a:moveTo>
                    <a:pt x="702" y="1738"/>
                  </a:moveTo>
                  <a:lnTo>
                    <a:pt x="0" y="2138"/>
                  </a:lnTo>
                  <a:lnTo>
                    <a:pt x="0" y="0"/>
                  </a:lnTo>
                  <a:lnTo>
                    <a:pt x="702" y="240"/>
                  </a:lnTo>
                  <a:lnTo>
                    <a:pt x="702" y="1738"/>
                  </a:lnTo>
                  <a:lnTo>
                    <a:pt x="702" y="1738"/>
                  </a:lnTo>
                  <a:lnTo>
                    <a:pt x="702" y="1738"/>
                  </a:lnTo>
                  <a:close/>
                </a:path>
              </a:pathLst>
            </a:custGeom>
            <a:gradFill>
              <a:gsLst>
                <a:gs pos="85000">
                  <a:srgbClr val="FCBC07"/>
                </a:gs>
                <a:gs pos="0">
                  <a:srgbClr val="FFBE0A"/>
                </a:gs>
                <a:gs pos="100000">
                  <a:srgbClr val="EAAD00"/>
                </a:gs>
              </a:gsLst>
              <a:lin ang="0" scaled="1"/>
            </a:gradFill>
            <a:ln>
              <a:noFill/>
            </a:ln>
          </p:spPr>
          <p:txBody>
            <a:bodyPr vert="horz" wrap="square" lIns="91440" tIns="45720" rIns="91440" bIns="45720" numCol="1" anchor="t" anchorCtr="0" compatLnSpc="1">
              <a:prstTxWarp prst="textNoShape">
                <a:avLst/>
              </a:prstTxWarp>
            </a:bodyPr>
            <a:lstStyle/>
            <a:p>
              <a:pPr defTabSz="685862">
                <a:defRPr/>
              </a:pPr>
              <a:endParaRPr lang="en-US" sz="1400" kern="0">
                <a:solidFill>
                  <a:sysClr val="windowText" lastClr="000000"/>
                </a:solidFill>
              </a:endParaRPr>
            </a:p>
          </p:txBody>
        </p:sp>
        <p:pic>
          <p:nvPicPr>
            <p:cNvPr id="28" name="Picture 27"/>
            <p:cNvPicPr>
              <a:picLocks noChangeAspect="1"/>
            </p:cNvPicPr>
            <p:nvPr/>
          </p:nvPicPr>
          <p:blipFill rotWithShape="1">
            <a:blip r:embed="rId5">
              <a:extLst>
                <a:ext uri="{28A0092B-C50C-407E-A947-70E740481C1C}">
                  <a14:useLocalDpi xmlns:a14="http://schemas.microsoft.com/office/drawing/2010/main" val="0"/>
                </a:ext>
              </a:extLst>
            </a:blip>
            <a:srcRect l="8987" t="18217" r="81870" b="32293"/>
            <a:stretch/>
          </p:blipFill>
          <p:spPr bwMode="gray">
            <a:xfrm>
              <a:off x="1095375" y="1249363"/>
              <a:ext cx="1114426" cy="3394075"/>
            </a:xfrm>
            <a:prstGeom prst="rect">
              <a:avLst/>
            </a:prstGeom>
          </p:spPr>
        </p:pic>
      </p:grpSp>
      <p:grpSp>
        <p:nvGrpSpPr>
          <p:cNvPr id="29" name="Group 28"/>
          <p:cNvGrpSpPr/>
          <p:nvPr userDrawn="1"/>
        </p:nvGrpSpPr>
        <p:grpSpPr bwMode="gray">
          <a:xfrm>
            <a:off x="1618636" y="990604"/>
            <a:ext cx="967230" cy="3394075"/>
            <a:chOff x="2260600" y="1249363"/>
            <a:chExt cx="1324168" cy="3394075"/>
          </a:xfrm>
          <a:effectLst>
            <a:outerShdw blurRad="508000" dist="431800" dir="5400000" algn="ctr" rotWithShape="0">
              <a:srgbClr val="292929">
                <a:alpha val="20000"/>
              </a:srgbClr>
            </a:outerShdw>
          </a:effectLst>
        </p:grpSpPr>
        <p:sp>
          <p:nvSpPr>
            <p:cNvPr id="30" name="Freeform 8"/>
            <p:cNvSpPr>
              <a:spLocks/>
            </p:cNvSpPr>
            <p:nvPr/>
          </p:nvSpPr>
          <p:spPr bwMode="gray">
            <a:xfrm>
              <a:off x="2260600" y="1249363"/>
              <a:ext cx="1322388" cy="3394075"/>
            </a:xfrm>
            <a:custGeom>
              <a:avLst/>
              <a:gdLst>
                <a:gd name="T0" fmla="*/ 833 w 833"/>
                <a:gd name="T1" fmla="*/ 1738 h 2138"/>
                <a:gd name="T2" fmla="*/ 0 w 833"/>
                <a:gd name="T3" fmla="*/ 2138 h 2138"/>
                <a:gd name="T4" fmla="*/ 0 w 833"/>
                <a:gd name="T5" fmla="*/ 0 h 2138"/>
                <a:gd name="T6" fmla="*/ 833 w 833"/>
                <a:gd name="T7" fmla="*/ 240 h 2138"/>
                <a:gd name="T8" fmla="*/ 833 w 833"/>
                <a:gd name="T9" fmla="*/ 1738 h 2138"/>
                <a:gd name="T10" fmla="*/ 833 w 833"/>
                <a:gd name="T11" fmla="*/ 1738 h 2138"/>
                <a:gd name="T12" fmla="*/ 833 w 833"/>
                <a:gd name="T13" fmla="*/ 1738 h 2138"/>
              </a:gdLst>
              <a:ahLst/>
              <a:cxnLst>
                <a:cxn ang="0">
                  <a:pos x="T0" y="T1"/>
                </a:cxn>
                <a:cxn ang="0">
                  <a:pos x="T2" y="T3"/>
                </a:cxn>
                <a:cxn ang="0">
                  <a:pos x="T4" y="T5"/>
                </a:cxn>
                <a:cxn ang="0">
                  <a:pos x="T6" y="T7"/>
                </a:cxn>
                <a:cxn ang="0">
                  <a:pos x="T8" y="T9"/>
                </a:cxn>
                <a:cxn ang="0">
                  <a:pos x="T10" y="T11"/>
                </a:cxn>
                <a:cxn ang="0">
                  <a:pos x="T12" y="T13"/>
                </a:cxn>
              </a:cxnLst>
              <a:rect l="0" t="0" r="r" b="b"/>
              <a:pathLst>
                <a:path w="833" h="2138">
                  <a:moveTo>
                    <a:pt x="833" y="1738"/>
                  </a:moveTo>
                  <a:lnTo>
                    <a:pt x="0" y="2138"/>
                  </a:lnTo>
                  <a:lnTo>
                    <a:pt x="0" y="0"/>
                  </a:lnTo>
                  <a:lnTo>
                    <a:pt x="833" y="240"/>
                  </a:lnTo>
                  <a:lnTo>
                    <a:pt x="833" y="1738"/>
                  </a:lnTo>
                  <a:lnTo>
                    <a:pt x="833" y="1738"/>
                  </a:lnTo>
                  <a:lnTo>
                    <a:pt x="833" y="1738"/>
                  </a:lnTo>
                  <a:close/>
                </a:path>
              </a:pathLst>
            </a:custGeom>
            <a:gradFill>
              <a:gsLst>
                <a:gs pos="82000">
                  <a:srgbClr val="61B943"/>
                </a:gs>
                <a:gs pos="0">
                  <a:srgbClr val="64BE46"/>
                </a:gs>
                <a:gs pos="100000">
                  <a:srgbClr val="58AD3D"/>
                </a:gs>
              </a:gsLst>
              <a:lin ang="0" scaled="1"/>
            </a:gradFill>
            <a:ln>
              <a:noFill/>
            </a:ln>
          </p:spPr>
          <p:txBody>
            <a:bodyPr vert="horz" wrap="square" lIns="91440" tIns="45720" rIns="91440" bIns="45720" numCol="1" anchor="t" anchorCtr="0" compatLnSpc="1">
              <a:prstTxWarp prst="textNoShape">
                <a:avLst/>
              </a:prstTxWarp>
            </a:bodyPr>
            <a:lstStyle/>
            <a:p>
              <a:pPr defTabSz="685862">
                <a:defRPr/>
              </a:pPr>
              <a:endParaRPr lang="en-US" sz="1400" kern="0">
                <a:solidFill>
                  <a:sysClr val="windowText" lastClr="000000"/>
                </a:solidFill>
              </a:endParaRPr>
            </a:p>
          </p:txBody>
        </p:sp>
        <p:pic>
          <p:nvPicPr>
            <p:cNvPr id="31" name="Picture 30"/>
            <p:cNvPicPr>
              <a:picLocks noChangeAspect="1"/>
            </p:cNvPicPr>
            <p:nvPr/>
          </p:nvPicPr>
          <p:blipFill rotWithShape="1">
            <a:blip r:embed="rId6">
              <a:extLst>
                <a:ext uri="{28A0092B-C50C-407E-A947-70E740481C1C}">
                  <a14:useLocalDpi xmlns:a14="http://schemas.microsoft.com/office/drawing/2010/main" val="0"/>
                </a:ext>
              </a:extLst>
            </a:blip>
            <a:srcRect l="18554" t="18217" r="70590" b="32293"/>
            <a:stretch/>
          </p:blipFill>
          <p:spPr bwMode="gray">
            <a:xfrm>
              <a:off x="2261460" y="1249363"/>
              <a:ext cx="1323308" cy="3394075"/>
            </a:xfrm>
            <a:prstGeom prst="rect">
              <a:avLst/>
            </a:prstGeom>
          </p:spPr>
        </p:pic>
      </p:grpSp>
      <p:grpSp>
        <p:nvGrpSpPr>
          <p:cNvPr id="32" name="Group 31"/>
          <p:cNvGrpSpPr/>
          <p:nvPr userDrawn="1"/>
        </p:nvGrpSpPr>
        <p:grpSpPr bwMode="gray">
          <a:xfrm>
            <a:off x="2623458" y="990604"/>
            <a:ext cx="1257628" cy="3394075"/>
            <a:chOff x="3633788" y="1249363"/>
            <a:chExt cx="1676400" cy="3394075"/>
          </a:xfrm>
          <a:effectLst>
            <a:outerShdw blurRad="508000" dist="431800" dir="5400000" algn="ctr" rotWithShape="0">
              <a:srgbClr val="292929">
                <a:alpha val="20000"/>
              </a:srgbClr>
            </a:outerShdw>
          </a:effectLst>
        </p:grpSpPr>
        <p:sp>
          <p:nvSpPr>
            <p:cNvPr id="33" name="Freeform 9"/>
            <p:cNvSpPr>
              <a:spLocks/>
            </p:cNvSpPr>
            <p:nvPr/>
          </p:nvSpPr>
          <p:spPr bwMode="gray">
            <a:xfrm>
              <a:off x="3633788" y="1249363"/>
              <a:ext cx="1676400" cy="3394075"/>
            </a:xfrm>
            <a:custGeom>
              <a:avLst/>
              <a:gdLst>
                <a:gd name="T0" fmla="*/ 1056 w 1056"/>
                <a:gd name="T1" fmla="*/ 1738 h 2138"/>
                <a:gd name="T2" fmla="*/ 0 w 1056"/>
                <a:gd name="T3" fmla="*/ 2138 h 2138"/>
                <a:gd name="T4" fmla="*/ 0 w 1056"/>
                <a:gd name="T5" fmla="*/ 0 h 2138"/>
                <a:gd name="T6" fmla="*/ 1056 w 1056"/>
                <a:gd name="T7" fmla="*/ 240 h 2138"/>
                <a:gd name="T8" fmla="*/ 1056 w 1056"/>
                <a:gd name="T9" fmla="*/ 1738 h 2138"/>
                <a:gd name="T10" fmla="*/ 1056 w 1056"/>
                <a:gd name="T11" fmla="*/ 1738 h 2138"/>
                <a:gd name="T12" fmla="*/ 1056 w 1056"/>
                <a:gd name="T13" fmla="*/ 1738 h 2138"/>
              </a:gdLst>
              <a:ahLst/>
              <a:cxnLst>
                <a:cxn ang="0">
                  <a:pos x="T0" y="T1"/>
                </a:cxn>
                <a:cxn ang="0">
                  <a:pos x="T2" y="T3"/>
                </a:cxn>
                <a:cxn ang="0">
                  <a:pos x="T4" y="T5"/>
                </a:cxn>
                <a:cxn ang="0">
                  <a:pos x="T6" y="T7"/>
                </a:cxn>
                <a:cxn ang="0">
                  <a:pos x="T8" y="T9"/>
                </a:cxn>
                <a:cxn ang="0">
                  <a:pos x="T10" y="T11"/>
                </a:cxn>
                <a:cxn ang="0">
                  <a:pos x="T12" y="T13"/>
                </a:cxn>
              </a:cxnLst>
              <a:rect l="0" t="0" r="r" b="b"/>
              <a:pathLst>
                <a:path w="1056" h="2138">
                  <a:moveTo>
                    <a:pt x="1056" y="1738"/>
                  </a:moveTo>
                  <a:lnTo>
                    <a:pt x="0" y="2138"/>
                  </a:lnTo>
                  <a:lnTo>
                    <a:pt x="0" y="0"/>
                  </a:lnTo>
                  <a:lnTo>
                    <a:pt x="1056" y="240"/>
                  </a:lnTo>
                  <a:lnTo>
                    <a:pt x="1056" y="1738"/>
                  </a:lnTo>
                  <a:lnTo>
                    <a:pt x="1056" y="1738"/>
                  </a:lnTo>
                  <a:lnTo>
                    <a:pt x="1056" y="1738"/>
                  </a:lnTo>
                  <a:close/>
                </a:path>
              </a:pathLst>
            </a:custGeom>
            <a:gradFill>
              <a:gsLst>
                <a:gs pos="83000">
                  <a:srgbClr val="308A9F"/>
                </a:gs>
                <a:gs pos="0">
                  <a:srgbClr val="3497AE"/>
                </a:gs>
                <a:gs pos="100000">
                  <a:srgbClr val="297587"/>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62">
                <a:defRPr/>
              </a:pPr>
              <a:endParaRPr lang="en-US" sz="1400" kern="0">
                <a:solidFill>
                  <a:sysClr val="windowText" lastClr="000000"/>
                </a:solidFill>
              </a:endParaRPr>
            </a:p>
          </p:txBody>
        </p:sp>
        <p:pic>
          <p:nvPicPr>
            <p:cNvPr id="34" name="Picture 33"/>
            <p:cNvPicPr>
              <a:picLocks noChangeAspect="1"/>
            </p:cNvPicPr>
            <p:nvPr/>
          </p:nvPicPr>
          <p:blipFill rotWithShape="1">
            <a:blip r:embed="rId7">
              <a:extLst>
                <a:ext uri="{28A0092B-C50C-407E-A947-70E740481C1C}">
                  <a14:useLocalDpi xmlns:a14="http://schemas.microsoft.com/office/drawing/2010/main" val="0"/>
                </a:ext>
              </a:extLst>
            </a:blip>
            <a:srcRect l="30425" t="18217" r="55821" b="32293"/>
            <a:stretch/>
          </p:blipFill>
          <p:spPr bwMode="gray">
            <a:xfrm>
              <a:off x="3633788" y="1249363"/>
              <a:ext cx="1676400" cy="3394075"/>
            </a:xfrm>
            <a:prstGeom prst="rect">
              <a:avLst/>
            </a:prstGeom>
          </p:spPr>
        </p:pic>
      </p:grpSp>
      <p:sp>
        <p:nvSpPr>
          <p:cNvPr id="35" name="Freeform 12"/>
          <p:cNvSpPr>
            <a:spLocks/>
          </p:cNvSpPr>
          <p:nvPr userDrawn="1"/>
        </p:nvSpPr>
        <p:spPr bwMode="gray">
          <a:xfrm>
            <a:off x="10" y="4503811"/>
            <a:ext cx="1090751" cy="843084"/>
          </a:xfrm>
          <a:custGeom>
            <a:avLst/>
            <a:gdLst>
              <a:gd name="T0" fmla="*/ 0 w 910"/>
              <a:gd name="T1" fmla="*/ 0 h 578"/>
              <a:gd name="T2" fmla="*/ 910 w 910"/>
              <a:gd name="T3" fmla="*/ 0 h 578"/>
              <a:gd name="T4" fmla="*/ 910 w 910"/>
              <a:gd name="T5" fmla="*/ 578 h 578"/>
              <a:gd name="T6" fmla="*/ 0 w 910"/>
              <a:gd name="T7" fmla="*/ 578 h 578"/>
              <a:gd name="T8" fmla="*/ 0 w 910"/>
              <a:gd name="T9" fmla="*/ 0 h 578"/>
              <a:gd name="T10" fmla="*/ 0 w 910"/>
              <a:gd name="T11" fmla="*/ 0 h 578"/>
            </a:gdLst>
            <a:ahLst/>
            <a:cxnLst>
              <a:cxn ang="0">
                <a:pos x="T0" y="T1"/>
              </a:cxn>
              <a:cxn ang="0">
                <a:pos x="T2" y="T3"/>
              </a:cxn>
              <a:cxn ang="0">
                <a:pos x="T4" y="T5"/>
              </a:cxn>
              <a:cxn ang="0">
                <a:pos x="T6" y="T7"/>
              </a:cxn>
              <a:cxn ang="0">
                <a:pos x="T8" y="T9"/>
              </a:cxn>
              <a:cxn ang="0">
                <a:pos x="T10" y="T11"/>
              </a:cxn>
            </a:cxnLst>
            <a:rect l="0" t="0" r="r" b="b"/>
            <a:pathLst>
              <a:path w="910" h="578">
                <a:moveTo>
                  <a:pt x="0" y="0"/>
                </a:moveTo>
                <a:lnTo>
                  <a:pt x="910" y="0"/>
                </a:lnTo>
                <a:lnTo>
                  <a:pt x="910" y="578"/>
                </a:lnTo>
                <a:lnTo>
                  <a:pt x="0" y="578"/>
                </a:lnTo>
                <a:lnTo>
                  <a:pt x="0" y="0"/>
                </a:lnTo>
                <a:lnTo>
                  <a:pt x="0" y="0"/>
                </a:lnTo>
                <a:close/>
              </a:path>
            </a:pathLst>
          </a:custGeom>
          <a:solidFill>
            <a:srgbClr val="5F5F5F">
              <a:lumMod val="75000"/>
            </a:srgbClr>
          </a:solidFill>
          <a:ln>
            <a:noFill/>
          </a:ln>
        </p:spPr>
        <p:txBody>
          <a:bodyPr vert="horz" wrap="square" lIns="68586" tIns="34294" rIns="68586" bIns="34294" numCol="1" anchor="t" anchorCtr="0" compatLnSpc="1">
            <a:prstTxWarp prst="textNoShape">
              <a:avLst/>
            </a:prstTxWarp>
          </a:bodyPr>
          <a:lstStyle/>
          <a:p>
            <a:pPr defTabSz="685862">
              <a:defRPr/>
            </a:pPr>
            <a:endParaRPr lang="en-US" sz="1400" kern="0">
              <a:solidFill>
                <a:sysClr val="windowText" lastClr="000000"/>
              </a:solidFill>
            </a:endParaRPr>
          </a:p>
        </p:txBody>
      </p:sp>
      <p:sp>
        <p:nvSpPr>
          <p:cNvPr id="36" name="Freeform 13"/>
          <p:cNvSpPr>
            <a:spLocks/>
          </p:cNvSpPr>
          <p:nvPr userDrawn="1"/>
        </p:nvSpPr>
        <p:spPr bwMode="gray">
          <a:xfrm>
            <a:off x="1126632" y="4503811"/>
            <a:ext cx="8014993" cy="843084"/>
          </a:xfrm>
          <a:custGeom>
            <a:avLst/>
            <a:gdLst>
              <a:gd name="T0" fmla="*/ 0 w 6730"/>
              <a:gd name="T1" fmla="*/ 0 h 578"/>
              <a:gd name="T2" fmla="*/ 6730 w 6730"/>
              <a:gd name="T3" fmla="*/ 0 h 578"/>
              <a:gd name="T4" fmla="*/ 6730 w 6730"/>
              <a:gd name="T5" fmla="*/ 578 h 578"/>
              <a:gd name="T6" fmla="*/ 0 w 6730"/>
              <a:gd name="T7" fmla="*/ 578 h 578"/>
              <a:gd name="T8" fmla="*/ 0 w 6730"/>
              <a:gd name="T9" fmla="*/ 0 h 578"/>
              <a:gd name="T10" fmla="*/ 0 w 6730"/>
              <a:gd name="T11" fmla="*/ 0 h 578"/>
            </a:gdLst>
            <a:ahLst/>
            <a:cxnLst>
              <a:cxn ang="0">
                <a:pos x="T0" y="T1"/>
              </a:cxn>
              <a:cxn ang="0">
                <a:pos x="T2" y="T3"/>
              </a:cxn>
              <a:cxn ang="0">
                <a:pos x="T4" y="T5"/>
              </a:cxn>
              <a:cxn ang="0">
                <a:pos x="T6" y="T7"/>
              </a:cxn>
              <a:cxn ang="0">
                <a:pos x="T8" y="T9"/>
              </a:cxn>
              <a:cxn ang="0">
                <a:pos x="T10" y="T11"/>
              </a:cxn>
            </a:cxnLst>
            <a:rect l="0" t="0" r="r" b="b"/>
            <a:pathLst>
              <a:path w="6730" h="578">
                <a:moveTo>
                  <a:pt x="0" y="0"/>
                </a:moveTo>
                <a:lnTo>
                  <a:pt x="6730" y="0"/>
                </a:lnTo>
                <a:lnTo>
                  <a:pt x="6730" y="578"/>
                </a:lnTo>
                <a:lnTo>
                  <a:pt x="0" y="578"/>
                </a:lnTo>
                <a:lnTo>
                  <a:pt x="0" y="0"/>
                </a:lnTo>
                <a:lnTo>
                  <a:pt x="0" y="0"/>
                </a:lnTo>
                <a:close/>
              </a:path>
            </a:pathLst>
          </a:custGeom>
          <a:solidFill>
            <a:srgbClr val="5F5F5F">
              <a:lumMod val="75000"/>
            </a:srgbClr>
          </a:solidFill>
          <a:ln>
            <a:noFill/>
          </a:ln>
        </p:spPr>
        <p:txBody>
          <a:bodyPr vert="horz" wrap="square" lIns="205758" tIns="34294" rIns="68586" bIns="34294" numCol="1" anchor="ctr" anchorCtr="0" compatLnSpc="1">
            <a:prstTxWarp prst="textNoShape">
              <a:avLst/>
            </a:prstTxWarp>
          </a:bodyPr>
          <a:lstStyle/>
          <a:p>
            <a:pPr defTabSz="685862">
              <a:defRPr/>
            </a:pPr>
            <a:endParaRPr lang="en-US" sz="2700" kern="0" dirty="0">
              <a:gradFill>
                <a:gsLst>
                  <a:gs pos="0">
                    <a:srgbClr val="FFFFFF"/>
                  </a:gs>
                  <a:gs pos="86000">
                    <a:srgbClr val="FFFFFF"/>
                  </a:gs>
                </a:gsLst>
                <a:lin ang="10800000" scaled="1"/>
              </a:gradFill>
            </a:endParaRPr>
          </a:p>
        </p:txBody>
      </p:sp>
      <p:sp>
        <p:nvSpPr>
          <p:cNvPr id="39" name="Content Placeholder 37"/>
          <p:cNvSpPr>
            <a:spLocks noGrp="1"/>
          </p:cNvSpPr>
          <p:nvPr>
            <p:ph sz="quarter" idx="10" hasCustomPrompt="1"/>
          </p:nvPr>
        </p:nvSpPr>
        <p:spPr>
          <a:xfrm>
            <a:off x="1275492" y="4569952"/>
            <a:ext cx="7755370" cy="692497"/>
          </a:xfrm>
        </p:spPr>
        <p:txBody>
          <a:bodyPr anchor="ctr"/>
          <a:lstStyle>
            <a:lvl1pPr marL="0" indent="0">
              <a:buFont typeface="Arial" pitchFamily="34" charset="0"/>
              <a:buNone/>
              <a:defRPr kumimoji="0" lang="en-US" sz="4500" b="0" i="0" u="none" strike="noStrike" kern="0" cap="none" spc="0" normalizeH="0" baseline="0" dirty="0">
                <a:ln>
                  <a:noFill/>
                </a:ln>
                <a:gradFill>
                  <a:gsLst>
                    <a:gs pos="0">
                      <a:srgbClr val="FFFFFF"/>
                    </a:gs>
                    <a:gs pos="86000">
                      <a:srgbClr val="FFFFFF"/>
                    </a:gs>
                  </a:gsLst>
                  <a:lin ang="10800000" scaled="1"/>
                </a:gradFill>
                <a:effectLst/>
                <a:uLnTx/>
                <a:uFillTx/>
                <a:latin typeface="+mn-lt"/>
                <a:ea typeface="+mn-ea"/>
                <a:cs typeface="+mn-cs"/>
              </a:defRPr>
            </a:lvl1pPr>
          </a:lstStyle>
          <a:p>
            <a:pPr marL="0" marR="0" lvl="0" indent="0" algn="l" defTabSz="685862" rtl="0" eaLnBrk="1" fontAlgn="auto" latinLnBrk="0" hangingPunct="1">
              <a:lnSpc>
                <a:spcPct val="100000"/>
              </a:lnSpc>
              <a:spcBef>
                <a:spcPts val="0"/>
              </a:spcBef>
              <a:spcAft>
                <a:spcPts val="0"/>
              </a:spcAft>
              <a:buClrTx/>
              <a:buSzTx/>
              <a:buFontTx/>
              <a:buNone/>
              <a:tabLst/>
              <a:defRPr/>
            </a:pPr>
            <a:r>
              <a:rPr lang="en-US" smtClean="0"/>
              <a:t>Click to…</a:t>
            </a:r>
            <a:endParaRPr lang="en-US" dirty="0"/>
          </a:p>
        </p:txBody>
      </p:sp>
      <p:sp>
        <p:nvSpPr>
          <p:cNvPr id="41" name="Content Placeholder 40"/>
          <p:cNvSpPr>
            <a:spLocks noGrp="1"/>
          </p:cNvSpPr>
          <p:nvPr>
            <p:ph sz="quarter" idx="11" hasCustomPrompt="1"/>
          </p:nvPr>
        </p:nvSpPr>
        <p:spPr>
          <a:xfrm>
            <a:off x="5715305" y="2576711"/>
            <a:ext cx="3315563" cy="380873"/>
          </a:xfrm>
        </p:spPr>
        <p:txBody>
          <a:bodyPr anchor="b"/>
          <a:lstStyle>
            <a:lvl1pPr marL="0" indent="0">
              <a:buFont typeface="Arial" pitchFamily="34" charset="0"/>
              <a:buNone/>
              <a:defRPr sz="2700" baseline="0"/>
            </a:lvl1pPr>
          </a:lstStyle>
          <a:p>
            <a:pPr lvl="0"/>
            <a:r>
              <a:rPr lang="en-US" dirty="0" smtClean="0"/>
              <a:t>Click to edit text</a:t>
            </a:r>
            <a:endParaRPr lang="en-US" dirty="0"/>
          </a:p>
        </p:txBody>
      </p:sp>
      <p:sp>
        <p:nvSpPr>
          <p:cNvPr id="22" name="TextBox 21"/>
          <p:cNvSpPr txBox="1"/>
          <p:nvPr userDrawn="1"/>
        </p:nvSpPr>
        <p:spPr>
          <a:xfrm>
            <a:off x="3411428" y="6601360"/>
            <a:ext cx="2321148" cy="123111"/>
          </a:xfrm>
          <a:prstGeom prst="rect">
            <a:avLst/>
          </a:prstGeom>
          <a:noFill/>
        </p:spPr>
        <p:txBody>
          <a:bodyPr wrap="none" lIns="0" tIns="0" rIns="0" bIns="0" rtlCol="0" anchor="ctr">
            <a:spAutoFit/>
          </a:bodyPr>
          <a:lstStyle/>
          <a:p>
            <a:pPr algn="ctr" defTabSz="685487"/>
            <a:r>
              <a:rPr lang="en-US" sz="800" spc="113" dirty="0" smtClean="0">
                <a:gradFill>
                  <a:gsLst>
                    <a:gs pos="0">
                      <a:srgbClr val="292929">
                        <a:alpha val="50000"/>
                      </a:srgbClr>
                    </a:gs>
                    <a:gs pos="86000">
                      <a:srgbClr val="292929">
                        <a:alpha val="50000"/>
                      </a:srgbClr>
                    </a:gs>
                  </a:gsLst>
                  <a:lin ang="5400000" scaled="0"/>
                </a:gradFill>
                <a:latin typeface="Segoe Semibold" pitchFamily="34" charset="0"/>
              </a:rPr>
              <a:t>MICROSOFT CONFIDENTIAL – INTERNAL ONLY</a:t>
            </a:r>
          </a:p>
        </p:txBody>
      </p:sp>
      <p:sp>
        <p:nvSpPr>
          <p:cNvPr id="37" name="Content Placeholder 40"/>
          <p:cNvSpPr>
            <a:spLocks noGrp="1"/>
          </p:cNvSpPr>
          <p:nvPr>
            <p:ph sz="quarter" idx="12" hasCustomPrompt="1"/>
          </p:nvPr>
        </p:nvSpPr>
        <p:spPr>
          <a:xfrm>
            <a:off x="5715305" y="3936172"/>
            <a:ext cx="3315563" cy="296235"/>
          </a:xfrm>
        </p:spPr>
        <p:txBody>
          <a:bodyPr anchor="b"/>
          <a:lstStyle>
            <a:lvl1pPr marL="0" indent="0">
              <a:buFont typeface="Arial" pitchFamily="34" charset="0"/>
              <a:buNone/>
              <a:defRPr sz="2100" baseline="0"/>
            </a:lvl1pPr>
          </a:lstStyle>
          <a:p>
            <a:pPr lvl="0"/>
            <a:r>
              <a:rPr lang="en-US" dirty="0" smtClean="0"/>
              <a:t>Click to edit text</a:t>
            </a:r>
            <a:endParaRPr lang="en-US" dirty="0"/>
          </a:p>
        </p:txBody>
      </p:sp>
    </p:spTree>
    <p:extLst>
      <p:ext uri="{BB962C8B-B14F-4D97-AF65-F5344CB8AC3E}">
        <p14:creationId xmlns:p14="http://schemas.microsoft.com/office/powerpoint/2010/main" val="336667018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cSld name="2_Title and Content_Blu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458511" y="1449392"/>
            <a:ext cx="8231744" cy="1444242"/>
          </a:xfrm>
        </p:spPr>
        <p:txBody>
          <a:bodyPr>
            <a:spAutoFit/>
          </a:bodyPr>
          <a:lstStyle>
            <a:lvl1pPr marL="0" indent="0">
              <a:buNone/>
              <a:defRPr sz="2700" spc="-75" baseline="0">
                <a:gradFill>
                  <a:gsLst>
                    <a:gs pos="86250">
                      <a:srgbClr val="0071BC"/>
                    </a:gs>
                    <a:gs pos="72500">
                      <a:srgbClr val="0071BC"/>
                    </a:gs>
                  </a:gsLst>
                  <a:lin ang="5400000" scaled="0"/>
                </a:gradFill>
                <a:latin typeface="Segoe UI Light" pitchFamily="34" charset="0"/>
              </a:defRPr>
            </a:lvl1pPr>
            <a:lvl2pPr marL="2382" indent="0">
              <a:buNone/>
              <a:defRPr sz="1500" spc="-75" baseline="0">
                <a:latin typeface="+mn-lt"/>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061535764"/>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userDrawn="1">
  <p:cSld name="2_Announcement,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Tile"/>
          <p:cNvSpPr/>
          <p:nvPr userDrawn="1"/>
        </p:nvSpPr>
        <p:spPr bwMode="auto">
          <a:xfrm>
            <a:off x="3008312" y="3187140"/>
            <a:ext cx="5373499" cy="2823139"/>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6" name="Arrow Bar"/>
          <p:cNvSpPr/>
          <p:nvPr userDrawn="1"/>
        </p:nvSpPr>
        <p:spPr bwMode="auto">
          <a:xfrm>
            <a:off x="3008305" y="1514475"/>
            <a:ext cx="5373499" cy="1499616"/>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7" name="Text Placeholder 6"/>
          <p:cNvSpPr>
            <a:spLocks noGrp="1"/>
          </p:cNvSpPr>
          <p:nvPr>
            <p:ph type="body" sz="quarter" idx="10" hasCustomPrompt="1"/>
          </p:nvPr>
        </p:nvSpPr>
        <p:spPr>
          <a:xfrm>
            <a:off x="3135114" y="1586587"/>
            <a:ext cx="4163389" cy="1378644"/>
          </a:xfrm>
        </p:spPr>
        <p:txBody>
          <a:bodyPr anchor="ctr" anchorCtr="0">
            <a:noAutofit/>
            <a:scene3d>
              <a:camera prst="orthographicFront"/>
              <a:lightRig rig="flat" dir="t"/>
            </a:scene3d>
            <a:sp3d>
              <a:contourClr>
                <a:schemeClr val="tx2"/>
              </a:contourClr>
            </a:sp3d>
          </a:bodyPr>
          <a:lstStyle>
            <a:lvl1pPr marL="0" indent="0" algn="l" defTabSz="685835" rtl="0" eaLnBrk="1" latinLnBrk="0" hangingPunct="1">
              <a:lnSpc>
                <a:spcPct val="90000"/>
              </a:lnSpc>
              <a:spcBef>
                <a:spcPct val="0"/>
              </a:spcBef>
              <a:buFont typeface="Arial" pitchFamily="34" charset="0"/>
              <a:buNone/>
              <a:defRPr lang="en-US" sz="4100" b="1" kern="1200" cap="none" spc="-75" baseline="0" dirty="0" smtClean="0">
                <a:ln w="3175">
                  <a:noFill/>
                </a:ln>
                <a:solidFill>
                  <a:schemeClr val="tx1">
                    <a:alpha val="99000"/>
                  </a:schemeClr>
                </a:solidFill>
                <a:effectLst/>
                <a:latin typeface="Segoe UI" pitchFamily="34" charset="0"/>
                <a:ea typeface="Segoe UI" pitchFamily="34" charset="0"/>
                <a:cs typeface="Segoe UI" pitchFamily="34" charset="0"/>
              </a:defRPr>
            </a:lvl1pPr>
          </a:lstStyle>
          <a:p>
            <a:pPr lvl="0"/>
            <a:r>
              <a:rPr lang="en-US" dirty="0" smtClean="0"/>
              <a:t>Announcement</a:t>
            </a:r>
          </a:p>
        </p:txBody>
      </p:sp>
      <p:sp useBgFill="1">
        <p:nvSpPr>
          <p:cNvPr id="9" name="Left Mask"/>
          <p:cNvSpPr/>
          <p:nvPr userDrawn="1"/>
        </p:nvSpPr>
        <p:spPr bwMode="auto">
          <a:xfrm>
            <a:off x="0" y="1514476"/>
            <a:ext cx="3008302" cy="1499616"/>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3" name="Subtitle 2"/>
          <p:cNvSpPr>
            <a:spLocks noGrp="1"/>
          </p:cNvSpPr>
          <p:nvPr>
            <p:ph type="subTitle" idx="1"/>
          </p:nvPr>
        </p:nvSpPr>
        <p:spPr>
          <a:xfrm>
            <a:off x="3135109" y="5181609"/>
            <a:ext cx="4959201" cy="461665"/>
          </a:xfrm>
        </p:spPr>
        <p:txBody>
          <a:bodyPr>
            <a:noAutofit/>
          </a:bodyPr>
          <a:lstStyle>
            <a:lvl1pPr marL="0" indent="0" algn="l" defTabSz="685835" rtl="0" eaLnBrk="1" latinLnBrk="0" hangingPunct="1">
              <a:lnSpc>
                <a:spcPct val="90000"/>
              </a:lnSpc>
              <a:spcBef>
                <a:spcPts val="0"/>
              </a:spcBef>
              <a:buSzPct val="105000"/>
              <a:buFontTx/>
              <a:buNone/>
              <a:defRPr lang="en-US" sz="1200" kern="1200" dirty="0">
                <a:solidFill>
                  <a:schemeClr val="bg1">
                    <a:alpha val="99000"/>
                  </a:schemeClr>
                </a:solidFill>
                <a:latin typeface="Segoe UI" pitchFamily="34" charset="0"/>
                <a:ea typeface="Segoe UI" pitchFamily="34" charset="0"/>
                <a:cs typeface="Segoe UI" pitchFamily="34" charset="0"/>
              </a:defRPr>
            </a:lvl1pPr>
            <a:lvl2pPr marL="342918" indent="0" algn="ctr">
              <a:buNone/>
              <a:defRPr>
                <a:solidFill>
                  <a:schemeClr val="tx1">
                    <a:tint val="75000"/>
                  </a:schemeClr>
                </a:solidFill>
              </a:defRPr>
            </a:lvl2pPr>
            <a:lvl3pPr marL="685835" indent="0" algn="ctr">
              <a:buNone/>
              <a:defRPr>
                <a:solidFill>
                  <a:schemeClr val="tx1">
                    <a:tint val="75000"/>
                  </a:schemeClr>
                </a:solidFill>
              </a:defRPr>
            </a:lvl3pPr>
            <a:lvl4pPr marL="1028753" indent="0" algn="ctr">
              <a:buNone/>
              <a:defRPr>
                <a:solidFill>
                  <a:schemeClr val="tx1">
                    <a:tint val="75000"/>
                  </a:schemeClr>
                </a:solidFill>
              </a:defRPr>
            </a:lvl4pPr>
            <a:lvl5pPr marL="1371671" indent="0" algn="ctr">
              <a:buNone/>
              <a:defRPr>
                <a:solidFill>
                  <a:schemeClr val="tx1">
                    <a:tint val="75000"/>
                  </a:schemeClr>
                </a:solidFill>
              </a:defRPr>
            </a:lvl5pPr>
            <a:lvl6pPr marL="1714588" indent="0" algn="ctr">
              <a:buNone/>
              <a:defRPr>
                <a:solidFill>
                  <a:schemeClr val="tx1">
                    <a:tint val="75000"/>
                  </a:schemeClr>
                </a:solidFill>
              </a:defRPr>
            </a:lvl6pPr>
            <a:lvl7pPr marL="2057506" indent="0" algn="ctr">
              <a:buNone/>
              <a:defRPr>
                <a:solidFill>
                  <a:schemeClr val="tx1">
                    <a:tint val="75000"/>
                  </a:schemeClr>
                </a:solidFill>
              </a:defRPr>
            </a:lvl7pPr>
            <a:lvl8pPr marL="2400424" indent="0" algn="ctr">
              <a:buNone/>
              <a:defRPr>
                <a:solidFill>
                  <a:schemeClr val="tx1">
                    <a:tint val="75000"/>
                  </a:schemeClr>
                </a:solidFill>
              </a:defRPr>
            </a:lvl8pPr>
            <a:lvl9pPr marL="2743341" indent="0" algn="ctr">
              <a:buNone/>
              <a:defRPr>
                <a:solidFill>
                  <a:schemeClr val="tx1">
                    <a:tint val="75000"/>
                  </a:schemeClr>
                </a:solidFill>
              </a:defRPr>
            </a:lvl9pPr>
          </a:lstStyle>
          <a:p>
            <a:r>
              <a:rPr lang="en-US" dirty="0" smtClean="0"/>
              <a:t>Click to edit Master subtitle style</a:t>
            </a:r>
            <a:endParaRPr lang="en-US" dirty="0"/>
          </a:p>
        </p:txBody>
      </p:sp>
      <p:sp>
        <p:nvSpPr>
          <p:cNvPr id="10" name="Circle Arrow"/>
          <p:cNvSpPr>
            <a:spLocks noEditPoints="1"/>
          </p:cNvSpPr>
          <p:nvPr userDrawn="1"/>
        </p:nvSpPr>
        <p:spPr bwMode="auto">
          <a:xfrm rot="5400000">
            <a:off x="7358029" y="1978147"/>
            <a:ext cx="841375" cy="631196"/>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chemeClr val="tx1">
              <a:lumMod val="20000"/>
              <a:lumOff val="80000"/>
            </a:schemeClr>
          </a:solidFill>
          <a:ln>
            <a:noFill/>
          </a:ln>
        </p:spPr>
        <p:txBody>
          <a:bodyPr vert="horz" wrap="square" lIns="68586" tIns="34294" rIns="68586" bIns="34294" numCol="1" anchor="t" anchorCtr="0" compatLnSpc="1">
            <a:prstTxWarp prst="textNoShape">
              <a:avLst/>
            </a:prstTxWarp>
          </a:bodyPr>
          <a:lstStyle/>
          <a:p>
            <a:pPr defTabSz="685487"/>
            <a:endParaRPr lang="en-US" sz="1400">
              <a:solidFill>
                <a:srgbClr val="FFFFFF"/>
              </a:solidFill>
            </a:endParaRPr>
          </a:p>
        </p:txBody>
      </p:sp>
      <p:sp>
        <p:nvSpPr>
          <p:cNvPr id="11" name="TechEd Tile"/>
          <p:cNvSpPr/>
          <p:nvPr userDrawn="1"/>
        </p:nvSpPr>
        <p:spPr bwMode="auto">
          <a:xfrm>
            <a:off x="766754" y="1514475"/>
            <a:ext cx="2119674" cy="1499616"/>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pic>
        <p:nvPicPr>
          <p:cNvPr id="12" name="TechEd Logo"/>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8530"/>
          <a:stretch/>
        </p:blipFill>
        <p:spPr bwMode="auto">
          <a:xfrm>
            <a:off x="1051262" y="1742495"/>
            <a:ext cx="1550658" cy="104358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3" name="Top Mask"/>
          <p:cNvSpPr/>
          <p:nvPr userDrawn="1"/>
        </p:nvSpPr>
        <p:spPr bwMode="auto">
          <a:xfrm>
            <a:off x="0" y="4"/>
            <a:ext cx="9144000" cy="151447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14" name="Right Mask"/>
          <p:cNvSpPr/>
          <p:nvPr userDrawn="1"/>
        </p:nvSpPr>
        <p:spPr bwMode="auto">
          <a:xfrm>
            <a:off x="8381803" y="1630814"/>
            <a:ext cx="762198" cy="4154983"/>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2" name="Title 1"/>
          <p:cNvSpPr>
            <a:spLocks noGrp="1"/>
          </p:cNvSpPr>
          <p:nvPr>
            <p:ph type="ctrTitle"/>
          </p:nvPr>
        </p:nvSpPr>
        <p:spPr>
          <a:xfrm>
            <a:off x="3135109" y="3187142"/>
            <a:ext cx="4959201" cy="1523495"/>
          </a:xfrm>
        </p:spPr>
        <p:txBody>
          <a:bodyPr anchor="ctr" anchorCtr="0">
            <a:noAutofit/>
          </a:bodyPr>
          <a:lstStyle>
            <a:lvl1pPr algn="l" defTabSz="685835" rtl="0" eaLnBrk="1" latinLnBrk="0" hangingPunct="1">
              <a:lnSpc>
                <a:spcPct val="90000"/>
              </a:lnSpc>
              <a:spcBef>
                <a:spcPct val="0"/>
              </a:spcBef>
              <a:buNone/>
              <a:defRPr lang="en-US" sz="3000" b="1" kern="1200" cap="none" spc="-75" baseline="0" dirty="0">
                <a:ln w="3175">
                  <a:noFill/>
                </a:ln>
                <a:solidFill>
                  <a:schemeClr val="accent3">
                    <a:alpha val="99000"/>
                  </a:schemeClr>
                </a:solidFill>
                <a:effectLst/>
                <a:latin typeface="Segoe UI" pitchFamily="34" charset="0"/>
                <a:ea typeface="Segoe UI" pitchFamily="34" charset="0"/>
                <a:cs typeface="Segoe UI" pitchFamily="34" charset="0"/>
              </a:defRPr>
            </a:lvl1pPr>
          </a:lstStyle>
          <a:p>
            <a:r>
              <a:rPr lang="en-US" dirty="0" smtClean="0"/>
              <a:t>Click to edit Master title style</a:t>
            </a:r>
            <a:endParaRPr lang="en-US" dirty="0"/>
          </a:p>
        </p:txBody>
      </p:sp>
      <p:sp useBgFill="1">
        <p:nvSpPr>
          <p:cNvPr id="15" name="Bottom Mask"/>
          <p:cNvSpPr/>
          <p:nvPr userDrawn="1"/>
        </p:nvSpPr>
        <p:spPr bwMode="auto">
          <a:xfrm>
            <a:off x="3008310" y="6010279"/>
            <a:ext cx="6135697" cy="84772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18" name="Rectangle 17"/>
          <p:cNvSpPr/>
          <p:nvPr userDrawn="1"/>
        </p:nvSpPr>
        <p:spPr bwMode="auto">
          <a:xfrm>
            <a:off x="762099" y="3187483"/>
            <a:ext cx="2120991" cy="2827252"/>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83" tIns="34292" rIns="68583" bIns="34292" numCol="1" rtlCol="0" anchor="ctr" anchorCtr="0" compatLnSpc="1">
            <a:prstTxWarp prst="textNoShape">
              <a:avLst/>
            </a:prstTxWarp>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pic>
        <p:nvPicPr>
          <p:cNvPr id="17" name="Picture 16"/>
          <p:cNvPicPr>
            <a:picLocks noChangeAspect="1"/>
          </p:cNvPicPr>
          <p:nvPr userDrawn="1"/>
        </p:nvPicPr>
        <p:blipFill rotWithShape="1">
          <a:blip r:embed="rId4" cstate="print">
            <a:extLst>
              <a:ext uri="{28A0092B-C50C-407E-A947-70E740481C1C}">
                <a14:useLocalDpi xmlns:a14="http://schemas.microsoft.com/office/drawing/2010/main" val="0"/>
              </a:ext>
            </a:extLst>
          </a:blip>
          <a:srcRect t="7301" b="29324"/>
          <a:stretch/>
        </p:blipFill>
        <p:spPr>
          <a:xfrm>
            <a:off x="745063" y="4598714"/>
            <a:ext cx="1077533" cy="1416031"/>
          </a:xfrm>
          <a:prstGeom prst="rect">
            <a:avLst/>
          </a:prstGeom>
        </p:spPr>
      </p:pic>
      <p:pic>
        <p:nvPicPr>
          <p:cNvPr id="19" name="Picture 18"/>
          <p:cNvPicPr>
            <a:picLocks noChangeAspect="1"/>
          </p:cNvPicPr>
          <p:nvPr userDrawn="1"/>
        </p:nvPicPr>
        <p:blipFill rotWithShape="1">
          <a:blip r:embed="rId5" cstate="print">
            <a:extLst>
              <a:ext uri="{28A0092B-C50C-407E-A947-70E740481C1C}">
                <a14:useLocalDpi xmlns:a14="http://schemas.microsoft.com/office/drawing/2010/main" val="0"/>
              </a:ext>
            </a:extLst>
          </a:blip>
          <a:srcRect t="10954" b="6561"/>
          <a:stretch/>
        </p:blipFill>
        <p:spPr>
          <a:xfrm>
            <a:off x="745055" y="3187136"/>
            <a:ext cx="1081536" cy="1413973"/>
          </a:xfrm>
          <a:prstGeom prst="rect">
            <a:avLst/>
          </a:prstGeom>
        </p:spPr>
      </p:pic>
      <p:pic>
        <p:nvPicPr>
          <p:cNvPr id="20" name="Picture 19"/>
          <p:cNvPicPr>
            <a:picLocks noChangeAspect="1"/>
          </p:cNvPicPr>
          <p:nvPr userDrawn="1"/>
        </p:nvPicPr>
        <p:blipFill rotWithShape="1">
          <a:blip r:embed="rId6" cstate="print">
            <a:extLst>
              <a:ext uri="{28A0092B-C50C-407E-A947-70E740481C1C}">
                <a14:useLocalDpi xmlns:a14="http://schemas.microsoft.com/office/drawing/2010/main" val="0"/>
              </a:ext>
            </a:extLst>
          </a:blip>
          <a:srcRect t="4202" r="27745"/>
          <a:stretch/>
        </p:blipFill>
        <p:spPr>
          <a:xfrm>
            <a:off x="1822596" y="4601112"/>
            <a:ext cx="1058125" cy="1413627"/>
          </a:xfrm>
          <a:prstGeom prst="rect">
            <a:avLst/>
          </a:prstGeom>
        </p:spPr>
      </p:pic>
      <p:pic>
        <p:nvPicPr>
          <p:cNvPr id="21" name="Picture 20"/>
          <p:cNvPicPr>
            <a:picLocks noChangeAspect="1"/>
          </p:cNvPicPr>
          <p:nvPr userDrawn="1"/>
        </p:nvPicPr>
        <p:blipFill rotWithShape="1">
          <a:blip r:embed="rId7" cstate="print">
            <a:extLst>
              <a:ext uri="{28A0092B-C50C-407E-A947-70E740481C1C}">
                <a14:useLocalDpi xmlns:a14="http://schemas.microsoft.com/office/drawing/2010/main" val="0"/>
              </a:ext>
            </a:extLst>
          </a:blip>
          <a:srcRect l="1191" t="8653" r="-1" b="9844"/>
          <a:stretch/>
        </p:blipFill>
        <p:spPr>
          <a:xfrm>
            <a:off x="1822588" y="3187145"/>
            <a:ext cx="1058126" cy="1411569"/>
          </a:xfrm>
          <a:prstGeom prst="rect">
            <a:avLst/>
          </a:prstGeom>
        </p:spPr>
      </p:pic>
    </p:spTree>
    <p:extLst>
      <p:ext uri="{BB962C8B-B14F-4D97-AF65-F5344CB8AC3E}">
        <p14:creationId xmlns:p14="http://schemas.microsoft.com/office/powerpoint/2010/main" val="167296812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Dark - Title Only">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389436" y="228603"/>
            <a:ext cx="8363938" cy="465512"/>
          </a:xfrm>
        </p:spPr>
        <p:txBody>
          <a:bodyPr/>
          <a:lstStyle>
            <a:lvl1pPr>
              <a:defRPr baseline="0">
                <a:solidFill>
                  <a:schemeClr val="tx1"/>
                </a:solidFill>
              </a:defRPr>
            </a:lvl1pPr>
          </a:lstStyle>
          <a:p>
            <a:r>
              <a:rPr lang="en-US" dirty="0" smtClean="0"/>
              <a:t>Content Slide Title</a:t>
            </a:r>
            <a:endParaRPr lang="en-US" dirty="0"/>
          </a:p>
        </p:txBody>
      </p:sp>
    </p:spTree>
    <p:extLst>
      <p:ext uri="{BB962C8B-B14F-4D97-AF65-F5344CB8AC3E}">
        <p14:creationId xmlns:p14="http://schemas.microsoft.com/office/powerpoint/2010/main" val="3041810312"/>
      </p:ext>
    </p:extLst>
  </p:cSld>
  <p:clrMapOvr>
    <a:masterClrMapping/>
  </p:clrMapOvr>
  <p:transition xmlns:p14="http://schemas.microsoft.com/office/powerpoint/2010/mai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198" y="1592"/>
          <a:ext cx="1191" cy="1587"/>
        </p:xfrm>
        <a:graphic>
          <a:graphicData uri="http://schemas.openxmlformats.org/presentationml/2006/ole">
            <mc:AlternateContent xmlns:mc="http://schemas.openxmlformats.org/markup-compatibility/2006">
              <mc:Choice xmlns:v="urn:schemas-microsoft-com:vml" Requires="v">
                <p:oleObj spid="_x0000_s4285"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1198" y="1592"/>
                        <a:ext cx="1191" cy="1587"/>
                      </a:xfrm>
                      <a:prstGeom prst="rect">
                        <a:avLst/>
                      </a:prstGeom>
                    </p:spPr>
                  </p:pic>
                </p:oleObj>
              </mc:Fallback>
            </mc:AlternateContent>
          </a:graphicData>
        </a:graphic>
      </p:graphicFrame>
      <p:sp>
        <p:nvSpPr>
          <p:cNvPr id="15" name="Content Placeholder 14"/>
          <p:cNvSpPr>
            <a:spLocks noGrp="1"/>
          </p:cNvSpPr>
          <p:nvPr>
            <p:ph sz="quarter" idx="18"/>
            <p:custDataLst>
              <p:tags r:id="rId3"/>
            </p:custDataLst>
          </p:nvPr>
        </p:nvSpPr>
        <p:spPr>
          <a:xfrm>
            <a:off x="460729" y="1419374"/>
            <a:ext cx="8076603" cy="150425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12"/>
          <p:cNvSpPr>
            <a:spLocks noGrp="1"/>
          </p:cNvSpPr>
          <p:nvPr>
            <p:ph type="body" sz="quarter" idx="13" hasCustomPrompt="1"/>
            <p:custDataLst>
              <p:tags r:id="rId4"/>
            </p:custDataLst>
          </p:nvPr>
        </p:nvSpPr>
        <p:spPr>
          <a:xfrm>
            <a:off x="457201" y="948524"/>
            <a:ext cx="8239208" cy="304801"/>
          </a:xfrm>
        </p:spPr>
        <p:txBody>
          <a:bodyPr lIns="0" anchor="b" anchorCtr="0">
            <a:noAutofit/>
          </a:bodyPr>
          <a:lstStyle>
            <a:lvl1pPr marL="0" indent="0" algn="l">
              <a:buFont typeface="Arial" pitchFamily="34" charset="0"/>
              <a:buNone/>
              <a:defRPr sz="1200" b="1" cap="all" spc="0" baseline="0">
                <a:solidFill>
                  <a:schemeClr val="tx1">
                    <a:lumMod val="75000"/>
                    <a:lumOff val="25000"/>
                  </a:schemeClr>
                </a:solidFill>
              </a:defRPr>
            </a:lvl1pPr>
          </a:lstStyle>
          <a:p>
            <a:r>
              <a:rPr lang="en-US" dirty="0" smtClean="0"/>
              <a:t>CLICK TO EDIT SUBTITLE</a:t>
            </a:r>
            <a:endParaRPr lang="en-US" dirty="0"/>
          </a:p>
        </p:txBody>
      </p:sp>
      <p:sp>
        <p:nvSpPr>
          <p:cNvPr id="14" name="Title 1"/>
          <p:cNvSpPr>
            <a:spLocks noGrp="1"/>
          </p:cNvSpPr>
          <p:nvPr>
            <p:ph type="title"/>
            <p:custDataLst>
              <p:tags r:id="rId5"/>
            </p:custDataLst>
          </p:nvPr>
        </p:nvSpPr>
        <p:spPr>
          <a:xfrm>
            <a:off x="420543" y="249239"/>
            <a:ext cx="8275875" cy="465512"/>
          </a:xfrm>
        </p:spPr>
        <p:txBody>
          <a:bodyPr lIns="0" anchor="t" anchorCtr="0"/>
          <a:lstStyle>
            <a:lvl1pPr algn="l">
              <a:defRPr b="1"/>
            </a:lvl1pPr>
          </a:lstStyle>
          <a:p>
            <a:r>
              <a:rPr lang="en-US" dirty="0" smtClean="0"/>
              <a:t>Click to edit Master title style</a:t>
            </a:r>
            <a:endParaRPr lang="en-US" dirty="0"/>
          </a:p>
        </p:txBody>
      </p:sp>
    </p:spTree>
    <p:extLst>
      <p:ext uri="{BB962C8B-B14F-4D97-AF65-F5344CB8AC3E}">
        <p14:creationId xmlns:p14="http://schemas.microsoft.com/office/powerpoint/2010/main" val="3562137562"/>
      </p:ext>
    </p:extLst>
  </p:cSld>
  <p:clrMapOvr>
    <a:masterClrMapping/>
  </p:clrMapOvr>
  <p:timing>
    <p:tnLst>
      <p:par>
        <p:cTn xmlns:p14="http://schemas.microsoft.com/office/powerpoint/2010/mai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Title_Only_With_Grid_Backgrou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27" name="Left Mask"/>
          <p:cNvSpPr/>
          <p:nvPr userDrawn="1"/>
        </p:nvSpPr>
        <p:spPr bwMode="auto">
          <a:xfrm>
            <a:off x="0" y="1514476"/>
            <a:ext cx="3008302" cy="1499616"/>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43" name="Top Mask"/>
          <p:cNvSpPr/>
          <p:nvPr userDrawn="1"/>
        </p:nvSpPr>
        <p:spPr bwMode="auto">
          <a:xfrm>
            <a:off x="0" y="4"/>
            <a:ext cx="9144000" cy="151447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44" name="Right Mask"/>
          <p:cNvSpPr/>
          <p:nvPr userDrawn="1"/>
        </p:nvSpPr>
        <p:spPr bwMode="auto">
          <a:xfrm>
            <a:off x="8381803" y="1630814"/>
            <a:ext cx="762198" cy="4154983"/>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useBgFill="1">
        <p:nvSpPr>
          <p:cNvPr id="45" name="Bottom Mask"/>
          <p:cNvSpPr/>
          <p:nvPr userDrawn="1"/>
        </p:nvSpPr>
        <p:spPr bwMode="auto">
          <a:xfrm>
            <a:off x="9" y="6010279"/>
            <a:ext cx="9144001" cy="847725"/>
          </a:xfrm>
          <a:prstGeom prst="rect">
            <a:avLst/>
          </a:prstGeom>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algn="ctr" defTabSz="685637"/>
            <a:endParaRPr lang="en-US" sz="1700" dirty="0">
              <a:solidFill>
                <a:srgbClr val="FFFFFF">
                  <a:lumMod val="20000"/>
                  <a:lumOff val="80000"/>
                  <a:alpha val="99000"/>
                </a:srgbClr>
              </a:solidFill>
              <a:ea typeface="Segoe UI" pitchFamily="34" charset="0"/>
              <a:cs typeface="Segoe UI" pitchFamily="34" charset="0"/>
            </a:endParaRPr>
          </a:p>
        </p:txBody>
      </p:sp>
      <p:sp>
        <p:nvSpPr>
          <p:cNvPr id="40" name="Title 1"/>
          <p:cNvSpPr>
            <a:spLocks noGrp="1"/>
          </p:cNvSpPr>
          <p:nvPr>
            <p:ph type="title"/>
          </p:nvPr>
        </p:nvSpPr>
        <p:spPr>
          <a:xfrm>
            <a:off x="389436" y="228603"/>
            <a:ext cx="8363938" cy="465512"/>
          </a:xfrm>
        </p:spPr>
        <p:txBody>
          <a:bodyPr/>
          <a:lstStyle>
            <a:lvl1pPr>
              <a:defRPr/>
            </a:lvl1pPr>
          </a:lstStyle>
          <a:p>
            <a:r>
              <a:rPr lang="en-US" smtClean="0"/>
              <a:t>Click to edit Master title style</a:t>
            </a:r>
            <a:endParaRPr lang="en-US" dirty="0"/>
          </a:p>
        </p:txBody>
      </p:sp>
    </p:spTree>
    <p:extLst>
      <p:ext uri="{BB962C8B-B14F-4D97-AF65-F5344CB8AC3E}">
        <p14:creationId xmlns:p14="http://schemas.microsoft.com/office/powerpoint/2010/main" val="31840957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Title &amp; 2-color Non-bulleted tex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89436" y="1447804"/>
            <a:ext cx="8363938" cy="1435008"/>
          </a:xfrm>
          <a:prstGeom prst="rect">
            <a:avLst/>
          </a:prstGeom>
        </p:spPr>
        <p:txBody>
          <a:bodyPr/>
          <a:lstStyle>
            <a:lvl1pPr marL="0" indent="0">
              <a:spcBef>
                <a:spcPts val="1800"/>
              </a:spcBef>
              <a:buNone/>
              <a:defRPr sz="3000">
                <a:gradFill>
                  <a:gsLst>
                    <a:gs pos="100000">
                      <a:schemeClr val="tx2"/>
                    </a:gs>
                    <a:gs pos="0">
                      <a:schemeClr val="tx2"/>
                    </a:gs>
                  </a:gsLst>
                  <a:lin ang="5400000" scaled="0"/>
                </a:gradFill>
                <a:latin typeface="+mj-lt"/>
              </a:defRPr>
            </a:lvl1pPr>
            <a:lvl2pPr marL="0" indent="0">
              <a:buNone/>
              <a:defRPr sz="1500">
                <a:gradFill>
                  <a:gsLst>
                    <a:gs pos="100000">
                      <a:schemeClr val="accent4"/>
                    </a:gs>
                    <a:gs pos="2000">
                      <a:schemeClr val="accent4"/>
                    </a:gs>
                  </a:gsLst>
                  <a:lin ang="5400000" scaled="0"/>
                </a:gradFill>
              </a:defRPr>
            </a:lvl2pPr>
            <a:lvl3pPr marL="173854" indent="0">
              <a:buNone/>
              <a:defRPr sz="1500">
                <a:gradFill>
                  <a:gsLst>
                    <a:gs pos="100000">
                      <a:schemeClr val="accent4"/>
                    </a:gs>
                    <a:gs pos="2000">
                      <a:schemeClr val="accent4"/>
                    </a:gs>
                  </a:gsLst>
                  <a:lin ang="5400000" scaled="0"/>
                </a:gradFill>
              </a:defRPr>
            </a:lvl3pPr>
            <a:lvl4pPr marL="342946" indent="0">
              <a:buNone/>
              <a:defRPr sz="1500">
                <a:gradFill>
                  <a:gsLst>
                    <a:gs pos="100000">
                      <a:schemeClr val="accent4"/>
                    </a:gs>
                    <a:gs pos="2000">
                      <a:schemeClr val="accent4"/>
                    </a:gs>
                  </a:gsLst>
                  <a:lin ang="5400000" scaled="0"/>
                </a:gradFill>
              </a:defRPr>
            </a:lvl4pPr>
            <a:lvl5pPr marL="520373" indent="0">
              <a:buNone/>
              <a:defRPr sz="1500">
                <a:gradFill>
                  <a:gsLst>
                    <a:gs pos="100000">
                      <a:schemeClr val="accent4"/>
                    </a:gs>
                    <a:gs pos="2000">
                      <a:schemeClr val="accent4"/>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tle 2"/>
          <p:cNvSpPr>
            <a:spLocks noGrp="1"/>
          </p:cNvSpPr>
          <p:nvPr>
            <p:ph type="title"/>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2140006532"/>
      </p:ext>
    </p:extLst>
  </p:cSld>
  <p:clrMapOvr>
    <a:masterClrMapping/>
  </p:clrMapOvr>
  <p:transition xmlns:p14="http://schemas.microsoft.com/office/powerpoint/2010/main" spd="slow">
    <p:push/>
  </p:transition>
  <p:timing>
    <p:tnLst>
      <p:par>
        <p:cTn xmlns:p14="http://schemas.microsoft.com/office/powerpoint/2010/mai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Picture with Caption">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3259726"/>
            <a:ext cx="9144000" cy="338554"/>
          </a:xfrm>
          <a:solidFill>
            <a:schemeClr val="tx1"/>
          </a:solidFill>
        </p:spPr>
        <p:txBody>
          <a:bodyPr anchor="ctr" anchorCtr="0"/>
          <a:lstStyle>
            <a:lvl1pPr marL="0" indent="0" algn="ctr">
              <a:buNone/>
              <a:defRPr/>
            </a:lvl1pPr>
          </a:lstStyle>
          <a:p>
            <a:r>
              <a:rPr lang="en-US" dirty="0" smtClean="0"/>
              <a:t>Click to add picture</a:t>
            </a:r>
            <a:endParaRPr lang="en-US" dirty="0"/>
          </a:p>
        </p:txBody>
      </p:sp>
      <p:sp>
        <p:nvSpPr>
          <p:cNvPr id="2" name="Title 1"/>
          <p:cNvSpPr>
            <a:spLocks noGrp="1"/>
          </p:cNvSpPr>
          <p:nvPr>
            <p:ph type="title" hasCustomPrompt="1"/>
          </p:nvPr>
        </p:nvSpPr>
        <p:spPr>
          <a:xfrm>
            <a:off x="381010" y="2617303"/>
            <a:ext cx="2627445" cy="3508869"/>
          </a:xfrm>
          <a:solidFill>
            <a:schemeClr val="accent1"/>
          </a:solidFill>
        </p:spPr>
        <p:txBody>
          <a:bodyPr anchor="ctr" anchorCtr="0">
            <a:noAutofit/>
          </a:bodyPr>
          <a:lstStyle>
            <a:lvl1pPr algn="l">
              <a:defRPr sz="4100">
                <a:solidFill>
                  <a:srgbClr val="FFFFFF"/>
                </a:solidFill>
              </a:defRPr>
            </a:lvl1pPr>
          </a:lstStyle>
          <a:p>
            <a:r>
              <a:rPr lang="en-US" dirty="0" smtClean="0"/>
              <a:t>Click to edit caption</a:t>
            </a:r>
            <a:endParaRPr lang="en-US" dirty="0"/>
          </a:p>
        </p:txBody>
      </p:sp>
      <p:sp>
        <p:nvSpPr>
          <p:cNvPr id="3" name="Date Placeholder 2"/>
          <p:cNvSpPr>
            <a:spLocks noGrp="1"/>
          </p:cNvSpPr>
          <p:nvPr>
            <p:ph type="dt" sz="half" idx="10"/>
          </p:nvPr>
        </p:nvSpPr>
        <p:spPr>
          <a:xfrm>
            <a:off x="2865748" y="6430496"/>
            <a:ext cx="1098755" cy="242683"/>
          </a:xfrm>
          <a:prstGeom prst="rect">
            <a:avLst/>
          </a:prstGeom>
        </p:spPr>
        <p:txBody>
          <a:bodyPr lIns="68589" tIns="34295" rIns="68589" bIns="34295"/>
          <a:lstStyle/>
          <a:p>
            <a:pPr defTabSz="685487"/>
            <a:fld id="{99440AFB-B92A-4788-9C9A-88FA1E3858F6}" type="datetime1">
              <a:rPr lang="en-US" sz="1400" smtClean="0">
                <a:solidFill>
                  <a:srgbClr val="FFFFFF"/>
                </a:solidFill>
              </a:rPr>
              <a:pPr defTabSz="685487"/>
              <a:t>15/3/13</a:t>
            </a:fld>
            <a:endParaRPr lang="en-US" sz="1400">
              <a:solidFill>
                <a:srgbClr val="FFFFFF"/>
              </a:solidFill>
            </a:endParaRPr>
          </a:p>
        </p:txBody>
      </p:sp>
      <p:sp>
        <p:nvSpPr>
          <p:cNvPr id="4" name="Footer Placeholder 3"/>
          <p:cNvSpPr>
            <a:spLocks noGrp="1"/>
          </p:cNvSpPr>
          <p:nvPr>
            <p:ph type="ftr" sz="quarter" idx="11"/>
          </p:nvPr>
        </p:nvSpPr>
        <p:spPr>
          <a:xfrm>
            <a:off x="3964493" y="6430496"/>
            <a:ext cx="2895600" cy="242683"/>
          </a:xfrm>
          <a:prstGeom prst="rect">
            <a:avLst/>
          </a:prstGeom>
        </p:spPr>
        <p:txBody>
          <a:bodyPr lIns="48012" tIns="24006" rIns="48012" bIns="24006"/>
          <a:lstStyle/>
          <a:p>
            <a:pPr defTabSz="685487"/>
            <a:r>
              <a:rPr lang="en-US" sz="1400" smtClean="0">
                <a:solidFill>
                  <a:srgbClr val="FFFFFF"/>
                </a:solidFill>
              </a:rPr>
              <a:t>‹#›</a:t>
            </a:r>
            <a:endParaRPr lang="en-US" sz="1400" dirty="0">
              <a:solidFill>
                <a:srgbClr val="FFFFFF"/>
              </a:solidFill>
            </a:endParaRPr>
          </a:p>
        </p:txBody>
      </p:sp>
    </p:spTree>
    <p:extLst>
      <p:ext uri="{BB962C8B-B14F-4D97-AF65-F5344CB8AC3E}">
        <p14:creationId xmlns:p14="http://schemas.microsoft.com/office/powerpoint/2010/main" val="351877200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279666"/>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3602040"/>
            <a:ext cx="6858000" cy="1655763"/>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Tree>
    <p:extLst>
      <p:ext uri="{BB962C8B-B14F-4D97-AF65-F5344CB8AC3E}">
        <p14:creationId xmlns:p14="http://schemas.microsoft.com/office/powerpoint/2010/main" val="81577659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628650" y="1825625"/>
            <a:ext cx="7886700" cy="4351339"/>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Tree>
    <p:extLst>
      <p:ext uri="{BB962C8B-B14F-4D97-AF65-F5344CB8AC3E}">
        <p14:creationId xmlns:p14="http://schemas.microsoft.com/office/powerpoint/2010/main" val="9995919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5"/>
            <a:ext cx="78867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4589468"/>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Tree>
    <p:extLst>
      <p:ext uri="{BB962C8B-B14F-4D97-AF65-F5344CB8AC3E}">
        <p14:creationId xmlns:p14="http://schemas.microsoft.com/office/powerpoint/2010/main" val="116187864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825625"/>
            <a:ext cx="3886200" cy="4351339"/>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825625"/>
            <a:ext cx="3886200" cy="4351339"/>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Tree>
    <p:extLst>
      <p:ext uri="{BB962C8B-B14F-4D97-AF65-F5344CB8AC3E}">
        <p14:creationId xmlns:p14="http://schemas.microsoft.com/office/powerpoint/2010/main" val="142616932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4"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4" y="2505075"/>
            <a:ext cx="3887391"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10" name="Title 1"/>
          <p:cNvSpPr>
            <a:spLocks noGrp="1"/>
          </p:cNvSpPr>
          <p:nvPr>
            <p:ph type="title"/>
          </p:nvPr>
        </p:nvSpPr>
        <p:spPr>
          <a:xfrm>
            <a:off x="628650" y="365129"/>
            <a:ext cx="6153150" cy="828675"/>
          </a:xfrm>
        </p:spPr>
        <p:txBody>
          <a:bodyPr/>
          <a:lstStyle/>
          <a:p>
            <a:r>
              <a:rPr lang="zh-CN" altLang="en-US" smtClean="0"/>
              <a:t>单击此处编辑母版标题样式</a:t>
            </a:r>
            <a:endParaRPr lang="en-US" dirty="0"/>
          </a:p>
        </p:txBody>
      </p:sp>
    </p:spTree>
    <p:extLst>
      <p:ext uri="{BB962C8B-B14F-4D97-AF65-F5344CB8AC3E}">
        <p14:creationId xmlns:p14="http://schemas.microsoft.com/office/powerpoint/2010/main" val="390408650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Tree>
    <p:extLst>
      <p:ext uri="{BB962C8B-B14F-4D97-AF65-F5344CB8AC3E}">
        <p14:creationId xmlns:p14="http://schemas.microsoft.com/office/powerpoint/2010/main" val="229881148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5"/>
            <a:ext cx="2057400" cy="365125"/>
          </a:xfrm>
          <a:prstGeom prst="rect">
            <a:avLst/>
          </a:prstGeom>
        </p:spPr>
        <p:txBody>
          <a:bodyPr/>
          <a:lstStyle/>
          <a:p>
            <a:fld id="{51E7A043-44D3-40DE-86BC-C4AE96A51573}" type="datetimeFigureOut">
              <a:rPr lang="zh-CN" altLang="en-US" smtClean="0">
                <a:solidFill>
                  <a:prstClr val="black"/>
                </a:solidFill>
              </a:rPr>
              <a:pPr/>
              <a:t>15/3/13</a:t>
            </a:fld>
            <a:endParaRPr lang="zh-CN" altLang="en-US">
              <a:solidFill>
                <a:prstClr val="black"/>
              </a:solidFill>
            </a:endParaRPr>
          </a:p>
        </p:txBody>
      </p:sp>
      <p:sp>
        <p:nvSpPr>
          <p:cNvPr id="3" name="Footer Placeholder 2"/>
          <p:cNvSpPr>
            <a:spLocks noGrp="1"/>
          </p:cNvSpPr>
          <p:nvPr>
            <p:ph type="ftr" sz="quarter" idx="11"/>
          </p:nvPr>
        </p:nvSpPr>
        <p:spPr>
          <a:xfrm>
            <a:off x="3028950" y="6356355"/>
            <a:ext cx="3086100" cy="365125"/>
          </a:xfrm>
          <a:prstGeom prst="rect">
            <a:avLst/>
          </a:prstGeom>
        </p:spPr>
        <p:txBody>
          <a:bodyPr/>
          <a:lstStyle/>
          <a:p>
            <a:endParaRPr lang="zh-CN" altLang="en-US">
              <a:solidFill>
                <a:prstClr val="black"/>
              </a:solidFill>
            </a:endParaRPr>
          </a:p>
        </p:txBody>
      </p:sp>
      <p:sp>
        <p:nvSpPr>
          <p:cNvPr id="4" name="Slide Number Placeholder 3"/>
          <p:cNvSpPr>
            <a:spLocks noGrp="1"/>
          </p:cNvSpPr>
          <p:nvPr>
            <p:ph type="sldNum" sz="quarter" idx="12"/>
          </p:nvPr>
        </p:nvSpPr>
        <p:spPr>
          <a:xfrm>
            <a:off x="6457950" y="6356355"/>
            <a:ext cx="2057400" cy="365125"/>
          </a:xfrm>
          <a:prstGeom prst="rect">
            <a:avLst/>
          </a:prstGeom>
        </p:spPr>
        <p:txBody>
          <a:bodyPr/>
          <a:lstStyle/>
          <a:p>
            <a:fld id="{A57124DC-1053-40D3-BDF2-1645BBEB2BDD}"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67984215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987430"/>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2057402"/>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288140634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987430"/>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2057402"/>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259002409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1825625"/>
            <a:ext cx="7886700" cy="4351339"/>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Tree>
    <p:extLst>
      <p:ext uri="{BB962C8B-B14F-4D97-AF65-F5344CB8AC3E}">
        <p14:creationId xmlns:p14="http://schemas.microsoft.com/office/powerpoint/2010/main" val="147022159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7"/>
            <a:ext cx="1971675" cy="581183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4" y="365127"/>
            <a:ext cx="5800725" cy="5811839"/>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Tree>
    <p:extLst>
      <p:ext uri="{BB962C8B-B14F-4D97-AF65-F5344CB8AC3E}">
        <p14:creationId xmlns:p14="http://schemas.microsoft.com/office/powerpoint/2010/main" val="377500689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12AF963-5960-447F-B9DC-D7085D892523}" type="datetimeFigureOut">
              <a:rPr lang="zh-CN" altLang="en-US" smtClean="0">
                <a:solidFill>
                  <a:prstClr val="black">
                    <a:tint val="75000"/>
                  </a:prstClr>
                </a:solidFill>
              </a:rPr>
              <a:pPr/>
              <a:t>15/3/13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B388931B-85C2-4615-8DB9-B34C0183941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84365930"/>
      </p:ext>
    </p:extLst>
  </p:cSld>
  <p:clrMapOvr>
    <a:masterClrMapping/>
  </p:clrMapOvr>
  <p:transition xmlns:p14="http://schemas.microsoft.com/office/powerpoint/2010/main" spd="slow">
    <p:pull/>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12AF963-5960-447F-B9DC-D7085D892523}" type="datetimeFigureOut">
              <a:rPr lang="zh-CN" altLang="en-US" smtClean="0">
                <a:solidFill>
                  <a:prstClr val="black">
                    <a:tint val="75000"/>
                  </a:prstClr>
                </a:solidFill>
              </a:rPr>
              <a:pPr/>
              <a:t>15/3/13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B388931B-85C2-4615-8DB9-B34C0183941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98758711"/>
      </p:ext>
    </p:extLst>
  </p:cSld>
  <p:clrMapOvr>
    <a:masterClrMapping/>
  </p:clrMapOvr>
  <p:transition xmlns:p14="http://schemas.microsoft.com/office/powerpoint/2010/main" spd="slow">
    <p:pull/>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41"/>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6"/>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12AF963-5960-447F-B9DC-D7085D892523}" type="datetimeFigureOut">
              <a:rPr lang="zh-CN" altLang="en-US" smtClean="0">
                <a:solidFill>
                  <a:prstClr val="black">
                    <a:tint val="75000"/>
                  </a:prstClr>
                </a:solidFill>
              </a:rPr>
              <a:pPr/>
              <a:t>15/3/13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B388931B-85C2-4615-8DB9-B34C0183941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70595655"/>
      </p:ext>
    </p:extLst>
  </p:cSld>
  <p:clrMapOvr>
    <a:masterClrMapping/>
  </p:clrMapOvr>
  <p:transition xmlns:p14="http://schemas.microsoft.com/office/powerpoint/2010/main" spd="slow">
    <p:pull/>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71488" y="1825625"/>
            <a:ext cx="2900363"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3486151" y="1825625"/>
            <a:ext cx="2900363"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12AF963-5960-447F-B9DC-D7085D892523}" type="datetimeFigureOut">
              <a:rPr lang="zh-CN" altLang="en-US" smtClean="0">
                <a:solidFill>
                  <a:prstClr val="black">
                    <a:tint val="75000"/>
                  </a:prstClr>
                </a:solidFill>
              </a:rPr>
              <a:pPr/>
              <a:t>15/3/13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B388931B-85C2-4615-8DB9-B34C0183941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86657537"/>
      </p:ext>
    </p:extLst>
  </p:cSld>
  <p:clrMapOvr>
    <a:masterClrMapping/>
  </p:clrMapOvr>
  <p:transition xmlns:p14="http://schemas.microsoft.com/office/powerpoint/2010/main" spd="slow">
    <p:pull/>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8"/>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629842" y="2505075"/>
            <a:ext cx="3868340"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1"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29151" y="2505075"/>
            <a:ext cx="3887391"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12AF963-5960-447F-B9DC-D7085D892523}" type="datetimeFigureOut">
              <a:rPr lang="zh-CN" altLang="en-US" smtClean="0">
                <a:solidFill>
                  <a:prstClr val="black">
                    <a:tint val="75000"/>
                  </a:prstClr>
                </a:solidFill>
              </a:rPr>
              <a:pPr/>
              <a:t>15/3/13</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B388931B-85C2-4615-8DB9-B34C0183941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28227708"/>
      </p:ext>
    </p:extLst>
  </p:cSld>
  <p:clrMapOvr>
    <a:masterClrMapping/>
  </p:clrMapOvr>
  <p:transition xmlns:p14="http://schemas.microsoft.com/office/powerpoint/2010/main" spd="slow">
    <p:pull/>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12AF963-5960-447F-B9DC-D7085D892523}" type="datetimeFigureOut">
              <a:rPr lang="zh-CN" altLang="en-US" smtClean="0">
                <a:solidFill>
                  <a:prstClr val="black">
                    <a:tint val="75000"/>
                  </a:prstClr>
                </a:solidFill>
              </a:rPr>
              <a:pPr/>
              <a:t>15/3/13</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B388931B-85C2-4615-8DB9-B34C0183941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48412282"/>
      </p:ext>
    </p:extLst>
  </p:cSld>
  <p:clrMapOvr>
    <a:masterClrMapping/>
  </p:clrMapOvr>
  <p:transition xmlns:p14="http://schemas.microsoft.com/office/powerpoint/2010/main" spd="slow">
    <p:pull/>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12AF963-5960-447F-B9DC-D7085D892523}" type="datetimeFigureOut">
              <a:rPr lang="zh-CN" altLang="en-US" smtClean="0">
                <a:solidFill>
                  <a:prstClr val="black">
                    <a:tint val="75000"/>
                  </a:prstClr>
                </a:solidFill>
              </a:rPr>
              <a:pPr/>
              <a:t>15/3/13</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B388931B-85C2-4615-8DB9-B34C0183941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88059826"/>
      </p:ext>
    </p:extLst>
  </p:cSld>
  <p:clrMapOvr>
    <a:masterClrMapping/>
  </p:clrMapOvr>
  <p:transition xmlns:p14="http://schemas.microsoft.com/office/powerpoint/2010/main" spd="slow">
    <p:pull/>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8"/>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12AF963-5960-447F-B9DC-D7085D892523}" type="datetimeFigureOut">
              <a:rPr lang="zh-CN" altLang="en-US" smtClean="0">
                <a:solidFill>
                  <a:prstClr val="black">
                    <a:tint val="75000"/>
                  </a:prstClr>
                </a:solidFill>
              </a:rPr>
              <a:pPr/>
              <a:t>15/3/13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B388931B-85C2-4615-8DB9-B34C0183941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07175127"/>
      </p:ext>
    </p:extLst>
  </p:cSld>
  <p:clrMapOvr>
    <a:masterClrMapping/>
  </p:clrMapOvr>
  <p:transition xmlns:p14="http://schemas.microsoft.com/office/powerpoint/2010/main" spd="slow">
    <p:pull/>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987428"/>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12AF963-5960-447F-B9DC-D7085D892523}" type="datetimeFigureOut">
              <a:rPr lang="zh-CN" altLang="en-US" smtClean="0">
                <a:solidFill>
                  <a:prstClr val="black">
                    <a:tint val="75000"/>
                  </a:prstClr>
                </a:solidFill>
              </a:rPr>
              <a:pPr/>
              <a:t>15/3/13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B388931B-85C2-4615-8DB9-B34C0183941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70063479"/>
      </p:ext>
    </p:extLst>
  </p:cSld>
  <p:clrMapOvr>
    <a:masterClrMapping/>
  </p:clrMapOvr>
  <p:transition xmlns:p14="http://schemas.microsoft.com/office/powerpoint/2010/main" spd="slow">
    <p:pull/>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12AF963-5960-447F-B9DC-D7085D892523}" type="datetimeFigureOut">
              <a:rPr lang="zh-CN" altLang="en-US" smtClean="0">
                <a:solidFill>
                  <a:prstClr val="black">
                    <a:tint val="75000"/>
                  </a:prstClr>
                </a:solidFill>
              </a:rPr>
              <a:pPr/>
              <a:t>15/3/13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B388931B-85C2-4615-8DB9-B34C0183941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27690598"/>
      </p:ext>
    </p:extLst>
  </p:cSld>
  <p:clrMapOvr>
    <a:masterClrMapping/>
  </p:clrMapOvr>
  <p:transition xmlns:p14="http://schemas.microsoft.com/office/powerpoint/2010/main" spd="slow">
    <p:pull/>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4907758" y="365125"/>
            <a:ext cx="1478756"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71489" y="365125"/>
            <a:ext cx="4321969"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12AF963-5960-447F-B9DC-D7085D892523}" type="datetimeFigureOut">
              <a:rPr lang="zh-CN" altLang="en-US" smtClean="0">
                <a:solidFill>
                  <a:prstClr val="black">
                    <a:tint val="75000"/>
                  </a:prstClr>
                </a:solidFill>
              </a:rPr>
              <a:pPr/>
              <a:t>15/3/13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B388931B-85C2-4615-8DB9-B34C0183941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10883752"/>
      </p:ext>
    </p:extLst>
  </p:cSld>
  <p:clrMapOvr>
    <a:masterClrMapping/>
  </p:clrMapOvr>
  <p:transition xmlns:p14="http://schemas.microsoft.com/office/powerpoint/2010/main" spd="slow">
    <p:pull/>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1" Type="http://schemas.openxmlformats.org/officeDocument/2006/relationships/slideLayout" Target="../slideLayouts/slideLayout32.xml"/><Relationship Id="rId22" Type="http://schemas.openxmlformats.org/officeDocument/2006/relationships/slideLayout" Target="../slideLayouts/slideLayout33.xml"/><Relationship Id="rId23" Type="http://schemas.openxmlformats.org/officeDocument/2006/relationships/slideLayout" Target="../slideLayouts/slideLayout34.xml"/><Relationship Id="rId24" Type="http://schemas.openxmlformats.org/officeDocument/2006/relationships/slideLayout" Target="../slideLayouts/slideLayout35.xml"/><Relationship Id="rId25" Type="http://schemas.openxmlformats.org/officeDocument/2006/relationships/slideLayout" Target="../slideLayouts/slideLayout36.xml"/><Relationship Id="rId26" Type="http://schemas.openxmlformats.org/officeDocument/2006/relationships/slideLayout" Target="../slideLayouts/slideLayout37.xml"/><Relationship Id="rId27" Type="http://schemas.openxmlformats.org/officeDocument/2006/relationships/slideLayout" Target="../slideLayouts/slideLayout38.xml"/><Relationship Id="rId28" Type="http://schemas.openxmlformats.org/officeDocument/2006/relationships/slideLayout" Target="../slideLayouts/slideLayout39.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30" Type="http://schemas.openxmlformats.org/officeDocument/2006/relationships/slideLayout" Target="../slideLayouts/slideLayout41.xml"/><Relationship Id="rId31" Type="http://schemas.openxmlformats.org/officeDocument/2006/relationships/slideLayout" Target="../slideLayouts/slideLayout42.xml"/><Relationship Id="rId32" Type="http://schemas.openxmlformats.org/officeDocument/2006/relationships/slideLayout" Target="../slideLayouts/slideLayout43.xml"/><Relationship Id="rId9" Type="http://schemas.openxmlformats.org/officeDocument/2006/relationships/slideLayout" Target="../slideLayouts/slideLayout20.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3" Type="http://schemas.openxmlformats.org/officeDocument/2006/relationships/slideLayout" Target="../slideLayouts/slideLayout44.xml"/><Relationship Id="rId34" Type="http://schemas.openxmlformats.org/officeDocument/2006/relationships/slideLayout" Target="../slideLayouts/slideLayout45.xml"/><Relationship Id="rId35" Type="http://schemas.openxmlformats.org/officeDocument/2006/relationships/slideLayout" Target="../slideLayouts/slideLayout46.xml"/><Relationship Id="rId36" Type="http://schemas.openxmlformats.org/officeDocument/2006/relationships/slideLayout" Target="../slideLayouts/slideLayout47.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Relationship Id="rId14" Type="http://schemas.openxmlformats.org/officeDocument/2006/relationships/slideLayout" Target="../slideLayouts/slideLayout25.xml"/><Relationship Id="rId15" Type="http://schemas.openxmlformats.org/officeDocument/2006/relationships/slideLayout" Target="../slideLayouts/slideLayout26.xml"/><Relationship Id="rId16" Type="http://schemas.openxmlformats.org/officeDocument/2006/relationships/slideLayout" Target="../slideLayouts/slideLayout27.xml"/><Relationship Id="rId17" Type="http://schemas.openxmlformats.org/officeDocument/2006/relationships/slideLayout" Target="../slideLayouts/slideLayout28.xml"/><Relationship Id="rId18" Type="http://schemas.openxmlformats.org/officeDocument/2006/relationships/slideLayout" Target="../slideLayouts/slideLayout29.xml"/><Relationship Id="rId19" Type="http://schemas.openxmlformats.org/officeDocument/2006/relationships/slideLayout" Target="../slideLayouts/slideLayout30.xml"/><Relationship Id="rId37" Type="http://schemas.openxmlformats.org/officeDocument/2006/relationships/slideLayout" Target="../slideLayouts/slideLayout48.xml"/><Relationship Id="rId38" Type="http://schemas.openxmlformats.org/officeDocument/2006/relationships/slideLayout" Target="../slideLayouts/slideLayout49.xml"/><Relationship Id="rId39" Type="http://schemas.openxmlformats.org/officeDocument/2006/relationships/slideLayout" Target="../slideLayouts/slideLayout50.xml"/><Relationship Id="rId40" Type="http://schemas.openxmlformats.org/officeDocument/2006/relationships/theme" Target="../theme/theme2.xml"/><Relationship Id="rId41"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59.xml"/><Relationship Id="rId20" Type="http://schemas.openxmlformats.org/officeDocument/2006/relationships/theme" Target="../theme/theme3.xml"/><Relationship Id="rId21" Type="http://schemas.openxmlformats.org/officeDocument/2006/relationships/image" Target="../media/image2.png"/><Relationship Id="rId10" Type="http://schemas.openxmlformats.org/officeDocument/2006/relationships/slideLayout" Target="../slideLayouts/slideLayout60.xml"/><Relationship Id="rId11" Type="http://schemas.openxmlformats.org/officeDocument/2006/relationships/slideLayout" Target="../slideLayouts/slideLayout61.xml"/><Relationship Id="rId12" Type="http://schemas.openxmlformats.org/officeDocument/2006/relationships/slideLayout" Target="../slideLayouts/slideLayout62.xml"/><Relationship Id="rId13" Type="http://schemas.openxmlformats.org/officeDocument/2006/relationships/slideLayout" Target="../slideLayouts/slideLayout63.xml"/><Relationship Id="rId14" Type="http://schemas.openxmlformats.org/officeDocument/2006/relationships/slideLayout" Target="../slideLayouts/slideLayout64.xml"/><Relationship Id="rId15" Type="http://schemas.openxmlformats.org/officeDocument/2006/relationships/slideLayout" Target="../slideLayouts/slideLayout65.xml"/><Relationship Id="rId16" Type="http://schemas.openxmlformats.org/officeDocument/2006/relationships/slideLayout" Target="../slideLayouts/slideLayout66.xml"/><Relationship Id="rId17" Type="http://schemas.openxmlformats.org/officeDocument/2006/relationships/slideLayout" Target="../slideLayouts/slideLayout67.xml"/><Relationship Id="rId18" Type="http://schemas.openxmlformats.org/officeDocument/2006/relationships/slideLayout" Target="../slideLayouts/slideLayout68.xml"/><Relationship Id="rId19" Type="http://schemas.openxmlformats.org/officeDocument/2006/relationships/slideLayout" Target="../slideLayouts/slideLayout69.xml"/><Relationship Id="rId1" Type="http://schemas.openxmlformats.org/officeDocument/2006/relationships/slideLayout" Target="../slideLayouts/slideLayout51.xml"/><Relationship Id="rId2" Type="http://schemas.openxmlformats.org/officeDocument/2006/relationships/slideLayout" Target="../slideLayouts/slideLayout52.xml"/><Relationship Id="rId3" Type="http://schemas.openxmlformats.org/officeDocument/2006/relationships/slideLayout" Target="../slideLayouts/slideLayout53.xml"/><Relationship Id="rId4" Type="http://schemas.openxmlformats.org/officeDocument/2006/relationships/slideLayout" Target="../slideLayouts/slideLayout54.xml"/><Relationship Id="rId5" Type="http://schemas.openxmlformats.org/officeDocument/2006/relationships/slideLayout" Target="../slideLayouts/slideLayout55.xml"/><Relationship Id="rId6" Type="http://schemas.openxmlformats.org/officeDocument/2006/relationships/slideLayout" Target="../slideLayouts/slideLayout56.xml"/><Relationship Id="rId7" Type="http://schemas.openxmlformats.org/officeDocument/2006/relationships/slideLayout" Target="../slideLayouts/slideLayout57.xml"/><Relationship Id="rId8" Type="http://schemas.openxmlformats.org/officeDocument/2006/relationships/slideLayout" Target="../slideLayouts/slideLayout58.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89.xml"/><Relationship Id="rId21" Type="http://schemas.openxmlformats.org/officeDocument/2006/relationships/slideLayout" Target="../slideLayouts/slideLayout90.xml"/><Relationship Id="rId22" Type="http://schemas.openxmlformats.org/officeDocument/2006/relationships/slideLayout" Target="../slideLayouts/slideLayout91.xml"/><Relationship Id="rId23" Type="http://schemas.openxmlformats.org/officeDocument/2006/relationships/slideLayout" Target="../slideLayouts/slideLayout92.xml"/><Relationship Id="rId24" Type="http://schemas.openxmlformats.org/officeDocument/2006/relationships/slideLayout" Target="../slideLayouts/slideLayout93.xml"/><Relationship Id="rId25" Type="http://schemas.openxmlformats.org/officeDocument/2006/relationships/slideLayout" Target="../slideLayouts/slideLayout94.xml"/><Relationship Id="rId26" Type="http://schemas.openxmlformats.org/officeDocument/2006/relationships/slideLayout" Target="../slideLayouts/slideLayout95.xml"/><Relationship Id="rId27" Type="http://schemas.openxmlformats.org/officeDocument/2006/relationships/slideLayout" Target="../slideLayouts/slideLayout96.xml"/><Relationship Id="rId28" Type="http://schemas.openxmlformats.org/officeDocument/2006/relationships/slideLayout" Target="../slideLayouts/slideLayout97.xml"/><Relationship Id="rId29" Type="http://schemas.openxmlformats.org/officeDocument/2006/relationships/slideLayout" Target="../slideLayouts/slideLayout98.xml"/><Relationship Id="rId1" Type="http://schemas.openxmlformats.org/officeDocument/2006/relationships/slideLayout" Target="../slideLayouts/slideLayout70.xml"/><Relationship Id="rId2" Type="http://schemas.openxmlformats.org/officeDocument/2006/relationships/slideLayout" Target="../slideLayouts/slideLayout71.xml"/><Relationship Id="rId3" Type="http://schemas.openxmlformats.org/officeDocument/2006/relationships/slideLayout" Target="../slideLayouts/slideLayout72.xml"/><Relationship Id="rId4" Type="http://schemas.openxmlformats.org/officeDocument/2006/relationships/slideLayout" Target="../slideLayouts/slideLayout73.xml"/><Relationship Id="rId5" Type="http://schemas.openxmlformats.org/officeDocument/2006/relationships/slideLayout" Target="../slideLayouts/slideLayout74.xml"/><Relationship Id="rId30" Type="http://schemas.openxmlformats.org/officeDocument/2006/relationships/slideLayout" Target="../slideLayouts/slideLayout99.xml"/><Relationship Id="rId31" Type="http://schemas.openxmlformats.org/officeDocument/2006/relationships/slideLayout" Target="../slideLayouts/slideLayout100.xml"/><Relationship Id="rId32" Type="http://schemas.openxmlformats.org/officeDocument/2006/relationships/slideLayout" Target="../slideLayouts/slideLayout101.xml"/><Relationship Id="rId9" Type="http://schemas.openxmlformats.org/officeDocument/2006/relationships/slideLayout" Target="../slideLayouts/slideLayout78.xml"/><Relationship Id="rId6" Type="http://schemas.openxmlformats.org/officeDocument/2006/relationships/slideLayout" Target="../slideLayouts/slideLayout75.xml"/><Relationship Id="rId7" Type="http://schemas.openxmlformats.org/officeDocument/2006/relationships/slideLayout" Target="../slideLayouts/slideLayout76.xml"/><Relationship Id="rId8" Type="http://schemas.openxmlformats.org/officeDocument/2006/relationships/slideLayout" Target="../slideLayouts/slideLayout77.xml"/><Relationship Id="rId33" Type="http://schemas.openxmlformats.org/officeDocument/2006/relationships/slideLayout" Target="../slideLayouts/slideLayout102.xml"/><Relationship Id="rId34" Type="http://schemas.openxmlformats.org/officeDocument/2006/relationships/slideLayout" Target="../slideLayouts/slideLayout103.xml"/><Relationship Id="rId35" Type="http://schemas.openxmlformats.org/officeDocument/2006/relationships/slideLayout" Target="../slideLayouts/slideLayout104.xml"/><Relationship Id="rId36" Type="http://schemas.openxmlformats.org/officeDocument/2006/relationships/slideLayout" Target="../slideLayouts/slideLayout105.xml"/><Relationship Id="rId10" Type="http://schemas.openxmlformats.org/officeDocument/2006/relationships/slideLayout" Target="../slideLayouts/slideLayout79.xml"/><Relationship Id="rId11" Type="http://schemas.openxmlformats.org/officeDocument/2006/relationships/slideLayout" Target="../slideLayouts/slideLayout80.xml"/><Relationship Id="rId12" Type="http://schemas.openxmlformats.org/officeDocument/2006/relationships/slideLayout" Target="../slideLayouts/slideLayout81.xml"/><Relationship Id="rId13" Type="http://schemas.openxmlformats.org/officeDocument/2006/relationships/slideLayout" Target="../slideLayouts/slideLayout82.xml"/><Relationship Id="rId14" Type="http://schemas.openxmlformats.org/officeDocument/2006/relationships/slideLayout" Target="../slideLayouts/slideLayout83.xml"/><Relationship Id="rId15" Type="http://schemas.openxmlformats.org/officeDocument/2006/relationships/slideLayout" Target="../slideLayouts/slideLayout84.xml"/><Relationship Id="rId16" Type="http://schemas.openxmlformats.org/officeDocument/2006/relationships/slideLayout" Target="../slideLayouts/slideLayout85.xml"/><Relationship Id="rId17" Type="http://schemas.openxmlformats.org/officeDocument/2006/relationships/slideLayout" Target="../slideLayouts/slideLayout86.xml"/><Relationship Id="rId18" Type="http://schemas.openxmlformats.org/officeDocument/2006/relationships/slideLayout" Target="../slideLayouts/slideLayout87.xml"/><Relationship Id="rId19" Type="http://schemas.openxmlformats.org/officeDocument/2006/relationships/slideLayout" Target="../slideLayouts/slideLayout88.xml"/><Relationship Id="rId37" Type="http://schemas.openxmlformats.org/officeDocument/2006/relationships/slideLayout" Target="../slideLayouts/slideLayout106.xml"/><Relationship Id="rId38" Type="http://schemas.openxmlformats.org/officeDocument/2006/relationships/slideLayout" Target="../slideLayouts/slideLayout107.xml"/><Relationship Id="rId39" Type="http://schemas.openxmlformats.org/officeDocument/2006/relationships/theme" Target="../theme/theme4.xml"/><Relationship Id="rId40"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118.xml"/><Relationship Id="rId12" Type="http://schemas.openxmlformats.org/officeDocument/2006/relationships/theme" Target="../theme/theme5.xml"/><Relationship Id="rId13" Type="http://schemas.openxmlformats.org/officeDocument/2006/relationships/image" Target="../media/image21.png"/><Relationship Id="rId1" Type="http://schemas.openxmlformats.org/officeDocument/2006/relationships/slideLayout" Target="../slideLayouts/slideLayout108.xml"/><Relationship Id="rId2" Type="http://schemas.openxmlformats.org/officeDocument/2006/relationships/slideLayout" Target="../slideLayouts/slideLayout109.xml"/><Relationship Id="rId3" Type="http://schemas.openxmlformats.org/officeDocument/2006/relationships/slideLayout" Target="../slideLayouts/slideLayout110.xml"/><Relationship Id="rId4" Type="http://schemas.openxmlformats.org/officeDocument/2006/relationships/slideLayout" Target="../slideLayouts/slideLayout111.xml"/><Relationship Id="rId5" Type="http://schemas.openxmlformats.org/officeDocument/2006/relationships/slideLayout" Target="../slideLayouts/slideLayout112.xml"/><Relationship Id="rId6" Type="http://schemas.openxmlformats.org/officeDocument/2006/relationships/slideLayout" Target="../slideLayouts/slideLayout113.xml"/><Relationship Id="rId7" Type="http://schemas.openxmlformats.org/officeDocument/2006/relationships/slideLayout" Target="../slideLayouts/slideLayout114.xml"/><Relationship Id="rId8" Type="http://schemas.openxmlformats.org/officeDocument/2006/relationships/slideLayout" Target="../slideLayouts/slideLayout115.xml"/><Relationship Id="rId9" Type="http://schemas.openxmlformats.org/officeDocument/2006/relationships/slideLayout" Target="../slideLayouts/slideLayout116.xml"/><Relationship Id="rId10" Type="http://schemas.openxmlformats.org/officeDocument/2006/relationships/slideLayout" Target="../slideLayouts/slideLayout117.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129.xml"/><Relationship Id="rId12" Type="http://schemas.openxmlformats.org/officeDocument/2006/relationships/theme" Target="../theme/theme6.xml"/><Relationship Id="rId13" Type="http://schemas.openxmlformats.org/officeDocument/2006/relationships/image" Target="../media/image1.png"/><Relationship Id="rId1" Type="http://schemas.openxmlformats.org/officeDocument/2006/relationships/slideLayout" Target="../slideLayouts/slideLayout119.xml"/><Relationship Id="rId2" Type="http://schemas.openxmlformats.org/officeDocument/2006/relationships/slideLayout" Target="../slideLayouts/slideLayout120.xml"/><Relationship Id="rId3" Type="http://schemas.openxmlformats.org/officeDocument/2006/relationships/slideLayout" Target="../slideLayouts/slideLayout121.xml"/><Relationship Id="rId4" Type="http://schemas.openxmlformats.org/officeDocument/2006/relationships/slideLayout" Target="../slideLayouts/slideLayout122.xml"/><Relationship Id="rId5" Type="http://schemas.openxmlformats.org/officeDocument/2006/relationships/slideLayout" Target="../slideLayouts/slideLayout123.xml"/><Relationship Id="rId6" Type="http://schemas.openxmlformats.org/officeDocument/2006/relationships/slideLayout" Target="../slideLayouts/slideLayout124.xml"/><Relationship Id="rId7" Type="http://schemas.openxmlformats.org/officeDocument/2006/relationships/slideLayout" Target="../slideLayouts/slideLayout125.xml"/><Relationship Id="rId8" Type="http://schemas.openxmlformats.org/officeDocument/2006/relationships/slideLayout" Target="../slideLayouts/slideLayout126.xml"/><Relationship Id="rId9" Type="http://schemas.openxmlformats.org/officeDocument/2006/relationships/slideLayout" Target="../slideLayouts/slideLayout127.xml"/><Relationship Id="rId10" Type="http://schemas.openxmlformats.org/officeDocument/2006/relationships/slideLayout" Target="../slideLayouts/slideLayout1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0" r="-10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6356354"/>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2AF963-5960-447F-B9DC-D7085D892523}" type="datetimeFigureOut">
              <a:rPr lang="zh-CN" altLang="en-US" smtClean="0"/>
              <a:t>15/3/13</a:t>
            </a:fld>
            <a:endParaRPr lang="zh-CN" altLang="en-US"/>
          </a:p>
        </p:txBody>
      </p:sp>
      <p:sp>
        <p:nvSpPr>
          <p:cNvPr id="5" name="页脚占位符 4"/>
          <p:cNvSpPr>
            <a:spLocks noGrp="1"/>
          </p:cNvSpPr>
          <p:nvPr>
            <p:ph type="ftr" sz="quarter" idx="3"/>
          </p:nvPr>
        </p:nvSpPr>
        <p:spPr>
          <a:xfrm>
            <a:off x="3028950" y="6356354"/>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4"/>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88931B-85C2-4615-8DB9-B34C0183941C}" type="slidenum">
              <a:rPr lang="zh-CN" altLang="en-US" smtClean="0"/>
              <a:t>‹#›</a:t>
            </a:fld>
            <a:endParaRPr lang="zh-CN" altLang="en-US"/>
          </a:p>
        </p:txBody>
      </p:sp>
    </p:spTree>
    <p:extLst>
      <p:ext uri="{BB962C8B-B14F-4D97-AF65-F5344CB8AC3E}">
        <p14:creationId xmlns:p14="http://schemas.microsoft.com/office/powerpoint/2010/main" val="24551939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xmlns:p14="http://schemas.microsoft.com/office/powerpoint/2010/mai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6" y="228615"/>
            <a:ext cx="8363938" cy="465512"/>
          </a:xfrm>
          <a:prstGeom prst="rect">
            <a:avLst/>
          </a:prstGeom>
        </p:spPr>
        <p:txBody>
          <a:bodyPr vert="horz" wrap="square" lIns="0" tIns="0" rIns="0" bIns="0" rtlCol="0" anchor="t">
            <a:spAutoFit/>
          </a:bodyPr>
          <a:lstStyle/>
          <a:p>
            <a:r>
              <a:rPr lang="zh-CN" altLang="en-US" dirty="0" smtClean="0"/>
              <a:t>科大讯飞</a:t>
            </a:r>
            <a:endParaRPr lang="en-US" dirty="0"/>
          </a:p>
        </p:txBody>
      </p:sp>
      <p:sp>
        <p:nvSpPr>
          <p:cNvPr id="3" name="Text Placeholder 2"/>
          <p:cNvSpPr>
            <a:spLocks noGrp="1"/>
          </p:cNvSpPr>
          <p:nvPr>
            <p:ph type="body" idx="1"/>
          </p:nvPr>
        </p:nvSpPr>
        <p:spPr>
          <a:xfrm>
            <a:off x="395547" y="2204871"/>
            <a:ext cx="8363937" cy="338554"/>
          </a:xfrm>
          <a:prstGeom prst="rect">
            <a:avLst/>
          </a:prstGeom>
        </p:spPr>
        <p:txBody>
          <a:bodyPr vert="horz" wrap="square" lIns="0" tIns="0" rIns="0" bIns="0" rtlCol="0">
            <a:spAutoFit/>
          </a:bodyPr>
          <a:lstStyle/>
          <a:p>
            <a:pPr lvl="0"/>
            <a:r>
              <a:rPr lang="zh-CN" altLang="en-US" dirty="0" smtClean="0"/>
              <a:t>开发者沙龙</a:t>
            </a:r>
            <a:endParaRPr lang="en-US" dirty="0"/>
          </a:p>
        </p:txBody>
      </p:sp>
    </p:spTree>
    <p:extLst>
      <p:ext uri="{BB962C8B-B14F-4D97-AF65-F5344CB8AC3E}">
        <p14:creationId xmlns:p14="http://schemas.microsoft.com/office/powerpoint/2010/main" val="200756252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Lst>
  <p:transition xmlns:p14="http://schemas.microsoft.com/office/powerpoint/2010/main">
    <p:fade/>
  </p:transition>
  <p:timing>
    <p:tnLst>
      <p:par>
        <p:cTn xmlns:p14="http://schemas.microsoft.com/office/powerpoint/2010/main" id="1" dur="indefinite" restart="never" nodeType="tmRoot"/>
      </p:par>
    </p:tnLst>
  </p:timing>
  <p:txStyles>
    <p:titleStyle>
      <a:lvl1pPr algn="l" defTabSz="685487"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0" indent="0" algn="l" defTabSz="685487" rtl="0" eaLnBrk="1" latinLnBrk="0" hangingPunct="1">
        <a:lnSpc>
          <a:spcPct val="90000"/>
        </a:lnSpc>
        <a:spcBef>
          <a:spcPct val="20000"/>
        </a:spcBef>
        <a:buSzPct val="90000"/>
        <a:buFontTx/>
        <a:buNone/>
        <a:defRPr sz="2400" kern="1200">
          <a:gradFill>
            <a:gsLst>
              <a:gs pos="0">
                <a:schemeClr val="tx1"/>
              </a:gs>
              <a:gs pos="86000">
                <a:schemeClr val="tx1"/>
              </a:gs>
            </a:gsLst>
            <a:lin ang="5400000" scaled="0"/>
          </a:gradFill>
          <a:latin typeface="+mn-lt"/>
          <a:ea typeface="+mn-ea"/>
          <a:cs typeface="+mn-cs"/>
        </a:defRPr>
      </a:lvl1pPr>
      <a:lvl2pPr marL="641477" indent="-296346" algn="l" defTabSz="685487" rtl="0" eaLnBrk="1" latinLnBrk="0" hangingPunct="1">
        <a:lnSpc>
          <a:spcPct val="90000"/>
        </a:lnSpc>
        <a:spcBef>
          <a:spcPct val="20000"/>
        </a:spcBef>
        <a:buSzPct val="90000"/>
        <a:buFontTx/>
        <a:buBlip>
          <a:blip r:embed="rId41"/>
        </a:buBlip>
        <a:defRPr sz="2100" kern="1200">
          <a:gradFill>
            <a:gsLst>
              <a:gs pos="0">
                <a:schemeClr val="tx1"/>
              </a:gs>
              <a:gs pos="86000">
                <a:schemeClr val="tx1"/>
              </a:gs>
            </a:gsLst>
            <a:lin ang="5400000" scaled="0"/>
          </a:gradFill>
          <a:latin typeface="+mn-lt"/>
          <a:ea typeface="+mn-ea"/>
          <a:cs typeface="+mn-cs"/>
        </a:defRPr>
      </a:lvl2pPr>
      <a:lvl3pPr marL="943776" indent="-302299" algn="l" defTabSz="685487" rtl="0" eaLnBrk="1" latinLnBrk="0" hangingPunct="1">
        <a:lnSpc>
          <a:spcPct val="90000"/>
        </a:lnSpc>
        <a:spcBef>
          <a:spcPct val="20000"/>
        </a:spcBef>
        <a:buSzPct val="90000"/>
        <a:buFontTx/>
        <a:buBlip>
          <a:blip r:embed="rId41"/>
        </a:buBlip>
        <a:defRPr sz="1800" kern="1200">
          <a:gradFill>
            <a:gsLst>
              <a:gs pos="0">
                <a:schemeClr val="tx1"/>
              </a:gs>
              <a:gs pos="86000">
                <a:schemeClr val="tx1"/>
              </a:gs>
            </a:gsLst>
            <a:lin ang="5400000" scaled="0"/>
          </a:gradFill>
          <a:latin typeface="+mn-lt"/>
          <a:ea typeface="+mn-ea"/>
          <a:cs typeface="+mn-cs"/>
        </a:defRPr>
      </a:lvl3pPr>
      <a:lvl4pPr marL="1203221" indent="-259446" algn="l" defTabSz="685487" rtl="0" eaLnBrk="1" latinLnBrk="0" hangingPunct="1">
        <a:lnSpc>
          <a:spcPct val="90000"/>
        </a:lnSpc>
        <a:spcBef>
          <a:spcPct val="20000"/>
        </a:spcBef>
        <a:buSzPct val="90000"/>
        <a:buFontTx/>
        <a:buBlip>
          <a:blip r:embed="rId41"/>
        </a:buBlip>
        <a:defRPr sz="1500" kern="1200">
          <a:gradFill>
            <a:gsLst>
              <a:gs pos="0">
                <a:schemeClr val="tx1"/>
              </a:gs>
              <a:gs pos="86000">
                <a:schemeClr val="tx1"/>
              </a:gs>
            </a:gsLst>
            <a:lin ang="5400000" scaled="0"/>
          </a:gradFill>
          <a:latin typeface="+mn-lt"/>
          <a:ea typeface="+mn-ea"/>
          <a:cs typeface="+mn-cs"/>
        </a:defRPr>
      </a:lvl4pPr>
      <a:lvl5pPr marL="1455535" indent="-252308" algn="l" defTabSz="685487" rtl="0" eaLnBrk="1" latinLnBrk="0" hangingPunct="1">
        <a:lnSpc>
          <a:spcPct val="90000"/>
        </a:lnSpc>
        <a:spcBef>
          <a:spcPct val="20000"/>
        </a:spcBef>
        <a:buSzPct val="90000"/>
        <a:buFontTx/>
        <a:buBlip>
          <a:blip r:embed="rId41"/>
        </a:buBlip>
        <a:defRPr sz="1500" kern="1200">
          <a:gradFill>
            <a:gsLst>
              <a:gs pos="0">
                <a:schemeClr val="tx1"/>
              </a:gs>
              <a:gs pos="86000">
                <a:schemeClr val="tx1"/>
              </a:gs>
            </a:gsLst>
            <a:lin ang="5400000" scaled="0"/>
          </a:gradFill>
          <a:latin typeface="+mn-lt"/>
          <a:ea typeface="+mn-ea"/>
          <a:cs typeface="+mn-cs"/>
        </a:defRPr>
      </a:lvl5pPr>
      <a:lvl6pPr marL="1885094" indent="-171373" algn="l" defTabSz="685487"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7831" indent="-171373" algn="l" defTabSz="685487"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0576" indent="-171373" algn="l" defTabSz="685487"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3319" indent="-171373" algn="l" defTabSz="68548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6" y="228603"/>
            <a:ext cx="8363938" cy="465512"/>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9440" y="1447806"/>
            <a:ext cx="8363937" cy="150425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50558522"/>
      </p:ext>
    </p:extLst>
  </p:cSld>
  <p:clrMap bg1="dk1" tx1="lt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Lst>
  <p:transition xmlns:p14="http://schemas.microsoft.com/office/powerpoint/2010/main">
    <p:fade/>
  </p:transition>
  <p:timing>
    <p:tnLst>
      <p:par>
        <p:cTn xmlns:p14="http://schemas.microsoft.com/office/powerpoint/2010/main" id="1" dur="indefinite" restart="never" nodeType="tmRoot"/>
      </p:par>
    </p:tnLst>
  </p:timing>
  <p:txStyles>
    <p:titleStyle>
      <a:lvl1pPr algn="l" defTabSz="685835"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345312" indent="-345312" algn="l" defTabSz="685835" rtl="0" eaLnBrk="1" latinLnBrk="0" hangingPunct="1">
        <a:lnSpc>
          <a:spcPct val="90000"/>
        </a:lnSpc>
        <a:spcBef>
          <a:spcPct val="20000"/>
        </a:spcBef>
        <a:buSzPct val="90000"/>
        <a:buFontTx/>
        <a:buBlip>
          <a:blip r:embed="rId21"/>
        </a:buBlip>
        <a:defRPr sz="2400" kern="1200">
          <a:gradFill>
            <a:gsLst>
              <a:gs pos="0">
                <a:schemeClr val="tx1"/>
              </a:gs>
              <a:gs pos="86000">
                <a:schemeClr val="tx1"/>
              </a:gs>
            </a:gsLst>
            <a:lin ang="5400000" scaled="0"/>
          </a:gradFill>
          <a:latin typeface="+mn-lt"/>
          <a:ea typeface="+mn-ea"/>
          <a:cs typeface="+mn-cs"/>
        </a:defRPr>
      </a:lvl1pPr>
      <a:lvl2pPr marL="641807" indent="-296494" algn="l" defTabSz="685835" rtl="0" eaLnBrk="1" latinLnBrk="0" hangingPunct="1">
        <a:lnSpc>
          <a:spcPct val="90000"/>
        </a:lnSpc>
        <a:spcBef>
          <a:spcPct val="20000"/>
        </a:spcBef>
        <a:buSzPct val="90000"/>
        <a:buFontTx/>
        <a:buBlip>
          <a:blip r:embed="rId21"/>
        </a:buBlip>
        <a:defRPr sz="2100" kern="1200">
          <a:gradFill>
            <a:gsLst>
              <a:gs pos="0">
                <a:schemeClr val="tx1"/>
              </a:gs>
              <a:gs pos="86000">
                <a:schemeClr val="tx1"/>
              </a:gs>
            </a:gsLst>
            <a:lin ang="5400000" scaled="0"/>
          </a:gradFill>
          <a:latin typeface="+mn-lt"/>
          <a:ea typeface="+mn-ea"/>
          <a:cs typeface="+mn-cs"/>
        </a:defRPr>
      </a:lvl2pPr>
      <a:lvl3pPr marL="944253" indent="-302446" algn="l" defTabSz="685835" rtl="0" eaLnBrk="1" latinLnBrk="0" hangingPunct="1">
        <a:lnSpc>
          <a:spcPct val="90000"/>
        </a:lnSpc>
        <a:spcBef>
          <a:spcPct val="20000"/>
        </a:spcBef>
        <a:buSzPct val="90000"/>
        <a:buFontTx/>
        <a:buBlip>
          <a:blip r:embed="rId21"/>
        </a:buBlip>
        <a:defRPr sz="1800" kern="1200">
          <a:gradFill>
            <a:gsLst>
              <a:gs pos="0">
                <a:schemeClr val="tx1"/>
              </a:gs>
              <a:gs pos="86000">
                <a:schemeClr val="tx1"/>
              </a:gs>
            </a:gsLst>
            <a:lin ang="5400000" scaled="0"/>
          </a:gradFill>
          <a:latin typeface="+mn-lt"/>
          <a:ea typeface="+mn-ea"/>
          <a:cs typeface="+mn-cs"/>
        </a:defRPr>
      </a:lvl3pPr>
      <a:lvl4pPr marL="1203832" indent="-259580" algn="l" defTabSz="685835" rtl="0" eaLnBrk="1" latinLnBrk="0" hangingPunct="1">
        <a:lnSpc>
          <a:spcPct val="90000"/>
        </a:lnSpc>
        <a:spcBef>
          <a:spcPct val="20000"/>
        </a:spcBef>
        <a:buSzPct val="90000"/>
        <a:buFontTx/>
        <a:buBlip>
          <a:blip r:embed="rId21"/>
        </a:buBlip>
        <a:defRPr sz="1500" kern="1200">
          <a:gradFill>
            <a:gsLst>
              <a:gs pos="0">
                <a:schemeClr val="tx1"/>
              </a:gs>
              <a:gs pos="86000">
                <a:schemeClr val="tx1"/>
              </a:gs>
            </a:gsLst>
            <a:lin ang="5400000" scaled="0"/>
          </a:gradFill>
          <a:latin typeface="+mn-lt"/>
          <a:ea typeface="+mn-ea"/>
          <a:cs typeface="+mn-cs"/>
        </a:defRPr>
      </a:lvl4pPr>
      <a:lvl5pPr marL="1456268" indent="-252436" algn="l" defTabSz="685835" rtl="0" eaLnBrk="1" latinLnBrk="0" hangingPunct="1">
        <a:lnSpc>
          <a:spcPct val="90000"/>
        </a:lnSpc>
        <a:spcBef>
          <a:spcPct val="20000"/>
        </a:spcBef>
        <a:buSzPct val="90000"/>
        <a:buFontTx/>
        <a:buBlip>
          <a:blip r:embed="rId21"/>
        </a:buBlip>
        <a:defRPr sz="1500" kern="1200">
          <a:gradFill>
            <a:gsLst>
              <a:gs pos="0">
                <a:schemeClr val="tx1"/>
              </a:gs>
              <a:gs pos="86000">
                <a:schemeClr val="tx1"/>
              </a:gs>
            </a:gsLst>
            <a:lin ang="5400000" scaled="0"/>
          </a:gradFill>
          <a:latin typeface="+mn-lt"/>
          <a:ea typeface="+mn-ea"/>
          <a:cs typeface="+mn-cs"/>
        </a:defRPr>
      </a:lvl5pPr>
      <a:lvl6pPr marL="1886048" indent="-171459" algn="l" defTabSz="685835"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965" indent="-171459" algn="l" defTabSz="685835"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883" indent="-171459" algn="l" defTabSz="685835"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801" indent="-171459" algn="l" defTabSz="685835"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35" rtl="0" eaLnBrk="1" latinLnBrk="0" hangingPunct="1">
        <a:defRPr sz="1400" kern="1200">
          <a:solidFill>
            <a:schemeClr val="tx1"/>
          </a:solidFill>
          <a:latin typeface="+mn-lt"/>
          <a:ea typeface="+mn-ea"/>
          <a:cs typeface="+mn-cs"/>
        </a:defRPr>
      </a:lvl1pPr>
      <a:lvl2pPr marL="342918" algn="l" defTabSz="685835" rtl="0" eaLnBrk="1" latinLnBrk="0" hangingPunct="1">
        <a:defRPr sz="1400" kern="1200">
          <a:solidFill>
            <a:schemeClr val="tx1"/>
          </a:solidFill>
          <a:latin typeface="+mn-lt"/>
          <a:ea typeface="+mn-ea"/>
          <a:cs typeface="+mn-cs"/>
        </a:defRPr>
      </a:lvl2pPr>
      <a:lvl3pPr marL="685835" algn="l" defTabSz="685835" rtl="0" eaLnBrk="1" latinLnBrk="0" hangingPunct="1">
        <a:defRPr sz="1400" kern="1200">
          <a:solidFill>
            <a:schemeClr val="tx1"/>
          </a:solidFill>
          <a:latin typeface="+mn-lt"/>
          <a:ea typeface="+mn-ea"/>
          <a:cs typeface="+mn-cs"/>
        </a:defRPr>
      </a:lvl3pPr>
      <a:lvl4pPr marL="1028753" algn="l" defTabSz="685835" rtl="0" eaLnBrk="1" latinLnBrk="0" hangingPunct="1">
        <a:defRPr sz="1400" kern="1200">
          <a:solidFill>
            <a:schemeClr val="tx1"/>
          </a:solidFill>
          <a:latin typeface="+mn-lt"/>
          <a:ea typeface="+mn-ea"/>
          <a:cs typeface="+mn-cs"/>
        </a:defRPr>
      </a:lvl4pPr>
      <a:lvl5pPr marL="1371671" algn="l" defTabSz="685835" rtl="0" eaLnBrk="1" latinLnBrk="0" hangingPunct="1">
        <a:defRPr sz="1400" kern="1200">
          <a:solidFill>
            <a:schemeClr val="tx1"/>
          </a:solidFill>
          <a:latin typeface="+mn-lt"/>
          <a:ea typeface="+mn-ea"/>
          <a:cs typeface="+mn-cs"/>
        </a:defRPr>
      </a:lvl5pPr>
      <a:lvl6pPr marL="1714588" algn="l" defTabSz="685835" rtl="0" eaLnBrk="1" latinLnBrk="0" hangingPunct="1">
        <a:defRPr sz="1400" kern="1200">
          <a:solidFill>
            <a:schemeClr val="tx1"/>
          </a:solidFill>
          <a:latin typeface="+mn-lt"/>
          <a:ea typeface="+mn-ea"/>
          <a:cs typeface="+mn-cs"/>
        </a:defRPr>
      </a:lvl6pPr>
      <a:lvl7pPr marL="2057506" algn="l" defTabSz="685835" rtl="0" eaLnBrk="1" latinLnBrk="0" hangingPunct="1">
        <a:defRPr sz="1400" kern="1200">
          <a:solidFill>
            <a:schemeClr val="tx1"/>
          </a:solidFill>
          <a:latin typeface="+mn-lt"/>
          <a:ea typeface="+mn-ea"/>
          <a:cs typeface="+mn-cs"/>
        </a:defRPr>
      </a:lvl7pPr>
      <a:lvl8pPr marL="2400424" algn="l" defTabSz="685835" rtl="0" eaLnBrk="1" latinLnBrk="0" hangingPunct="1">
        <a:defRPr sz="1400" kern="1200">
          <a:solidFill>
            <a:schemeClr val="tx1"/>
          </a:solidFill>
          <a:latin typeface="+mn-lt"/>
          <a:ea typeface="+mn-ea"/>
          <a:cs typeface="+mn-cs"/>
        </a:defRPr>
      </a:lvl8pPr>
      <a:lvl9pPr marL="2743341" algn="l" defTabSz="685835" rtl="0" eaLnBrk="1" latinLnBrk="0" hangingPunct="1">
        <a:defRPr sz="1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6" y="228615"/>
            <a:ext cx="8363938" cy="465512"/>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9443" y="1447810"/>
            <a:ext cx="8363937" cy="150425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63046176"/>
      </p:ext>
    </p:extLst>
  </p:cSld>
  <p:clrMap bg1="dk1" tx1="lt1" bg2="dk2" tx2="lt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 id="2147483739" r:id="rId17"/>
    <p:sldLayoutId id="2147483740" r:id="rId18"/>
    <p:sldLayoutId id="2147483741" r:id="rId19"/>
    <p:sldLayoutId id="2147483742" r:id="rId20"/>
    <p:sldLayoutId id="2147483743" r:id="rId21"/>
    <p:sldLayoutId id="2147483744" r:id="rId22"/>
    <p:sldLayoutId id="2147483745" r:id="rId23"/>
    <p:sldLayoutId id="2147483746" r:id="rId24"/>
    <p:sldLayoutId id="2147483747" r:id="rId25"/>
    <p:sldLayoutId id="2147483748" r:id="rId26"/>
    <p:sldLayoutId id="2147483749" r:id="rId27"/>
    <p:sldLayoutId id="2147483750" r:id="rId28"/>
    <p:sldLayoutId id="2147483751" r:id="rId29"/>
    <p:sldLayoutId id="2147483752" r:id="rId30"/>
    <p:sldLayoutId id="2147483753" r:id="rId31"/>
    <p:sldLayoutId id="2147483754" r:id="rId32"/>
    <p:sldLayoutId id="2147483755" r:id="rId33"/>
    <p:sldLayoutId id="2147483756" r:id="rId34"/>
    <p:sldLayoutId id="2147483757" r:id="rId35"/>
    <p:sldLayoutId id="2147483758" r:id="rId36"/>
    <p:sldLayoutId id="2147483759" r:id="rId37"/>
    <p:sldLayoutId id="2147483760" r:id="rId38"/>
  </p:sldLayoutIdLst>
  <p:transition xmlns:p14="http://schemas.microsoft.com/office/powerpoint/2010/main">
    <p:fade/>
  </p:transition>
  <p:timing>
    <p:tnLst>
      <p:par>
        <p:cTn xmlns:p14="http://schemas.microsoft.com/office/powerpoint/2010/main" id="1" dur="indefinite" restart="never" nodeType="tmRoot"/>
      </p:par>
    </p:tnLst>
  </p:timing>
  <p:txStyles>
    <p:titleStyle>
      <a:lvl1pPr algn="l" defTabSz="685487"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345132" indent="-345132" algn="l" defTabSz="685487" rtl="0" eaLnBrk="1" latinLnBrk="0" hangingPunct="1">
        <a:lnSpc>
          <a:spcPct val="90000"/>
        </a:lnSpc>
        <a:spcBef>
          <a:spcPct val="20000"/>
        </a:spcBef>
        <a:buSzPct val="90000"/>
        <a:buFontTx/>
        <a:buBlip>
          <a:blip r:embed="rId40"/>
        </a:buBlip>
        <a:defRPr sz="2400" kern="1200">
          <a:gradFill>
            <a:gsLst>
              <a:gs pos="0">
                <a:schemeClr val="tx1"/>
              </a:gs>
              <a:gs pos="86000">
                <a:schemeClr val="tx1"/>
              </a:gs>
            </a:gsLst>
            <a:lin ang="5400000" scaled="0"/>
          </a:gradFill>
          <a:latin typeface="+mn-lt"/>
          <a:ea typeface="+mn-ea"/>
          <a:cs typeface="+mn-cs"/>
        </a:defRPr>
      </a:lvl1pPr>
      <a:lvl2pPr marL="641477" indent="-296346" algn="l" defTabSz="685487" rtl="0" eaLnBrk="1" latinLnBrk="0" hangingPunct="1">
        <a:lnSpc>
          <a:spcPct val="90000"/>
        </a:lnSpc>
        <a:spcBef>
          <a:spcPct val="20000"/>
        </a:spcBef>
        <a:buSzPct val="90000"/>
        <a:buFontTx/>
        <a:buBlip>
          <a:blip r:embed="rId40"/>
        </a:buBlip>
        <a:defRPr sz="2100" kern="1200">
          <a:gradFill>
            <a:gsLst>
              <a:gs pos="0">
                <a:schemeClr val="tx1"/>
              </a:gs>
              <a:gs pos="86000">
                <a:schemeClr val="tx1"/>
              </a:gs>
            </a:gsLst>
            <a:lin ang="5400000" scaled="0"/>
          </a:gradFill>
          <a:latin typeface="+mn-lt"/>
          <a:ea typeface="+mn-ea"/>
          <a:cs typeface="+mn-cs"/>
        </a:defRPr>
      </a:lvl2pPr>
      <a:lvl3pPr marL="943776" indent="-302299" algn="l" defTabSz="685487" rtl="0" eaLnBrk="1" latinLnBrk="0" hangingPunct="1">
        <a:lnSpc>
          <a:spcPct val="90000"/>
        </a:lnSpc>
        <a:spcBef>
          <a:spcPct val="20000"/>
        </a:spcBef>
        <a:buSzPct val="90000"/>
        <a:buFontTx/>
        <a:buBlip>
          <a:blip r:embed="rId40"/>
        </a:buBlip>
        <a:defRPr sz="1800" kern="1200">
          <a:gradFill>
            <a:gsLst>
              <a:gs pos="0">
                <a:schemeClr val="tx1"/>
              </a:gs>
              <a:gs pos="86000">
                <a:schemeClr val="tx1"/>
              </a:gs>
            </a:gsLst>
            <a:lin ang="5400000" scaled="0"/>
          </a:gradFill>
          <a:latin typeface="+mn-lt"/>
          <a:ea typeface="+mn-ea"/>
          <a:cs typeface="+mn-cs"/>
        </a:defRPr>
      </a:lvl3pPr>
      <a:lvl4pPr marL="1203221" indent="-259446" algn="l" defTabSz="685487" rtl="0" eaLnBrk="1" latinLnBrk="0" hangingPunct="1">
        <a:lnSpc>
          <a:spcPct val="90000"/>
        </a:lnSpc>
        <a:spcBef>
          <a:spcPct val="20000"/>
        </a:spcBef>
        <a:buSzPct val="90000"/>
        <a:buFontTx/>
        <a:buBlip>
          <a:blip r:embed="rId40"/>
        </a:buBlip>
        <a:defRPr sz="1500" kern="1200">
          <a:gradFill>
            <a:gsLst>
              <a:gs pos="0">
                <a:schemeClr val="tx1"/>
              </a:gs>
              <a:gs pos="86000">
                <a:schemeClr val="tx1"/>
              </a:gs>
            </a:gsLst>
            <a:lin ang="5400000" scaled="0"/>
          </a:gradFill>
          <a:latin typeface="+mn-lt"/>
          <a:ea typeface="+mn-ea"/>
          <a:cs typeface="+mn-cs"/>
        </a:defRPr>
      </a:lvl4pPr>
      <a:lvl5pPr marL="1455535" indent="-252308" algn="l" defTabSz="685487" rtl="0" eaLnBrk="1" latinLnBrk="0" hangingPunct="1">
        <a:lnSpc>
          <a:spcPct val="90000"/>
        </a:lnSpc>
        <a:spcBef>
          <a:spcPct val="20000"/>
        </a:spcBef>
        <a:buSzPct val="90000"/>
        <a:buFontTx/>
        <a:buBlip>
          <a:blip r:embed="rId40"/>
        </a:buBlip>
        <a:defRPr sz="1500" kern="1200">
          <a:gradFill>
            <a:gsLst>
              <a:gs pos="0">
                <a:schemeClr val="tx1"/>
              </a:gs>
              <a:gs pos="86000">
                <a:schemeClr val="tx1"/>
              </a:gs>
            </a:gsLst>
            <a:lin ang="5400000" scaled="0"/>
          </a:gradFill>
          <a:latin typeface="+mn-lt"/>
          <a:ea typeface="+mn-ea"/>
          <a:cs typeface="+mn-cs"/>
        </a:defRPr>
      </a:lvl5pPr>
      <a:lvl6pPr marL="1885094" indent="-171373" algn="l" defTabSz="685487"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7831" indent="-171373" algn="l" defTabSz="685487"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0576" indent="-171373" algn="l" defTabSz="685487"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3319" indent="-171373" algn="l" defTabSz="68548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6153150" cy="828675"/>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Tree>
    <p:extLst>
      <p:ext uri="{BB962C8B-B14F-4D97-AF65-F5344CB8AC3E}">
        <p14:creationId xmlns:p14="http://schemas.microsoft.com/office/powerpoint/2010/main" val="2835582198"/>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Lst>
  <p:txStyles>
    <p:titleStyle>
      <a:lvl1pPr algn="l" defTabSz="914400" rtl="0" eaLnBrk="1" latinLnBrk="0" hangingPunct="1">
        <a:lnSpc>
          <a:spcPct val="90000"/>
        </a:lnSpc>
        <a:spcBef>
          <a:spcPct val="0"/>
        </a:spcBef>
        <a:buNone/>
        <a:defRPr sz="3600" b="1" kern="1200">
          <a:solidFill>
            <a:schemeClr val="bg1"/>
          </a:solidFill>
          <a:latin typeface="微软雅黑" panose="020B0503020204020204" pitchFamily="34" charset="-122"/>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0" r="-10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12AF963-5960-447F-B9DC-D7085D892523}" type="datetimeFigureOut">
              <a:rPr lang="zh-CN" altLang="en-US" smtClean="0">
                <a:solidFill>
                  <a:prstClr val="black">
                    <a:tint val="75000"/>
                  </a:prstClr>
                </a:solidFill>
              </a:rPr>
              <a:pPr/>
              <a:t>15/3/13</a:t>
            </a:fld>
            <a:endParaRPr lang="zh-CN" altLang="en-US">
              <a:solidFill>
                <a:prstClr val="black">
                  <a:tint val="75000"/>
                </a:prstClr>
              </a:solidFill>
            </a:endParaRPr>
          </a:p>
        </p:txBody>
      </p:sp>
      <p:sp>
        <p:nvSpPr>
          <p:cNvPr id="5" name="页脚占位符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388931B-85C2-4615-8DB9-B34C0183941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26349989"/>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Lst>
  <p:transition xmlns:p14="http://schemas.microsoft.com/office/powerpoint/2010/main" spd="slow">
    <p:pull/>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jpeg"/><Relationship Id="rId5" Type="http://schemas.openxmlformats.org/officeDocument/2006/relationships/image" Target="../media/image24.png"/><Relationship Id="rId6" Type="http://schemas.openxmlformats.org/officeDocument/2006/relationships/image" Target="../media/image25.jpeg"/><Relationship Id="rId7" Type="http://schemas.openxmlformats.org/officeDocument/2006/relationships/image" Target="../media/image26.jpe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chart" Target="../charts/chart1.xml"/></Relationships>
</file>

<file path=ppt/slides/_rels/slide5.xml.rels><?xml version="1.0" encoding="UTF-8" standalone="yes"?>
<Relationships xmlns="http://schemas.openxmlformats.org/package/2006/relationships"><Relationship Id="rId13" Type="http://schemas.openxmlformats.org/officeDocument/2006/relationships/image" Target="../media/image37.png"/><Relationship Id="rId14" Type="http://schemas.openxmlformats.org/officeDocument/2006/relationships/image" Target="../media/image38.png"/><Relationship Id="rId15" Type="http://schemas.openxmlformats.org/officeDocument/2006/relationships/image" Target="../media/image39.png"/><Relationship Id="rId16" Type="http://schemas.openxmlformats.org/officeDocument/2006/relationships/image" Target="../media/image40.png"/><Relationship Id="rId17" Type="http://schemas.openxmlformats.org/officeDocument/2006/relationships/image" Target="../media/image41.png"/><Relationship Id="rId18" Type="http://schemas.openxmlformats.org/officeDocument/2006/relationships/image" Target="../media/image42.png"/><Relationship Id="rId19" Type="http://schemas.openxmlformats.org/officeDocument/2006/relationships/image" Target="../media/image43.png"/><Relationship Id="rId50" Type="http://schemas.openxmlformats.org/officeDocument/2006/relationships/image" Target="../media/image74.png"/><Relationship Id="rId51" Type="http://schemas.openxmlformats.org/officeDocument/2006/relationships/image" Target="../media/image75.png"/><Relationship Id="rId52" Type="http://schemas.openxmlformats.org/officeDocument/2006/relationships/image" Target="../media/image76.png"/><Relationship Id="rId53" Type="http://schemas.openxmlformats.org/officeDocument/2006/relationships/image" Target="../media/image77.png"/><Relationship Id="rId54" Type="http://schemas.openxmlformats.org/officeDocument/2006/relationships/image" Target="../media/image78.jpeg"/><Relationship Id="rId40" Type="http://schemas.openxmlformats.org/officeDocument/2006/relationships/image" Target="../media/image64.png"/><Relationship Id="rId41" Type="http://schemas.openxmlformats.org/officeDocument/2006/relationships/image" Target="../media/image65.png"/><Relationship Id="rId42" Type="http://schemas.openxmlformats.org/officeDocument/2006/relationships/image" Target="../media/image66.png"/><Relationship Id="rId43" Type="http://schemas.openxmlformats.org/officeDocument/2006/relationships/image" Target="../media/image67.png"/><Relationship Id="rId44" Type="http://schemas.openxmlformats.org/officeDocument/2006/relationships/image" Target="../media/image68.png"/><Relationship Id="rId45" Type="http://schemas.openxmlformats.org/officeDocument/2006/relationships/image" Target="../media/image69.png"/><Relationship Id="rId46" Type="http://schemas.openxmlformats.org/officeDocument/2006/relationships/image" Target="../media/image70.png"/><Relationship Id="rId47" Type="http://schemas.openxmlformats.org/officeDocument/2006/relationships/image" Target="../media/image71.png"/><Relationship Id="rId48" Type="http://schemas.openxmlformats.org/officeDocument/2006/relationships/image" Target="../media/image72.png"/><Relationship Id="rId49" Type="http://schemas.openxmlformats.org/officeDocument/2006/relationships/image" Target="../media/image73.png"/><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27.emf"/><Relationship Id="rId4" Type="http://schemas.openxmlformats.org/officeDocument/2006/relationships/image" Target="../media/image28.emf"/><Relationship Id="rId5" Type="http://schemas.openxmlformats.org/officeDocument/2006/relationships/image" Target="../media/image29.emf"/><Relationship Id="rId6" Type="http://schemas.openxmlformats.org/officeDocument/2006/relationships/image" Target="../media/image30.emf"/><Relationship Id="rId7" Type="http://schemas.openxmlformats.org/officeDocument/2006/relationships/image" Target="../media/image31.jpeg"/><Relationship Id="rId8" Type="http://schemas.openxmlformats.org/officeDocument/2006/relationships/image" Target="../media/image32.png"/><Relationship Id="rId9" Type="http://schemas.openxmlformats.org/officeDocument/2006/relationships/image" Target="../media/image33.png"/><Relationship Id="rId30" Type="http://schemas.openxmlformats.org/officeDocument/2006/relationships/image" Target="../media/image54.png"/><Relationship Id="rId31" Type="http://schemas.openxmlformats.org/officeDocument/2006/relationships/image" Target="../media/image55.png"/><Relationship Id="rId32" Type="http://schemas.openxmlformats.org/officeDocument/2006/relationships/image" Target="../media/image56.png"/><Relationship Id="rId33" Type="http://schemas.openxmlformats.org/officeDocument/2006/relationships/image" Target="../media/image57.png"/><Relationship Id="rId34" Type="http://schemas.openxmlformats.org/officeDocument/2006/relationships/image" Target="../media/image58.png"/><Relationship Id="rId35" Type="http://schemas.openxmlformats.org/officeDocument/2006/relationships/image" Target="../media/image59.png"/><Relationship Id="rId36" Type="http://schemas.openxmlformats.org/officeDocument/2006/relationships/image" Target="../media/image60.png"/><Relationship Id="rId37" Type="http://schemas.openxmlformats.org/officeDocument/2006/relationships/image" Target="../media/image61.png"/><Relationship Id="rId38" Type="http://schemas.openxmlformats.org/officeDocument/2006/relationships/image" Target="../media/image62.png"/><Relationship Id="rId39" Type="http://schemas.openxmlformats.org/officeDocument/2006/relationships/image" Target="../media/image63.png"/><Relationship Id="rId20" Type="http://schemas.openxmlformats.org/officeDocument/2006/relationships/image" Target="../media/image44.png"/><Relationship Id="rId21" Type="http://schemas.openxmlformats.org/officeDocument/2006/relationships/image" Target="../media/image45.png"/><Relationship Id="rId22" Type="http://schemas.openxmlformats.org/officeDocument/2006/relationships/image" Target="../media/image46.png"/><Relationship Id="rId23" Type="http://schemas.openxmlformats.org/officeDocument/2006/relationships/image" Target="../media/image47.png"/><Relationship Id="rId24" Type="http://schemas.openxmlformats.org/officeDocument/2006/relationships/image" Target="../media/image48.png"/><Relationship Id="rId25" Type="http://schemas.openxmlformats.org/officeDocument/2006/relationships/image" Target="../media/image49.png"/><Relationship Id="rId26" Type="http://schemas.openxmlformats.org/officeDocument/2006/relationships/image" Target="../media/image50.png"/><Relationship Id="rId27" Type="http://schemas.openxmlformats.org/officeDocument/2006/relationships/image" Target="../media/image51.png"/><Relationship Id="rId28" Type="http://schemas.openxmlformats.org/officeDocument/2006/relationships/image" Target="../media/image52.png"/><Relationship Id="rId29" Type="http://schemas.openxmlformats.org/officeDocument/2006/relationships/image" Target="../media/image53.png"/><Relationship Id="rId10" Type="http://schemas.openxmlformats.org/officeDocument/2006/relationships/image" Target="../media/image34.png"/><Relationship Id="rId11" Type="http://schemas.openxmlformats.org/officeDocument/2006/relationships/image" Target="../media/image35.png"/><Relationship Id="rId12" Type="http://schemas.openxmlformats.org/officeDocument/2006/relationships/image" Target="../media/image3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image" Target="../media/image79.png"/><Relationship Id="rId5" Type="http://schemas.openxmlformats.org/officeDocument/2006/relationships/image" Target="../media/image80.jpeg"/><Relationship Id="rId6" Type="http://schemas.openxmlformats.org/officeDocument/2006/relationships/image" Target="../media/image81.jpeg"/><Relationship Id="rId1" Type="http://schemas.openxmlformats.org/officeDocument/2006/relationships/tags" Target="../tags/tag9.xml"/><Relationship Id="rId2" Type="http://schemas.openxmlformats.org/officeDocument/2006/relationships/slideLayout" Target="../slideLayouts/slideLayout109.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14.xml"/><Relationship Id="rId4" Type="http://schemas.openxmlformats.org/officeDocument/2006/relationships/notesSlide" Target="../notesSlides/notesSlide8.xml"/><Relationship Id="rId5" Type="http://schemas.openxmlformats.org/officeDocument/2006/relationships/image" Target="../media/image82.jpeg"/><Relationship Id="rId6" Type="http://schemas.openxmlformats.org/officeDocument/2006/relationships/image" Target="../media/image83.png"/><Relationship Id="rId1" Type="http://schemas.microsoft.com/office/2007/relationships/media" Target="../media/media1.wav"/><Relationship Id="rId2" Type="http://schemas.openxmlformats.org/officeDocument/2006/relationships/audio" Target="../media/media1.wav"/></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1" Type="http://schemas.openxmlformats.org/officeDocument/2006/relationships/image" Target="../media/image92.png"/><Relationship Id="rId12" Type="http://schemas.openxmlformats.org/officeDocument/2006/relationships/image" Target="../media/image93.png"/><Relationship Id="rId13" Type="http://schemas.openxmlformats.org/officeDocument/2006/relationships/image" Target="../media/image94.png"/><Relationship Id="rId14" Type="http://schemas.openxmlformats.org/officeDocument/2006/relationships/image" Target="../media/image95.png"/><Relationship Id="rId1" Type="http://schemas.openxmlformats.org/officeDocument/2006/relationships/slideLayout" Target="../slideLayouts/slideLayout114.xml"/><Relationship Id="rId2" Type="http://schemas.openxmlformats.org/officeDocument/2006/relationships/notesSlide" Target="../notesSlides/notesSlide10.xml"/><Relationship Id="rId3" Type="http://schemas.openxmlformats.org/officeDocument/2006/relationships/image" Target="../media/image84.png"/><Relationship Id="rId4" Type="http://schemas.openxmlformats.org/officeDocument/2006/relationships/image" Target="../media/image85.png"/><Relationship Id="rId5" Type="http://schemas.openxmlformats.org/officeDocument/2006/relationships/image" Target="../media/image86.png"/><Relationship Id="rId6" Type="http://schemas.openxmlformats.org/officeDocument/2006/relationships/image" Target="../media/image87.png"/><Relationship Id="rId7" Type="http://schemas.openxmlformats.org/officeDocument/2006/relationships/image" Target="../media/image88.png"/><Relationship Id="rId8" Type="http://schemas.openxmlformats.org/officeDocument/2006/relationships/image" Target="../media/image89.png"/><Relationship Id="rId9" Type="http://schemas.openxmlformats.org/officeDocument/2006/relationships/image" Target="../media/image90.png"/><Relationship Id="rId10" Type="http://schemas.openxmlformats.org/officeDocument/2006/relationships/image" Target="../media/image9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1.xml"/><Relationship Id="rId3" Type="http://schemas.openxmlformats.org/officeDocument/2006/relationships/image" Target="../media/image9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12.xml"/><Relationship Id="rId3" Type="http://schemas.openxmlformats.org/officeDocument/2006/relationships/image" Target="../media/image9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image" Target="../media/image98.png"/></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image" Target="../media/image99.png"/><Relationship Id="rId1" Type="http://schemas.openxmlformats.org/officeDocument/2006/relationships/slideLayout" Target="../slideLayouts/slideLayout114.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14.xml"/><Relationship Id="rId3" Type="http://schemas.openxmlformats.org/officeDocument/2006/relationships/image" Target="../media/image10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image" Target="../media/image101.jpeg"/><Relationship Id="rId4" Type="http://schemas.openxmlformats.org/officeDocument/2006/relationships/image" Target="../media/image102.png"/><Relationship Id="rId1" Type="http://schemas.openxmlformats.org/officeDocument/2006/relationships/slideLayout" Target="../slideLayouts/slideLayout114.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17.xml"/><Relationship Id="rId3" Type="http://schemas.openxmlformats.org/officeDocument/2006/relationships/chart" Target="../charts/char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18.xml"/><Relationship Id="rId3" Type="http://schemas.openxmlformats.org/officeDocument/2006/relationships/image" Target="../media/image103.jpeg"/></Relationships>
</file>

<file path=ppt/slides/_rels/slide20.xml.rels><?xml version="1.0" encoding="UTF-8" standalone="yes"?>
<Relationships xmlns="http://schemas.openxmlformats.org/package/2006/relationships"><Relationship Id="rId3" Type="http://schemas.openxmlformats.org/officeDocument/2006/relationships/image" Target="../media/image104.png"/><Relationship Id="rId4" Type="http://schemas.openxmlformats.org/officeDocument/2006/relationships/image" Target="../media/image105.png"/><Relationship Id="rId5" Type="http://schemas.openxmlformats.org/officeDocument/2006/relationships/image" Target="../media/image106.png"/><Relationship Id="rId6" Type="http://schemas.openxmlformats.org/officeDocument/2006/relationships/image" Target="../media/image107.png"/><Relationship Id="rId7" Type="http://schemas.openxmlformats.org/officeDocument/2006/relationships/image" Target="../media/image108.png"/><Relationship Id="rId8" Type="http://schemas.openxmlformats.org/officeDocument/2006/relationships/image" Target="../media/image109.png"/><Relationship Id="rId9" Type="http://schemas.openxmlformats.org/officeDocument/2006/relationships/image" Target="../media/image110.png"/><Relationship Id="rId10" Type="http://schemas.openxmlformats.org/officeDocument/2006/relationships/image" Target="../media/image111.png"/><Relationship Id="rId1" Type="http://schemas.openxmlformats.org/officeDocument/2006/relationships/slideLayout" Target="../slideLayouts/slideLayout114.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image" Target="../media/image112.jpg"/><Relationship Id="rId4" Type="http://schemas.openxmlformats.org/officeDocument/2006/relationships/image" Target="../media/image113.jpg"/><Relationship Id="rId5" Type="http://schemas.openxmlformats.org/officeDocument/2006/relationships/image" Target="../media/image114.jpg"/><Relationship Id="rId1" Type="http://schemas.openxmlformats.org/officeDocument/2006/relationships/slideLayout" Target="../slideLayouts/slideLayout125.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image" Target="../media/image104.png"/><Relationship Id="rId4" Type="http://schemas.openxmlformats.org/officeDocument/2006/relationships/image" Target="../media/image106.png"/><Relationship Id="rId5" Type="http://schemas.openxmlformats.org/officeDocument/2006/relationships/image" Target="../media/image107.png"/><Relationship Id="rId6" Type="http://schemas.openxmlformats.org/officeDocument/2006/relationships/image" Target="../media/image105.png"/><Relationship Id="rId7" Type="http://schemas.openxmlformats.org/officeDocument/2006/relationships/image" Target="../media/image108.png"/><Relationship Id="rId8" Type="http://schemas.openxmlformats.org/officeDocument/2006/relationships/image" Target="../media/image110.png"/><Relationship Id="rId9" Type="http://schemas.openxmlformats.org/officeDocument/2006/relationships/image" Target="../media/image111.png"/><Relationship Id="rId10" Type="http://schemas.openxmlformats.org/officeDocument/2006/relationships/image" Target="../media/image109.png"/><Relationship Id="rId1" Type="http://schemas.openxmlformats.org/officeDocument/2006/relationships/slideLayout" Target="../slideLayouts/slideLayout125.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image" Target="../media/image115.png"/><Relationship Id="rId3" Type="http://schemas.microsoft.com/office/2007/relationships/hdphoto" Target="../media/hdphoto1.wdp"/></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image" Target="../media/image115.png"/><Relationship Id="rId3" Type="http://schemas.microsoft.com/office/2007/relationships/hdphoto" Target="../media/hdphoto1.wdp"/></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notesSlide" Target="../notesSlides/notesSlide22.xml"/><Relationship Id="rId3" Type="http://schemas.openxmlformats.org/officeDocument/2006/relationships/image" Target="../media/image116.png"/></Relationships>
</file>

<file path=ppt/slides/_rels/slide26.xml.rels><?xml version="1.0" encoding="UTF-8" standalone="yes"?>
<Relationships xmlns="http://schemas.openxmlformats.org/package/2006/relationships"><Relationship Id="rId11" Type="http://schemas.microsoft.com/office/2007/relationships/hdphoto" Target="../media/hdphoto2.wdp"/><Relationship Id="rId12" Type="http://schemas.openxmlformats.org/officeDocument/2006/relationships/image" Target="../media/image125.png"/><Relationship Id="rId13" Type="http://schemas.openxmlformats.org/officeDocument/2006/relationships/image" Target="../media/image126.jpg"/><Relationship Id="rId1" Type="http://schemas.openxmlformats.org/officeDocument/2006/relationships/slideLayout" Target="../slideLayouts/slideLayout125.xml"/><Relationship Id="rId2" Type="http://schemas.openxmlformats.org/officeDocument/2006/relationships/notesSlide" Target="../notesSlides/notesSlide23.xml"/><Relationship Id="rId3" Type="http://schemas.openxmlformats.org/officeDocument/2006/relationships/image" Target="../media/image117.png"/><Relationship Id="rId4" Type="http://schemas.openxmlformats.org/officeDocument/2006/relationships/image" Target="../media/image118.png"/><Relationship Id="rId5" Type="http://schemas.openxmlformats.org/officeDocument/2006/relationships/image" Target="../media/image119.png"/><Relationship Id="rId6" Type="http://schemas.openxmlformats.org/officeDocument/2006/relationships/image" Target="../media/image120.png"/><Relationship Id="rId7" Type="http://schemas.openxmlformats.org/officeDocument/2006/relationships/image" Target="../media/image121.png"/><Relationship Id="rId8" Type="http://schemas.openxmlformats.org/officeDocument/2006/relationships/image" Target="../media/image122.png"/><Relationship Id="rId9" Type="http://schemas.openxmlformats.org/officeDocument/2006/relationships/image" Target="../media/image123.png"/><Relationship Id="rId10" Type="http://schemas.openxmlformats.org/officeDocument/2006/relationships/image" Target="../media/image12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notesSlide" Target="../notesSlides/notesSlide24.xml"/><Relationship Id="rId3" Type="http://schemas.openxmlformats.org/officeDocument/2006/relationships/image" Target="../media/image127.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notesSlide" Target="../notesSlides/notesSlide25.xml"/><Relationship Id="rId3" Type="http://schemas.openxmlformats.org/officeDocument/2006/relationships/image" Target="../media/image128.png"/></Relationships>
</file>

<file path=ppt/slides/_rels/slide29.xml.rels><?xml version="1.0" encoding="UTF-8" standalone="yes"?>
<Relationships xmlns="http://schemas.openxmlformats.org/package/2006/relationships"><Relationship Id="rId3" Type="http://schemas.openxmlformats.org/officeDocument/2006/relationships/image" Target="../media/image130.png"/><Relationship Id="rId4" Type="http://schemas.openxmlformats.org/officeDocument/2006/relationships/image" Target="../media/image131.png"/><Relationship Id="rId5" Type="http://schemas.openxmlformats.org/officeDocument/2006/relationships/image" Target="../media/image132.png"/><Relationship Id="rId6" Type="http://schemas.openxmlformats.org/officeDocument/2006/relationships/image" Target="../media/image133.png"/><Relationship Id="rId7" Type="http://schemas.openxmlformats.org/officeDocument/2006/relationships/image" Target="../media/image134.png"/><Relationship Id="rId1" Type="http://schemas.openxmlformats.org/officeDocument/2006/relationships/slideLayout" Target="../slideLayouts/slideLayout125.xml"/><Relationship Id="rId2" Type="http://schemas.openxmlformats.org/officeDocument/2006/relationships/image" Target="../media/image1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image" Target="../media/image135.png"/></Relationships>
</file>

<file path=ppt/slides/_rels/slide31.xml.rels><?xml version="1.0" encoding="UTF-8" standalone="yes"?>
<Relationships xmlns="http://schemas.openxmlformats.org/package/2006/relationships"><Relationship Id="rId11" Type="http://schemas.openxmlformats.org/officeDocument/2006/relationships/oleObject" Target="../embeddings/oleObject3.bin"/><Relationship Id="rId12" Type="http://schemas.openxmlformats.org/officeDocument/2006/relationships/image" Target="../media/image136.wmf"/><Relationship Id="rId1" Type="http://schemas.openxmlformats.org/officeDocument/2006/relationships/vmlDrawing" Target="../drawings/vmlDrawing3.vml"/><Relationship Id="rId2" Type="http://schemas.openxmlformats.org/officeDocument/2006/relationships/slideLayout" Target="../slideLayouts/slideLayout125.xml"/><Relationship Id="rId3" Type="http://schemas.openxmlformats.org/officeDocument/2006/relationships/notesSlide" Target="../notesSlides/notesSlide26.xml"/><Relationship Id="rId4" Type="http://schemas.openxmlformats.org/officeDocument/2006/relationships/image" Target="../media/image137.png"/><Relationship Id="rId5" Type="http://schemas.openxmlformats.org/officeDocument/2006/relationships/image" Target="../media/image138.png"/><Relationship Id="rId6" Type="http://schemas.openxmlformats.org/officeDocument/2006/relationships/image" Target="../media/image139.png"/><Relationship Id="rId7" Type="http://schemas.openxmlformats.org/officeDocument/2006/relationships/image" Target="../media/image140.png"/><Relationship Id="rId8" Type="http://schemas.openxmlformats.org/officeDocument/2006/relationships/image" Target="../media/image141.png"/><Relationship Id="rId9" Type="http://schemas.openxmlformats.org/officeDocument/2006/relationships/image" Target="../media/image142.png"/><Relationship Id="rId10" Type="http://schemas.openxmlformats.org/officeDocument/2006/relationships/image" Target="../media/image143.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7.xml"/><Relationship Id="rId4" Type="http://schemas.openxmlformats.org/officeDocument/2006/relationships/image" Target="../media/image146.png"/><Relationship Id="rId5" Type="http://schemas.openxmlformats.org/officeDocument/2006/relationships/image" Target="../media/image147.png"/><Relationship Id="rId6" Type="http://schemas.openxmlformats.org/officeDocument/2006/relationships/oleObject" Target="../embeddings/oleObject4.bin"/><Relationship Id="rId7" Type="http://schemas.openxmlformats.org/officeDocument/2006/relationships/image" Target="../media/image144.wmf"/><Relationship Id="rId8" Type="http://schemas.openxmlformats.org/officeDocument/2006/relationships/oleObject" Target="../embeddings/oleObject5.bin"/><Relationship Id="rId9" Type="http://schemas.openxmlformats.org/officeDocument/2006/relationships/image" Target="../media/image145.wmf"/><Relationship Id="rId1" Type="http://schemas.openxmlformats.org/officeDocument/2006/relationships/vmlDrawing" Target="../drawings/vmlDrawing4.vml"/><Relationship Id="rId2" Type="http://schemas.openxmlformats.org/officeDocument/2006/relationships/slideLayout" Target="../slideLayouts/slideLayout125.xml"/></Relationships>
</file>

<file path=ppt/slides/_rels/slide33.xml.rels><?xml version="1.0" encoding="UTF-8" standalone="yes"?>
<Relationships xmlns="http://schemas.openxmlformats.org/package/2006/relationships"><Relationship Id="rId3" Type="http://schemas.microsoft.com/office/2007/relationships/media" Target="../media/media3.wav"/><Relationship Id="rId4" Type="http://schemas.openxmlformats.org/officeDocument/2006/relationships/audio" Target="../media/media3.wav"/><Relationship Id="rId5" Type="http://schemas.openxmlformats.org/officeDocument/2006/relationships/slideLayout" Target="../slideLayouts/slideLayout125.xml"/><Relationship Id="rId6" Type="http://schemas.openxmlformats.org/officeDocument/2006/relationships/notesSlide" Target="../notesSlides/notesSlide28.xml"/><Relationship Id="rId7" Type="http://schemas.openxmlformats.org/officeDocument/2006/relationships/image" Target="../media/image148.png"/><Relationship Id="rId8" Type="http://schemas.openxmlformats.org/officeDocument/2006/relationships/image" Target="../media/image149.png"/><Relationship Id="rId9" Type="http://schemas.openxmlformats.org/officeDocument/2006/relationships/image" Target="../media/image150.png"/><Relationship Id="rId10" Type="http://schemas.openxmlformats.org/officeDocument/2006/relationships/image" Target="../media/image137.png"/><Relationship Id="rId11" Type="http://schemas.openxmlformats.org/officeDocument/2006/relationships/image" Target="../media/image142.png"/><Relationship Id="rId1" Type="http://schemas.microsoft.com/office/2007/relationships/media" Target="../media/media2.wav"/><Relationship Id="rId2" Type="http://schemas.openxmlformats.org/officeDocument/2006/relationships/audio" Target="../media/media2.wav"/></Relationships>
</file>

<file path=ppt/slides/_rels/slide34.xml.rels><?xml version="1.0" encoding="UTF-8" standalone="yes"?>
<Relationships xmlns="http://schemas.openxmlformats.org/package/2006/relationships"><Relationship Id="rId3" Type="http://schemas.openxmlformats.org/officeDocument/2006/relationships/image" Target="../media/image137.png"/><Relationship Id="rId4" Type="http://schemas.openxmlformats.org/officeDocument/2006/relationships/image" Target="../media/image138.png"/><Relationship Id="rId5" Type="http://schemas.openxmlformats.org/officeDocument/2006/relationships/image" Target="../media/image139.png"/><Relationship Id="rId6" Type="http://schemas.openxmlformats.org/officeDocument/2006/relationships/image" Target="../media/image140.png"/><Relationship Id="rId7" Type="http://schemas.openxmlformats.org/officeDocument/2006/relationships/image" Target="../media/image141.png"/><Relationship Id="rId8" Type="http://schemas.openxmlformats.org/officeDocument/2006/relationships/image" Target="../media/image142.png"/><Relationship Id="rId1" Type="http://schemas.openxmlformats.org/officeDocument/2006/relationships/slideLayout" Target="../slideLayouts/slideLayout125.xml"/><Relationship Id="rId2" Type="http://schemas.openxmlformats.org/officeDocument/2006/relationships/notesSlide" Target="../notesSlides/notesSlide29.xml"/></Relationships>
</file>

<file path=ppt/slides/_rels/slide35.xml.rels><?xml version="1.0" encoding="UTF-8" standalone="yes"?>
<Relationships xmlns="http://schemas.openxmlformats.org/package/2006/relationships"><Relationship Id="rId3" Type="http://schemas.openxmlformats.org/officeDocument/2006/relationships/image" Target="../media/image151.jpeg"/><Relationship Id="rId4" Type="http://schemas.openxmlformats.org/officeDocument/2006/relationships/image" Target="../media/image152.png"/><Relationship Id="rId5" Type="http://schemas.openxmlformats.org/officeDocument/2006/relationships/image" Target="../media/image142.png"/><Relationship Id="rId6" Type="http://schemas.openxmlformats.org/officeDocument/2006/relationships/image" Target="../media/image153.png"/><Relationship Id="rId1" Type="http://schemas.openxmlformats.org/officeDocument/2006/relationships/slideLayout" Target="../slideLayouts/slideLayout125.xml"/><Relationship Id="rId2" Type="http://schemas.openxmlformats.org/officeDocument/2006/relationships/notesSlide" Target="../notesSlides/notesSlide30.xml"/></Relationships>
</file>

<file path=ppt/slides/_rels/slide36.xml.rels><?xml version="1.0" encoding="UTF-8" standalone="yes"?>
<Relationships xmlns="http://schemas.openxmlformats.org/package/2006/relationships"><Relationship Id="rId3" Type="http://schemas.openxmlformats.org/officeDocument/2006/relationships/image" Target="../media/image154.png"/><Relationship Id="rId4" Type="http://schemas.openxmlformats.org/officeDocument/2006/relationships/image" Target="../media/image155.png"/><Relationship Id="rId5" Type="http://schemas.openxmlformats.org/officeDocument/2006/relationships/image" Target="../media/image133.png"/><Relationship Id="rId6" Type="http://schemas.openxmlformats.org/officeDocument/2006/relationships/image" Target="../media/image156.png"/><Relationship Id="rId7" Type="http://schemas.openxmlformats.org/officeDocument/2006/relationships/image" Target="../media/image157.png"/><Relationship Id="rId1" Type="http://schemas.openxmlformats.org/officeDocument/2006/relationships/slideLayout" Target="../slideLayouts/slideLayout125.xml"/><Relationship Id="rId2" Type="http://schemas.openxmlformats.org/officeDocument/2006/relationships/notesSlide" Target="../notesSlides/notesSlide3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image" Target="../media/image13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image" Target="../media/image158.png"/></Relationships>
</file>

<file path=ppt/slides/_rels/slide39.xml.rels><?xml version="1.0" encoding="UTF-8" standalone="yes"?>
<Relationships xmlns="http://schemas.openxmlformats.org/package/2006/relationships"><Relationship Id="rId11" Type="http://schemas.openxmlformats.org/officeDocument/2006/relationships/image" Target="../media/image133.png"/><Relationship Id="rId12" Type="http://schemas.openxmlformats.org/officeDocument/2006/relationships/image" Target="../media/image156.png"/><Relationship Id="rId13" Type="http://schemas.openxmlformats.org/officeDocument/2006/relationships/image" Target="../media/image161.png"/><Relationship Id="rId14" Type="http://schemas.openxmlformats.org/officeDocument/2006/relationships/image" Target="../media/image157.png"/><Relationship Id="rId1" Type="http://schemas.microsoft.com/office/2007/relationships/media" Target="../media/media4.wav"/><Relationship Id="rId2" Type="http://schemas.openxmlformats.org/officeDocument/2006/relationships/audio" Target="../media/media4.wav"/><Relationship Id="rId3" Type="http://schemas.microsoft.com/office/2007/relationships/media" Target="../media/media5.wav"/><Relationship Id="rId4" Type="http://schemas.openxmlformats.org/officeDocument/2006/relationships/audio" Target="../media/media5.wav"/><Relationship Id="rId5" Type="http://schemas.openxmlformats.org/officeDocument/2006/relationships/slideLayout" Target="../slideLayouts/slideLayout125.xml"/><Relationship Id="rId6" Type="http://schemas.openxmlformats.org/officeDocument/2006/relationships/notesSlide" Target="../notesSlides/notesSlide32.xml"/><Relationship Id="rId7" Type="http://schemas.openxmlformats.org/officeDocument/2006/relationships/image" Target="../media/image155.png"/><Relationship Id="rId8" Type="http://schemas.openxmlformats.org/officeDocument/2006/relationships/image" Target="../media/image159.png"/><Relationship Id="rId9" Type="http://schemas.openxmlformats.org/officeDocument/2006/relationships/image" Target="../media/image154.png"/><Relationship Id="rId10" Type="http://schemas.openxmlformats.org/officeDocument/2006/relationships/image" Target="../media/image160.png"/></Relationships>
</file>

<file path=ppt/slides/_rels/slide40.xml.rels><?xml version="1.0" encoding="UTF-8" standalone="yes"?>
<Relationships xmlns="http://schemas.openxmlformats.org/package/2006/relationships"><Relationship Id="rId11" Type="http://schemas.microsoft.com/office/2007/relationships/hdphoto" Target="../media/hdphoto4.wdp"/><Relationship Id="rId12" Type="http://schemas.openxmlformats.org/officeDocument/2006/relationships/image" Target="../media/image164.jpeg"/><Relationship Id="rId13" Type="http://schemas.openxmlformats.org/officeDocument/2006/relationships/image" Target="../media/image165.png"/><Relationship Id="rId14" Type="http://schemas.microsoft.com/office/2007/relationships/hdphoto" Target="../media/hdphoto5.wdp"/><Relationship Id="rId15" Type="http://schemas.openxmlformats.org/officeDocument/2006/relationships/image" Target="../media/image166.jpeg"/><Relationship Id="rId16" Type="http://schemas.openxmlformats.org/officeDocument/2006/relationships/image" Target="../media/image167.jpeg"/><Relationship Id="rId17" Type="http://schemas.openxmlformats.org/officeDocument/2006/relationships/image" Target="../media/image168.png"/><Relationship Id="rId18" Type="http://schemas.openxmlformats.org/officeDocument/2006/relationships/image" Target="../media/image169.png"/><Relationship Id="rId1" Type="http://schemas.microsoft.com/office/2007/relationships/media" Target="../media/media6.wav"/><Relationship Id="rId2" Type="http://schemas.openxmlformats.org/officeDocument/2006/relationships/audio" Target="../media/media6.wav"/><Relationship Id="rId3" Type="http://schemas.microsoft.com/office/2007/relationships/media" Target="../media/media7.wav"/><Relationship Id="rId4" Type="http://schemas.openxmlformats.org/officeDocument/2006/relationships/audio" Target="../media/media7.wav"/><Relationship Id="rId5" Type="http://schemas.openxmlformats.org/officeDocument/2006/relationships/slideLayout" Target="../slideLayouts/slideLayout125.xml"/><Relationship Id="rId6" Type="http://schemas.openxmlformats.org/officeDocument/2006/relationships/image" Target="../media/image133.png"/><Relationship Id="rId7" Type="http://schemas.openxmlformats.org/officeDocument/2006/relationships/image" Target="../media/image162.png"/><Relationship Id="rId8" Type="http://schemas.microsoft.com/office/2007/relationships/hdphoto" Target="../media/hdphoto3.wdp"/><Relationship Id="rId9" Type="http://schemas.openxmlformats.org/officeDocument/2006/relationships/image" Target="../media/image161.png"/><Relationship Id="rId10" Type="http://schemas.openxmlformats.org/officeDocument/2006/relationships/image" Target="../media/image163.png"/></Relationships>
</file>

<file path=ppt/slides/_rels/slide41.xml.rels><?xml version="1.0" encoding="UTF-8" standalone="yes"?>
<Relationships xmlns="http://schemas.openxmlformats.org/package/2006/relationships"><Relationship Id="rId11" Type="http://schemas.openxmlformats.org/officeDocument/2006/relationships/image" Target="../media/image168.png"/><Relationship Id="rId12" Type="http://schemas.openxmlformats.org/officeDocument/2006/relationships/image" Target="../media/image161.png"/><Relationship Id="rId13" Type="http://schemas.openxmlformats.org/officeDocument/2006/relationships/image" Target="../media/image169.png"/><Relationship Id="rId1" Type="http://schemas.microsoft.com/office/2007/relationships/media" Target="../media/media8.wav"/><Relationship Id="rId2" Type="http://schemas.openxmlformats.org/officeDocument/2006/relationships/audio" Target="../media/media8.wav"/><Relationship Id="rId3" Type="http://schemas.microsoft.com/office/2007/relationships/media" Target="../media/media9.wav"/><Relationship Id="rId4" Type="http://schemas.openxmlformats.org/officeDocument/2006/relationships/audio" Target="../media/media9.wav"/><Relationship Id="rId5" Type="http://schemas.openxmlformats.org/officeDocument/2006/relationships/slideLayout" Target="../slideLayouts/slideLayout125.xml"/><Relationship Id="rId6" Type="http://schemas.openxmlformats.org/officeDocument/2006/relationships/notesSlide" Target="../notesSlides/notesSlide33.xml"/><Relationship Id="rId7" Type="http://schemas.openxmlformats.org/officeDocument/2006/relationships/image" Target="../media/image170.jpeg"/><Relationship Id="rId8" Type="http://schemas.openxmlformats.org/officeDocument/2006/relationships/image" Target="../media/image171.png"/><Relationship Id="rId9" Type="http://schemas.openxmlformats.org/officeDocument/2006/relationships/image" Target="../media/image172.jpeg"/><Relationship Id="rId10" Type="http://schemas.openxmlformats.org/officeDocument/2006/relationships/image" Target="../media/image13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chart" Target="../charts/char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chart" Target="../charts/chart4.xml"/></Relationships>
</file>

<file path=ppt/slides/_rels/slide44.xml.rels><?xml version="1.0" encoding="UTF-8" standalone="yes"?>
<Relationships xmlns="http://schemas.openxmlformats.org/package/2006/relationships"><Relationship Id="rId3" Type="http://schemas.openxmlformats.org/officeDocument/2006/relationships/image" Target="../media/image134.png"/><Relationship Id="rId4" Type="http://schemas.openxmlformats.org/officeDocument/2006/relationships/image" Target="../media/image173.png"/><Relationship Id="rId5" Type="http://schemas.openxmlformats.org/officeDocument/2006/relationships/image" Target="../media/image174.png"/><Relationship Id="rId6" Type="http://schemas.openxmlformats.org/officeDocument/2006/relationships/image" Target="../media/image175.emf"/><Relationship Id="rId1" Type="http://schemas.openxmlformats.org/officeDocument/2006/relationships/slideLayout" Target="../slideLayouts/slideLayout125.xml"/><Relationship Id="rId2" Type="http://schemas.openxmlformats.org/officeDocument/2006/relationships/notesSlide" Target="../notesSlides/notesSlide3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notesSlide" Target="../notesSlides/notesSlide35.xml"/><Relationship Id="rId3" Type="http://schemas.openxmlformats.org/officeDocument/2006/relationships/chart" Target="../charts/chart5.xml"/></Relationships>
</file>

<file path=ppt/slides/_rels/slide46.xml.rels><?xml version="1.0" encoding="UTF-8" standalone="yes"?>
<Relationships xmlns="http://schemas.openxmlformats.org/package/2006/relationships"><Relationship Id="rId3" Type="http://schemas.openxmlformats.org/officeDocument/2006/relationships/image" Target="../media/image177.emf"/><Relationship Id="rId4" Type="http://schemas.openxmlformats.org/officeDocument/2006/relationships/image" Target="../media/image178.emf"/><Relationship Id="rId1" Type="http://schemas.openxmlformats.org/officeDocument/2006/relationships/slideLayout" Target="../slideLayouts/slideLayout125.xml"/><Relationship Id="rId2" Type="http://schemas.openxmlformats.org/officeDocument/2006/relationships/image" Target="../media/image176.emf"/></Relationships>
</file>

<file path=ppt/slides/_rels/slide47.xml.rels><?xml version="1.0" encoding="UTF-8" standalone="yes"?>
<Relationships xmlns="http://schemas.openxmlformats.org/package/2006/relationships"><Relationship Id="rId11" Type="http://schemas.openxmlformats.org/officeDocument/2006/relationships/oleObject" Target="../embeddings/oleObject7.bin"/><Relationship Id="rId12" Type="http://schemas.openxmlformats.org/officeDocument/2006/relationships/image" Target="../media/image180.wmf"/><Relationship Id="rId13" Type="http://schemas.openxmlformats.org/officeDocument/2006/relationships/oleObject" Target="../embeddings/oleObject8.bin"/><Relationship Id="rId14" Type="http://schemas.openxmlformats.org/officeDocument/2006/relationships/image" Target="../media/image181.wmf"/><Relationship Id="rId15" Type="http://schemas.openxmlformats.org/officeDocument/2006/relationships/oleObject" Target="../embeddings/oleObject9.bin"/><Relationship Id="rId16" Type="http://schemas.openxmlformats.org/officeDocument/2006/relationships/image" Target="../media/image182.emf"/><Relationship Id="rId1" Type="http://schemas.openxmlformats.org/officeDocument/2006/relationships/vmlDrawing" Target="../drawings/vmlDrawing5.vml"/><Relationship Id="rId2" Type="http://schemas.openxmlformats.org/officeDocument/2006/relationships/tags" Target="../tags/tag10.xml"/><Relationship Id="rId3" Type="http://schemas.openxmlformats.org/officeDocument/2006/relationships/tags" Target="../tags/tag11.xml"/><Relationship Id="rId4" Type="http://schemas.openxmlformats.org/officeDocument/2006/relationships/tags" Target="../tags/tag12.xml"/><Relationship Id="rId5" Type="http://schemas.openxmlformats.org/officeDocument/2006/relationships/slideLayout" Target="../slideLayouts/slideLayout125.xml"/><Relationship Id="rId6" Type="http://schemas.openxmlformats.org/officeDocument/2006/relationships/image" Target="../media/image183.png"/><Relationship Id="rId7" Type="http://schemas.openxmlformats.org/officeDocument/2006/relationships/image" Target="../media/image184.png"/><Relationship Id="rId8" Type="http://schemas.openxmlformats.org/officeDocument/2006/relationships/image" Target="../media/image185.png"/><Relationship Id="rId9" Type="http://schemas.openxmlformats.org/officeDocument/2006/relationships/oleObject" Target="../embeddings/oleObject6.bin"/><Relationship Id="rId10" Type="http://schemas.openxmlformats.org/officeDocument/2006/relationships/image" Target="../media/image179.w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image" Target="../media/image175.emf"/></Relationships>
</file>

<file path=ppt/slides/_rels/slide49.xml.rels><?xml version="1.0" encoding="UTF-8" standalone="yes"?>
<Relationships xmlns="http://schemas.openxmlformats.org/package/2006/relationships"><Relationship Id="rId3" Type="http://schemas.openxmlformats.org/officeDocument/2006/relationships/image" Target="../media/image187.png"/><Relationship Id="rId4" Type="http://schemas.openxmlformats.org/officeDocument/2006/relationships/oleObject" Target="../embeddings/oleObject10.bin"/><Relationship Id="rId5" Type="http://schemas.openxmlformats.org/officeDocument/2006/relationships/image" Target="../media/image186.emf"/><Relationship Id="rId1" Type="http://schemas.openxmlformats.org/officeDocument/2006/relationships/vmlDrawing" Target="../drawings/vmlDrawing6.vml"/><Relationship Id="rId2" Type="http://schemas.openxmlformats.org/officeDocument/2006/relationships/slideLayout" Target="../slideLayouts/slideLayout12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image" Target="../media/image178.emf"/></Relationships>
</file>

<file path=ppt/slides/_rels/slide51.xml.rels><?xml version="1.0" encoding="UTF-8" standalone="yes"?>
<Relationships xmlns="http://schemas.openxmlformats.org/package/2006/relationships"><Relationship Id="rId3" Type="http://schemas.openxmlformats.org/officeDocument/2006/relationships/image" Target="../media/image189.emf"/><Relationship Id="rId4" Type="http://schemas.openxmlformats.org/officeDocument/2006/relationships/image" Target="../media/image190.emf"/><Relationship Id="rId5" Type="http://schemas.openxmlformats.org/officeDocument/2006/relationships/image" Target="../media/image191.emf"/><Relationship Id="rId6" Type="http://schemas.openxmlformats.org/officeDocument/2006/relationships/image" Target="../media/image192.emf"/><Relationship Id="rId7" Type="http://schemas.openxmlformats.org/officeDocument/2006/relationships/image" Target="../media/image193.png"/><Relationship Id="rId8" Type="http://schemas.microsoft.com/office/2007/relationships/hdphoto" Target="../media/hdphoto6.wdp"/><Relationship Id="rId1" Type="http://schemas.openxmlformats.org/officeDocument/2006/relationships/slideLayout" Target="../slideLayouts/slideLayout125.xml"/><Relationship Id="rId2" Type="http://schemas.openxmlformats.org/officeDocument/2006/relationships/image" Target="../media/image188.e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image" Target="../media/image194.png"/><Relationship Id="rId3" Type="http://schemas.microsoft.com/office/2007/relationships/hdphoto" Target="../media/hdphoto7.wdp"/></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image" Target="../media/image194.png"/><Relationship Id="rId3" Type="http://schemas.microsoft.com/office/2007/relationships/hdphoto" Target="../media/hdphoto7.wdp"/></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image" Target="../media/image195.png"/><Relationship Id="rId3" Type="http://schemas.openxmlformats.org/officeDocument/2006/relationships/image" Target="../media/image19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image" Target="../media/image197.png"/><Relationship Id="rId3" Type="http://schemas.openxmlformats.org/officeDocument/2006/relationships/image" Target="../media/image198.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image" Target="../media/image199.png"/><Relationship Id="rId3" Type="http://schemas.openxmlformats.org/officeDocument/2006/relationships/image" Target="../media/image200.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59.xml.rels><?xml version="1.0" encoding="UTF-8" standalone="yes"?>
<Relationships xmlns="http://schemas.openxmlformats.org/package/2006/relationships"><Relationship Id="rId3" Type="http://schemas.openxmlformats.org/officeDocument/2006/relationships/image" Target="../media/image202.png"/><Relationship Id="rId4" Type="http://schemas.microsoft.com/office/2007/relationships/hdphoto" Target="../media/hdphoto8.wdp"/><Relationship Id="rId5" Type="http://schemas.openxmlformats.org/officeDocument/2006/relationships/image" Target="../media/image203.png"/><Relationship Id="rId6" Type="http://schemas.openxmlformats.org/officeDocument/2006/relationships/image" Target="../media/image204.png"/><Relationship Id="rId7" Type="http://schemas.microsoft.com/office/2007/relationships/hdphoto" Target="../media/hdphoto9.wdp"/><Relationship Id="rId8" Type="http://schemas.openxmlformats.org/officeDocument/2006/relationships/image" Target="../media/image205.png"/><Relationship Id="rId1" Type="http://schemas.openxmlformats.org/officeDocument/2006/relationships/slideLayout" Target="../slideLayouts/slideLayout125.xml"/><Relationship Id="rId2" Type="http://schemas.openxmlformats.org/officeDocument/2006/relationships/image" Target="../media/image20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image" Target="../media/image206.jpeg"/><Relationship Id="rId3" Type="http://schemas.openxmlformats.org/officeDocument/2006/relationships/image" Target="../media/image207.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notesSlide" Target="../notesSlides/notesSlide36.xml"/><Relationship Id="rId3" Type="http://schemas.openxmlformats.org/officeDocument/2006/relationships/image" Target="../media/image208.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 Id="rId3" Type="http://schemas.openxmlformats.org/officeDocument/2006/relationships/image" Target="../media/image209.jpeg"/></Relationships>
</file>

<file path=ppt/slides/_rels/slide67.xml.rels><?xml version="1.0" encoding="UTF-8" standalone="yes"?>
<Relationships xmlns="http://schemas.openxmlformats.org/package/2006/relationships"><Relationship Id="rId11" Type="http://schemas.openxmlformats.org/officeDocument/2006/relationships/image" Target="../media/image218.png"/><Relationship Id="rId12" Type="http://schemas.openxmlformats.org/officeDocument/2006/relationships/image" Target="../media/image219.png"/><Relationship Id="rId13" Type="http://schemas.openxmlformats.org/officeDocument/2006/relationships/image" Target="../media/image220.png"/><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image" Target="../media/image210.jpeg"/><Relationship Id="rId4" Type="http://schemas.openxmlformats.org/officeDocument/2006/relationships/image" Target="../media/image211.jpeg"/><Relationship Id="rId5" Type="http://schemas.openxmlformats.org/officeDocument/2006/relationships/image" Target="../media/image212.jpeg"/><Relationship Id="rId6" Type="http://schemas.openxmlformats.org/officeDocument/2006/relationships/image" Target="../media/image213.jpeg"/><Relationship Id="rId7" Type="http://schemas.openxmlformats.org/officeDocument/2006/relationships/image" Target="../media/image214.jpeg"/><Relationship Id="rId8" Type="http://schemas.openxmlformats.org/officeDocument/2006/relationships/image" Target="../media/image215.png"/><Relationship Id="rId9" Type="http://schemas.openxmlformats.org/officeDocument/2006/relationships/image" Target="../media/image216.png"/><Relationship Id="rId10" Type="http://schemas.openxmlformats.org/officeDocument/2006/relationships/image" Target="../media/image2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402023" y="2634936"/>
            <a:ext cx="6339953" cy="794064"/>
          </a:xfrm>
          <a:prstGeom prst="rect">
            <a:avLst/>
          </a:prstGeom>
          <a:noFill/>
        </p:spPr>
        <p:txBody>
          <a:bodyPr wrap="square" lIns="91440" tIns="91440" rIns="91440" bIns="91440" rtlCol="0">
            <a:spAutoFit/>
          </a:bodyPr>
          <a:lstStyle/>
          <a:p>
            <a:pPr>
              <a:lnSpc>
                <a:spcPct val="90000"/>
              </a:lnSpc>
              <a:spcBef>
                <a:spcPct val="20000"/>
              </a:spcBef>
              <a:buSzPct val="90000"/>
            </a:pPr>
            <a:r>
              <a:rPr lang="zh-CN" altLang="en-US" sz="4400" dirty="0" smtClean="0">
                <a:solidFill>
                  <a:srgbClr val="FFFFFF">
                    <a:alpha val="99000"/>
                  </a:srgbClr>
                </a:solidFill>
                <a:latin typeface="微软雅黑"/>
                <a:ea typeface="微软雅黑"/>
                <a:cs typeface="微软雅黑"/>
              </a:rPr>
              <a:t>语音云助力开发者腾飞</a:t>
            </a:r>
          </a:p>
        </p:txBody>
      </p:sp>
    </p:spTree>
    <p:extLst>
      <p:ext uri="{BB962C8B-B14F-4D97-AF65-F5344CB8AC3E}">
        <p14:creationId xmlns:p14="http://schemas.microsoft.com/office/powerpoint/2010/main" val="250177425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363061" y="1759219"/>
            <a:ext cx="3912126" cy="523220"/>
          </a:xfrm>
          <a:prstGeom prst="rect">
            <a:avLst/>
          </a:prstGeom>
          <a:noFill/>
        </p:spPr>
        <p:txBody>
          <a:bodyPr wrap="square" rtlCol="0">
            <a:spAutoFit/>
          </a:bodyPr>
          <a:lstStyle/>
          <a:p>
            <a:endParaRPr lang="en-US" altLang="zh-CN" sz="2800" b="1" dirty="0" smtClean="0">
              <a:solidFill>
                <a:schemeClr val="bg1"/>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11" name="文本框 1"/>
          <p:cNvSpPr txBox="1"/>
          <p:nvPr/>
        </p:nvSpPr>
        <p:spPr>
          <a:xfrm>
            <a:off x="115910" y="2767280"/>
            <a:ext cx="8912180" cy="1323439"/>
          </a:xfrm>
          <a:prstGeom prst="rect">
            <a:avLst/>
          </a:prstGeom>
          <a:noFill/>
        </p:spPr>
        <p:txBody>
          <a:bodyPr wrap="square" rtlCol="0">
            <a:spAutoFit/>
          </a:bodyPr>
          <a:lstStyle/>
          <a:p>
            <a:pPr algn="ctr"/>
            <a:r>
              <a:rPr lang="zh-CN" altLang="en-US" sz="4400" b="1" dirty="0" smtClean="0">
                <a:solidFill>
                  <a:schemeClr val="bg1"/>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rPr>
              <a:t>历史上</a:t>
            </a:r>
            <a:r>
              <a:rPr lang="zh-CN" altLang="en-US" sz="8000" b="1" dirty="0" smtClean="0">
                <a:solidFill>
                  <a:schemeClr val="bg1"/>
                </a:solidFill>
                <a:effectLst>
                  <a:glow rad="101600">
                    <a:srgbClr val="8735F6">
                      <a:alpha val="60000"/>
                    </a:srgbClr>
                  </a:glow>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rPr>
              <a:t>人机交互</a:t>
            </a:r>
            <a:r>
              <a:rPr lang="zh-CN" altLang="en-US" sz="4400" b="1" dirty="0" smtClean="0">
                <a:solidFill>
                  <a:schemeClr val="bg1"/>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rPr>
              <a:t>演变过程</a:t>
            </a:r>
            <a:endParaRPr lang="en-US" altLang="zh-CN" sz="4400" b="1" dirty="0" smtClean="0">
              <a:solidFill>
                <a:schemeClr val="bg1"/>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7752624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a:spLocks/>
          </p:cNvSpPr>
          <p:nvPr/>
        </p:nvSpPr>
        <p:spPr>
          <a:xfrm>
            <a:off x="539751" y="365127"/>
            <a:ext cx="8064500" cy="8286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1"/>
                </a:solidFill>
                <a:latin typeface="微软雅黑" panose="020B0503020204020204" pitchFamily="34" charset="-122"/>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zh-CN" altLang="en-US" b="0" noProof="0" dirty="0" smtClean="0">
                <a:solidFill>
                  <a:sysClr val="window" lastClr="FFFFFF"/>
                </a:solidFill>
              </a:rPr>
              <a:t>人机交互走向自然交互</a:t>
            </a:r>
            <a:endParaRPr kumimoji="0" lang="zh-CN" altLang="en-US" sz="36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j-cs"/>
            </a:endParaRPr>
          </a:p>
        </p:txBody>
      </p:sp>
      <p:cxnSp>
        <p:nvCxnSpPr>
          <p:cNvPr id="9" name="直接箭头连接符 8"/>
          <p:cNvCxnSpPr/>
          <p:nvPr/>
        </p:nvCxnSpPr>
        <p:spPr>
          <a:xfrm flipV="1">
            <a:off x="539750" y="3200404"/>
            <a:ext cx="7978085" cy="21369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1023727" y="1262273"/>
            <a:ext cx="1431235" cy="369332"/>
          </a:xfrm>
          <a:prstGeom prst="rect">
            <a:avLst/>
          </a:prstGeom>
          <a:noFill/>
        </p:spPr>
        <p:txBody>
          <a:bodyPr wrap="squar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PC</a:t>
            </a:r>
            <a:r>
              <a:rPr lang="zh-CN" altLang="en-US" dirty="0" smtClean="0">
                <a:solidFill>
                  <a:schemeClr val="bg1"/>
                </a:solidFill>
                <a:latin typeface="微软雅黑" panose="020B0503020204020204" pitchFamily="34" charset="-122"/>
                <a:ea typeface="微软雅黑" panose="020B0503020204020204" pitchFamily="34" charset="-122"/>
              </a:rPr>
              <a:t>时代</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2030" y="3361914"/>
            <a:ext cx="1942753" cy="1237422"/>
          </a:xfrm>
          <a:prstGeom prst="rect">
            <a:avLst/>
          </a:prstGeom>
        </p:spPr>
      </p:pic>
      <p:pic>
        <p:nvPicPr>
          <p:cNvPr id="14" name="Picture 2" descr="鼠标发明人道格拉斯·恩杰尔巴特"/>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4687" y="2157844"/>
            <a:ext cx="2009083" cy="134536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5" name="文本框 14"/>
          <p:cNvSpPr txBox="1"/>
          <p:nvPr/>
        </p:nvSpPr>
        <p:spPr>
          <a:xfrm>
            <a:off x="935662" y="5541970"/>
            <a:ext cx="1431235" cy="369332"/>
          </a:xfrm>
          <a:prstGeom prst="rect">
            <a:avLst/>
          </a:prstGeom>
          <a:noFill/>
        </p:spPr>
        <p:txBody>
          <a:bodyPr wrap="squar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键盘</a:t>
            </a:r>
            <a:r>
              <a:rPr lang="en-US" altLang="zh-CN" dirty="0" smtClean="0">
                <a:solidFill>
                  <a:schemeClr val="bg1"/>
                </a:solidFill>
                <a:latin typeface="微软雅黑" panose="020B0503020204020204" pitchFamily="34" charset="-122"/>
                <a:ea typeface="微软雅黑" panose="020B0503020204020204" pitchFamily="34" charset="-122"/>
              </a:rPr>
              <a:t>+</a:t>
            </a:r>
            <a:r>
              <a:rPr lang="zh-CN" altLang="en-US" dirty="0" smtClean="0">
                <a:solidFill>
                  <a:schemeClr val="bg1"/>
                </a:solidFill>
                <a:latin typeface="微软雅黑" panose="020B0503020204020204" pitchFamily="34" charset="-122"/>
                <a:ea typeface="微软雅黑" panose="020B0503020204020204" pitchFamily="34" charset="-122"/>
              </a:rPr>
              <a:t>鼠标</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16"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92729" y="2757206"/>
            <a:ext cx="2183942" cy="1308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文本框 17"/>
          <p:cNvSpPr txBox="1"/>
          <p:nvPr/>
        </p:nvSpPr>
        <p:spPr>
          <a:xfrm>
            <a:off x="3042758" y="4599336"/>
            <a:ext cx="1431235" cy="646331"/>
          </a:xfrm>
          <a:prstGeom prst="rect">
            <a:avLst/>
          </a:prstGeom>
          <a:noFill/>
        </p:spPr>
        <p:txBody>
          <a:bodyPr wrap="squar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多点触摸，手写，手势</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3076" name="Picture 4" descr="http://fs0.139js.com/file/s_jpg_62d09e8cjw1dxb5o4nqbbj.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60220" y="1557917"/>
            <a:ext cx="2357615" cy="1259598"/>
          </a:xfrm>
          <a:prstGeom prst="rect">
            <a:avLst/>
          </a:prstGeom>
          <a:noFill/>
          <a:extLst>
            <a:ext uri="{909E8E84-426E-40dd-AFC4-6F175D3DCCD1}">
              <a14:hiddenFill xmlns:a14="http://schemas.microsoft.com/office/drawing/2010/main">
                <a:solidFill>
                  <a:srgbClr val="FFFFFF"/>
                </a:solidFill>
              </a14:hiddenFill>
            </a:ext>
          </a:extLst>
        </p:spPr>
      </p:pic>
      <p:pic>
        <p:nvPicPr>
          <p:cNvPr id="23" name="图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59757" y="2043228"/>
            <a:ext cx="2322860" cy="1548573"/>
          </a:xfrm>
          <a:prstGeom prst="rect">
            <a:avLst/>
          </a:prstGeom>
        </p:spPr>
      </p:pic>
      <p:sp>
        <p:nvSpPr>
          <p:cNvPr id="24" name="文本框 23"/>
          <p:cNvSpPr txBox="1"/>
          <p:nvPr/>
        </p:nvSpPr>
        <p:spPr>
          <a:xfrm>
            <a:off x="5064678" y="4708230"/>
            <a:ext cx="1431235" cy="369332"/>
          </a:xfrm>
          <a:prstGeom prst="rect">
            <a:avLst/>
          </a:prstGeom>
          <a:noFill/>
        </p:spPr>
        <p:txBody>
          <a:bodyPr wrap="squar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语音</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7086600" y="4737835"/>
            <a:ext cx="1431235" cy="36933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视觉</a:t>
            </a:r>
          </a:p>
        </p:txBody>
      </p:sp>
      <p:sp>
        <p:nvSpPr>
          <p:cNvPr id="27" name="文本框 26"/>
          <p:cNvSpPr txBox="1"/>
          <p:nvPr/>
        </p:nvSpPr>
        <p:spPr>
          <a:xfrm>
            <a:off x="4567719" y="4715036"/>
            <a:ext cx="789470" cy="369332"/>
          </a:xfrm>
          <a:prstGeom prst="rect">
            <a:avLst/>
          </a:prstGeom>
          <a:noFill/>
        </p:spPr>
        <p:txBody>
          <a:bodyPr wrap="squar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6297128" y="4737835"/>
            <a:ext cx="789470" cy="369332"/>
          </a:xfrm>
          <a:prstGeom prst="rect">
            <a:avLst/>
          </a:prstGeom>
          <a:noFill/>
        </p:spPr>
        <p:txBody>
          <a:bodyPr wrap="squar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3468757" y="1296470"/>
            <a:ext cx="2828371" cy="369332"/>
          </a:xfrm>
          <a:prstGeom prst="rect">
            <a:avLst/>
          </a:prstGeom>
          <a:noFill/>
        </p:spPr>
        <p:txBody>
          <a:bodyPr wrap="squar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移动互联、智能家庭时代</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2922795" y="5551697"/>
            <a:ext cx="5715000" cy="369332"/>
          </a:xfrm>
          <a:prstGeom prst="rect">
            <a:avLst/>
          </a:prstGeom>
          <a:noFill/>
        </p:spPr>
        <p:txBody>
          <a:bodyPr wrap="squar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交互的发展史就是走向自然交互的发展过程</a:t>
            </a:r>
            <a:endParaRPr lang="zh-CN" altLang="en-US" dirty="0">
              <a:solidFill>
                <a:schemeClr val="bg1"/>
              </a:solidFill>
              <a:latin typeface="微软雅黑" panose="020B0503020204020204" pitchFamily="34" charset="-122"/>
              <a:ea typeface="微软雅黑" panose="020B0503020204020204" pitchFamily="34" charset="-122"/>
            </a:endParaRPr>
          </a:p>
        </p:txBody>
      </p:sp>
      <p:cxnSp>
        <p:nvCxnSpPr>
          <p:cNvPr id="4" name="直接箭头连接符 3"/>
          <p:cNvCxnSpPr/>
          <p:nvPr/>
        </p:nvCxnSpPr>
        <p:spPr>
          <a:xfrm>
            <a:off x="539750" y="6052512"/>
            <a:ext cx="7978085" cy="106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1939519" y="6085414"/>
            <a:ext cx="5955476" cy="369332"/>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从以机器为中心的人机交互，走向以人为中心的自然交互</a:t>
            </a:r>
            <a:endParaRPr lang="zh-CN" altLang="en-US"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163068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4"/>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extLst/>
          </p:nvPr>
        </p:nvGraphicFramePr>
        <p:xfrm>
          <a:off x="251520" y="764704"/>
          <a:ext cx="8568952" cy="5400599"/>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直接连接符 4"/>
          <p:cNvCxnSpPr/>
          <p:nvPr/>
        </p:nvCxnSpPr>
        <p:spPr bwMode="auto">
          <a:xfrm flipV="1">
            <a:off x="539552" y="6093296"/>
            <a:ext cx="8208912" cy="2160"/>
          </a:xfrm>
          <a:prstGeom prst="line">
            <a:avLst/>
          </a:prstGeom>
          <a:gradFill rotWithShape="1">
            <a:gsLst>
              <a:gs pos="0">
                <a:srgbClr val="B2B2B2"/>
              </a:gs>
              <a:gs pos="100000">
                <a:srgbClr val="B2B2B2">
                  <a:gamma/>
                  <a:tint val="0"/>
                  <a:invGamma/>
                </a:srgbClr>
              </a:gs>
            </a:gsLst>
            <a:lin ang="0" scaled="1"/>
          </a:gradFill>
          <a:ln w="25400" cap="flat" cmpd="sng" algn="ctr">
            <a:solidFill>
              <a:schemeClr val="bg2">
                <a:lumMod val="40000"/>
                <a:lumOff val="60000"/>
              </a:schemeClr>
            </a:solidFill>
            <a:prstDash val="solid"/>
            <a:round/>
            <a:headEnd type="none" w="lg" len="sm"/>
            <a:tailEnd type="arrow" w="lg" len="sm"/>
          </a:ln>
          <a:effectLst/>
        </p:spPr>
      </p:cxnSp>
      <p:sp>
        <p:nvSpPr>
          <p:cNvPr id="6" name="TextBox 5"/>
          <p:cNvSpPr txBox="1"/>
          <p:nvPr/>
        </p:nvSpPr>
        <p:spPr>
          <a:xfrm>
            <a:off x="683568" y="6095456"/>
            <a:ext cx="1512168" cy="369332"/>
          </a:xfrm>
          <a:prstGeom prst="rect">
            <a:avLst/>
          </a:prstGeom>
          <a:noFill/>
        </p:spPr>
        <p:txBody>
          <a:bodyPr wrap="square" rtlCol="0">
            <a:spAutoFit/>
          </a:bodyPr>
          <a:lstStyle/>
          <a:p>
            <a:r>
              <a:rPr lang="en-US" altLang="zh-CN" dirty="0" smtClean="0">
                <a:solidFill>
                  <a:prstClr val="white"/>
                </a:solidFill>
                <a:latin typeface="微软雅黑"/>
                <a:ea typeface="微软雅黑"/>
              </a:rPr>
              <a:t>2011-01</a:t>
            </a:r>
            <a:endParaRPr lang="zh-CN" altLang="en-US" dirty="0">
              <a:solidFill>
                <a:prstClr val="white"/>
              </a:solidFill>
              <a:latin typeface="微软雅黑"/>
              <a:ea typeface="微软雅黑"/>
            </a:endParaRPr>
          </a:p>
        </p:txBody>
      </p:sp>
      <p:sp>
        <p:nvSpPr>
          <p:cNvPr id="7" name="TextBox 6"/>
          <p:cNvSpPr txBox="1"/>
          <p:nvPr/>
        </p:nvSpPr>
        <p:spPr>
          <a:xfrm>
            <a:off x="4094448" y="6139082"/>
            <a:ext cx="1242559" cy="369332"/>
          </a:xfrm>
          <a:prstGeom prst="rect">
            <a:avLst/>
          </a:prstGeom>
          <a:noFill/>
        </p:spPr>
        <p:txBody>
          <a:bodyPr wrap="square" rtlCol="0">
            <a:spAutoFit/>
          </a:bodyPr>
          <a:lstStyle/>
          <a:p>
            <a:r>
              <a:rPr lang="en-US" altLang="zh-CN" dirty="0" smtClean="0">
                <a:solidFill>
                  <a:prstClr val="white"/>
                </a:solidFill>
                <a:latin typeface="微软雅黑"/>
                <a:ea typeface="微软雅黑"/>
              </a:rPr>
              <a:t>2011-12</a:t>
            </a:r>
            <a:endParaRPr lang="zh-CN" altLang="en-US" dirty="0">
              <a:solidFill>
                <a:prstClr val="white"/>
              </a:solidFill>
              <a:latin typeface="微软雅黑"/>
              <a:ea typeface="微软雅黑"/>
            </a:endParaRPr>
          </a:p>
        </p:txBody>
      </p:sp>
      <p:sp>
        <p:nvSpPr>
          <p:cNvPr id="8" name="形状 7"/>
          <p:cNvSpPr/>
          <p:nvPr/>
        </p:nvSpPr>
        <p:spPr>
          <a:xfrm rot="7964595" flipH="1">
            <a:off x="70161" y="2059128"/>
            <a:ext cx="8663709" cy="3531006"/>
          </a:xfrm>
          <a:prstGeom prst="swooshArrow">
            <a:avLst>
              <a:gd name="adj1" fmla="val 12483"/>
              <a:gd name="adj2" fmla="val 28055"/>
            </a:avLst>
          </a:prstGeom>
          <a:solidFill>
            <a:srgbClr val="8735F6"/>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 name="TextBox 8"/>
          <p:cNvSpPr txBox="1"/>
          <p:nvPr/>
        </p:nvSpPr>
        <p:spPr>
          <a:xfrm>
            <a:off x="2267744" y="6093296"/>
            <a:ext cx="1368152" cy="369332"/>
          </a:xfrm>
          <a:prstGeom prst="rect">
            <a:avLst/>
          </a:prstGeom>
          <a:noFill/>
        </p:spPr>
        <p:txBody>
          <a:bodyPr wrap="square" rtlCol="0">
            <a:spAutoFit/>
          </a:bodyPr>
          <a:lstStyle/>
          <a:p>
            <a:r>
              <a:rPr lang="en-US" altLang="zh-CN" dirty="0" smtClean="0">
                <a:solidFill>
                  <a:prstClr val="white"/>
                </a:solidFill>
                <a:latin typeface="微软雅黑"/>
                <a:ea typeface="微软雅黑"/>
              </a:rPr>
              <a:t>2011-05</a:t>
            </a:r>
            <a:endParaRPr lang="zh-CN" altLang="en-US" dirty="0">
              <a:solidFill>
                <a:prstClr val="white"/>
              </a:solidFill>
              <a:latin typeface="微软雅黑"/>
              <a:ea typeface="微软雅黑"/>
            </a:endParaRPr>
          </a:p>
        </p:txBody>
      </p:sp>
      <p:sp>
        <p:nvSpPr>
          <p:cNvPr id="10" name="TextBox 9"/>
          <p:cNvSpPr txBox="1"/>
          <p:nvPr/>
        </p:nvSpPr>
        <p:spPr>
          <a:xfrm>
            <a:off x="6444208" y="3779748"/>
            <a:ext cx="720080" cy="369332"/>
          </a:xfrm>
          <a:prstGeom prst="rect">
            <a:avLst/>
          </a:prstGeom>
          <a:noFill/>
        </p:spPr>
        <p:txBody>
          <a:bodyPr wrap="square" rtlCol="0">
            <a:spAutoFit/>
          </a:bodyPr>
          <a:lstStyle/>
          <a:p>
            <a:r>
              <a:rPr lang="en-US" altLang="zh-CN" b="1" dirty="0" smtClean="0">
                <a:solidFill>
                  <a:prstClr val="white"/>
                </a:solidFill>
                <a:latin typeface="微软雅黑" pitchFamily="34" charset="-122"/>
                <a:ea typeface="微软雅黑" pitchFamily="34" charset="-122"/>
              </a:rPr>
              <a:t>1</a:t>
            </a:r>
            <a:r>
              <a:rPr lang="zh-CN" altLang="en-US" b="1" dirty="0" smtClean="0">
                <a:solidFill>
                  <a:prstClr val="white"/>
                </a:solidFill>
                <a:latin typeface="微软雅黑" pitchFamily="34" charset="-122"/>
                <a:ea typeface="微软雅黑" pitchFamily="34" charset="-122"/>
              </a:rPr>
              <a:t>亿</a:t>
            </a:r>
            <a:endParaRPr lang="zh-CN" altLang="en-US" b="1" dirty="0">
              <a:solidFill>
                <a:prstClr val="white"/>
              </a:solidFill>
              <a:latin typeface="微软雅黑" pitchFamily="34" charset="-122"/>
              <a:ea typeface="微软雅黑" pitchFamily="34" charset="-122"/>
            </a:endParaRPr>
          </a:p>
        </p:txBody>
      </p:sp>
      <p:sp>
        <p:nvSpPr>
          <p:cNvPr id="11" name="TextBox 10"/>
          <p:cNvSpPr txBox="1"/>
          <p:nvPr/>
        </p:nvSpPr>
        <p:spPr>
          <a:xfrm>
            <a:off x="2519772" y="5190280"/>
            <a:ext cx="864096" cy="369332"/>
          </a:xfrm>
          <a:prstGeom prst="rect">
            <a:avLst/>
          </a:prstGeom>
          <a:noFill/>
        </p:spPr>
        <p:txBody>
          <a:bodyPr wrap="square" rtlCol="0">
            <a:spAutoFit/>
          </a:bodyPr>
          <a:lstStyle/>
          <a:p>
            <a:r>
              <a:rPr lang="en-US" altLang="zh-CN" b="1" dirty="0" smtClean="0">
                <a:solidFill>
                  <a:prstClr val="white"/>
                </a:solidFill>
                <a:latin typeface="微软雅黑" pitchFamily="34" charset="-122"/>
                <a:ea typeface="微软雅黑" pitchFamily="34" charset="-122"/>
              </a:rPr>
              <a:t>100</a:t>
            </a:r>
            <a:r>
              <a:rPr lang="zh-CN" altLang="en-US" b="1" dirty="0" smtClean="0">
                <a:solidFill>
                  <a:prstClr val="white"/>
                </a:solidFill>
                <a:latin typeface="微软雅黑" pitchFamily="34" charset="-122"/>
                <a:ea typeface="微软雅黑" pitchFamily="34" charset="-122"/>
              </a:rPr>
              <a:t>万</a:t>
            </a:r>
            <a:endParaRPr lang="zh-CN" altLang="en-US" b="1" dirty="0">
              <a:solidFill>
                <a:prstClr val="white"/>
              </a:solidFill>
              <a:latin typeface="微软雅黑" pitchFamily="34" charset="-122"/>
              <a:ea typeface="微软雅黑" pitchFamily="34" charset="-122"/>
            </a:endParaRPr>
          </a:p>
        </p:txBody>
      </p:sp>
      <p:sp>
        <p:nvSpPr>
          <p:cNvPr id="12" name="TextBox 11"/>
          <p:cNvSpPr txBox="1"/>
          <p:nvPr/>
        </p:nvSpPr>
        <p:spPr>
          <a:xfrm>
            <a:off x="4211960" y="5034662"/>
            <a:ext cx="981319" cy="338554"/>
          </a:xfrm>
          <a:prstGeom prst="rect">
            <a:avLst/>
          </a:prstGeom>
          <a:noFill/>
        </p:spPr>
        <p:txBody>
          <a:bodyPr wrap="square" rtlCol="0">
            <a:spAutoFit/>
          </a:bodyPr>
          <a:lstStyle/>
          <a:p>
            <a:r>
              <a:rPr lang="en-US" altLang="zh-CN" sz="1600" b="1" dirty="0" smtClean="0">
                <a:solidFill>
                  <a:prstClr val="white"/>
                </a:solidFill>
                <a:latin typeface="微软雅黑" pitchFamily="34" charset="-122"/>
                <a:ea typeface="微软雅黑" pitchFamily="34" charset="-122"/>
              </a:rPr>
              <a:t>1000</a:t>
            </a:r>
            <a:r>
              <a:rPr lang="zh-CN" altLang="en-US" sz="1600" b="1" dirty="0" smtClean="0">
                <a:solidFill>
                  <a:prstClr val="white"/>
                </a:solidFill>
                <a:latin typeface="微软雅黑" pitchFamily="34" charset="-122"/>
                <a:ea typeface="微软雅黑" pitchFamily="34" charset="-122"/>
              </a:rPr>
              <a:t>万</a:t>
            </a:r>
            <a:endParaRPr lang="zh-CN" altLang="en-US" sz="1600" b="1" dirty="0">
              <a:solidFill>
                <a:prstClr val="white"/>
              </a:solidFill>
              <a:latin typeface="微软雅黑" pitchFamily="34" charset="-122"/>
              <a:ea typeface="微软雅黑" pitchFamily="34" charset="-122"/>
            </a:endParaRPr>
          </a:p>
        </p:txBody>
      </p:sp>
      <p:sp>
        <p:nvSpPr>
          <p:cNvPr id="14" name="TextBox 13"/>
          <p:cNvSpPr txBox="1"/>
          <p:nvPr/>
        </p:nvSpPr>
        <p:spPr>
          <a:xfrm>
            <a:off x="5994920" y="6093296"/>
            <a:ext cx="1259632" cy="369332"/>
          </a:xfrm>
          <a:prstGeom prst="rect">
            <a:avLst/>
          </a:prstGeom>
          <a:noFill/>
        </p:spPr>
        <p:txBody>
          <a:bodyPr wrap="square" rtlCol="0">
            <a:spAutoFit/>
          </a:bodyPr>
          <a:lstStyle/>
          <a:p>
            <a:r>
              <a:rPr lang="en-US" altLang="zh-CN" dirty="0" smtClean="0">
                <a:solidFill>
                  <a:prstClr val="white"/>
                </a:solidFill>
                <a:latin typeface="微软雅黑"/>
                <a:ea typeface="微软雅黑"/>
              </a:rPr>
              <a:t>2012-09</a:t>
            </a:r>
            <a:endParaRPr lang="zh-CN" altLang="en-US" dirty="0">
              <a:solidFill>
                <a:prstClr val="white"/>
              </a:solidFill>
              <a:latin typeface="微软雅黑"/>
              <a:ea typeface="微软雅黑"/>
            </a:endParaRPr>
          </a:p>
        </p:txBody>
      </p:sp>
      <p:sp>
        <p:nvSpPr>
          <p:cNvPr id="16" name="TextBox 13"/>
          <p:cNvSpPr txBox="1"/>
          <p:nvPr/>
        </p:nvSpPr>
        <p:spPr>
          <a:xfrm>
            <a:off x="8012433" y="6107545"/>
            <a:ext cx="1259632" cy="369332"/>
          </a:xfrm>
          <a:prstGeom prst="rect">
            <a:avLst/>
          </a:prstGeom>
          <a:noFill/>
        </p:spPr>
        <p:txBody>
          <a:bodyPr wrap="square" rtlCol="0">
            <a:spAutoFit/>
          </a:bodyPr>
          <a:lstStyle/>
          <a:p>
            <a:r>
              <a:rPr lang="en-US" altLang="zh-CN" dirty="0" smtClean="0">
                <a:solidFill>
                  <a:prstClr val="white"/>
                </a:solidFill>
                <a:latin typeface="微软雅黑"/>
                <a:ea typeface="微软雅黑"/>
              </a:rPr>
              <a:t>2014-03</a:t>
            </a:r>
            <a:endParaRPr lang="zh-CN" altLang="en-US" dirty="0">
              <a:solidFill>
                <a:prstClr val="white"/>
              </a:solidFill>
              <a:latin typeface="微软雅黑"/>
              <a:ea typeface="微软雅黑"/>
            </a:endParaRPr>
          </a:p>
        </p:txBody>
      </p:sp>
      <p:sp>
        <p:nvSpPr>
          <p:cNvPr id="17" name="TextBox 9"/>
          <p:cNvSpPr txBox="1"/>
          <p:nvPr/>
        </p:nvSpPr>
        <p:spPr>
          <a:xfrm>
            <a:off x="8106207" y="1700805"/>
            <a:ext cx="935247" cy="369332"/>
          </a:xfrm>
          <a:prstGeom prst="rect">
            <a:avLst/>
          </a:prstGeom>
          <a:noFill/>
        </p:spPr>
        <p:txBody>
          <a:bodyPr wrap="square" rtlCol="0">
            <a:spAutoFit/>
          </a:bodyPr>
          <a:lstStyle/>
          <a:p>
            <a:r>
              <a:rPr lang="en-US" altLang="zh-CN" b="1" dirty="0">
                <a:solidFill>
                  <a:prstClr val="white"/>
                </a:solidFill>
                <a:latin typeface="微软雅黑" pitchFamily="34" charset="-122"/>
                <a:ea typeface="微软雅黑" pitchFamily="34" charset="-122"/>
              </a:rPr>
              <a:t>5</a:t>
            </a:r>
            <a:r>
              <a:rPr lang="zh-CN" altLang="en-US" b="1" dirty="0" smtClean="0">
                <a:solidFill>
                  <a:prstClr val="white"/>
                </a:solidFill>
                <a:latin typeface="微软雅黑" pitchFamily="34" charset="-122"/>
                <a:ea typeface="微软雅黑" pitchFamily="34" charset="-122"/>
              </a:rPr>
              <a:t>亿</a:t>
            </a:r>
            <a:endParaRPr lang="zh-CN" altLang="en-US" b="1" dirty="0">
              <a:solidFill>
                <a:prstClr val="white"/>
              </a:solidFill>
              <a:latin typeface="微软雅黑" pitchFamily="34" charset="-122"/>
              <a:ea typeface="微软雅黑" pitchFamily="34" charset="-122"/>
            </a:endParaRPr>
          </a:p>
        </p:txBody>
      </p:sp>
      <p:sp>
        <p:nvSpPr>
          <p:cNvPr id="18" name="标题 1"/>
          <p:cNvSpPr txBox="1">
            <a:spLocks/>
          </p:cNvSpPr>
          <p:nvPr/>
        </p:nvSpPr>
        <p:spPr>
          <a:xfrm>
            <a:off x="136677" y="871941"/>
            <a:ext cx="5822613" cy="61284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3600" dirty="0" smtClean="0">
                <a:solidFill>
                  <a:prstClr val="white"/>
                </a:solidFill>
                <a:latin typeface="微软雅黑" pitchFamily="34" charset="-122"/>
                <a:ea typeface="微软雅黑" pitchFamily="34" charset="-122"/>
              </a:rPr>
              <a:t>语音云用户规模</a:t>
            </a:r>
            <a:r>
              <a:rPr lang="en-US" altLang="zh-CN" sz="4000" dirty="0" smtClean="0">
                <a:solidFill>
                  <a:prstClr val="white"/>
                </a:solidFill>
                <a:latin typeface="微软雅黑" pitchFamily="34" charset="-122"/>
                <a:ea typeface="微软雅黑" pitchFamily="34" charset="-122"/>
              </a:rPr>
              <a:t/>
            </a:r>
            <a:br>
              <a:rPr lang="en-US" altLang="zh-CN" sz="4000" dirty="0" smtClean="0">
                <a:solidFill>
                  <a:prstClr val="white"/>
                </a:solidFill>
                <a:latin typeface="微软雅黑" pitchFamily="34" charset="-122"/>
                <a:ea typeface="微软雅黑" pitchFamily="34" charset="-122"/>
              </a:rPr>
            </a:br>
            <a:r>
              <a:rPr lang="en-US" altLang="zh-CN" sz="4000" dirty="0" smtClean="0">
                <a:solidFill>
                  <a:prstClr val="white"/>
                </a:solidFill>
                <a:latin typeface="微软雅黑" pitchFamily="34" charset="-122"/>
                <a:ea typeface="微软雅黑" pitchFamily="34" charset="-122"/>
              </a:rPr>
              <a:t>             </a:t>
            </a:r>
            <a:r>
              <a:rPr lang="zh-CN" altLang="en-US" sz="4800" b="1" dirty="0" smtClean="0">
                <a:solidFill>
                  <a:prstClr val="white"/>
                </a:solidFill>
                <a:latin typeface="微软雅黑" pitchFamily="34" charset="-122"/>
                <a:ea typeface="微软雅黑" pitchFamily="34" charset="-122"/>
              </a:rPr>
              <a:t>高速增长</a:t>
            </a:r>
            <a:endParaRPr lang="zh-CN" altLang="en-US" sz="4800" b="1" dirty="0">
              <a:solidFill>
                <a:prstClr val="white"/>
              </a:solidFill>
              <a:latin typeface="微软雅黑" pitchFamily="34" charset="-122"/>
              <a:ea typeface="微软雅黑" pitchFamily="34" charset="-122"/>
            </a:endParaRPr>
          </a:p>
        </p:txBody>
      </p:sp>
      <p:sp>
        <p:nvSpPr>
          <p:cNvPr id="15" name="标题 1"/>
          <p:cNvSpPr txBox="1">
            <a:spLocks/>
          </p:cNvSpPr>
          <p:nvPr/>
        </p:nvSpPr>
        <p:spPr>
          <a:xfrm>
            <a:off x="766534" y="2825916"/>
            <a:ext cx="5822613" cy="61284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800" dirty="0" smtClean="0">
                <a:solidFill>
                  <a:prstClr val="white"/>
                </a:solidFill>
                <a:latin typeface="微软雅黑" pitchFamily="34" charset="-122"/>
                <a:ea typeface="微软雅黑" pitchFamily="34" charset="-122"/>
              </a:rPr>
              <a:t>激活终端</a:t>
            </a:r>
            <a:r>
              <a:rPr lang="en-US" altLang="zh-CN" sz="2800" dirty="0" smtClean="0">
                <a:solidFill>
                  <a:prstClr val="white"/>
                </a:solidFill>
                <a:latin typeface="微软雅黑" pitchFamily="34" charset="-122"/>
                <a:ea typeface="微软雅黑" pitchFamily="34" charset="-122"/>
              </a:rPr>
              <a:t>5</a:t>
            </a:r>
            <a:r>
              <a:rPr lang="zh-CN" altLang="en-US" sz="2800" dirty="0" smtClean="0">
                <a:solidFill>
                  <a:prstClr val="white"/>
                </a:solidFill>
                <a:latin typeface="微软雅黑" pitchFamily="34" charset="-122"/>
                <a:ea typeface="微软雅黑" pitchFamily="34" charset="-122"/>
              </a:rPr>
              <a:t>亿</a:t>
            </a:r>
            <a:endParaRPr lang="en-US" altLang="zh-CN" sz="2800" dirty="0" smtClean="0">
              <a:solidFill>
                <a:prstClr val="white"/>
              </a:solidFill>
              <a:latin typeface="微软雅黑" pitchFamily="34" charset="-122"/>
              <a:ea typeface="微软雅黑" pitchFamily="34" charset="-122"/>
            </a:endParaRPr>
          </a:p>
          <a:p>
            <a:r>
              <a:rPr lang="zh-CN" altLang="en-US" sz="2800" dirty="0" smtClean="0">
                <a:solidFill>
                  <a:prstClr val="white"/>
                </a:solidFill>
                <a:latin typeface="微软雅黑" pitchFamily="34" charset="-122"/>
                <a:ea typeface="微软雅黑" pitchFamily="34" charset="-122"/>
              </a:rPr>
              <a:t>活跃终端</a:t>
            </a:r>
            <a:r>
              <a:rPr lang="en-US" altLang="zh-CN" sz="2800" dirty="0" smtClean="0">
                <a:solidFill>
                  <a:prstClr val="white"/>
                </a:solidFill>
                <a:latin typeface="微软雅黑" pitchFamily="34" charset="-122"/>
                <a:ea typeface="微软雅黑" pitchFamily="34" charset="-122"/>
              </a:rPr>
              <a:t>1.4</a:t>
            </a:r>
            <a:r>
              <a:rPr lang="zh-CN" altLang="en-US" sz="2800" dirty="0" smtClean="0">
                <a:solidFill>
                  <a:prstClr val="white"/>
                </a:solidFill>
                <a:latin typeface="微软雅黑" pitchFamily="34" charset="-122"/>
                <a:ea typeface="微软雅黑" pitchFamily="34" charset="-122"/>
              </a:rPr>
              <a:t>亿</a:t>
            </a:r>
            <a:endParaRPr lang="zh-CN" altLang="en-US" sz="4000" b="1" dirty="0">
              <a:solidFill>
                <a:prstClr val="white"/>
              </a:solidFill>
              <a:latin typeface="微软雅黑" pitchFamily="34" charset="-122"/>
              <a:ea typeface="微软雅黑" pitchFamily="34" charset="-122"/>
            </a:endParaRPr>
          </a:p>
        </p:txBody>
      </p:sp>
    </p:spTree>
    <p:extLst>
      <p:ext uri="{BB962C8B-B14F-4D97-AF65-F5344CB8AC3E}">
        <p14:creationId xmlns:p14="http://schemas.microsoft.com/office/powerpoint/2010/main" val="19943913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250"/>
                                        <p:tgtEl>
                                          <p:spTgt spid="5"/>
                                        </p:tgtEl>
                                      </p:cBhvr>
                                    </p:animEffect>
                                  </p:childTnLst>
                                </p:cTn>
                              </p:par>
                            </p:childTnLst>
                          </p:cTn>
                        </p:par>
                        <p:par>
                          <p:cTn id="13" fill="hold">
                            <p:stCondLst>
                              <p:cond delay="250"/>
                            </p:stCondLst>
                            <p:childTnLst>
                              <p:par>
                                <p:cTn id="14" presetID="22" presetClass="entr" presetSubtype="4" fill="hold" grpId="0" nodeType="afterEffect">
                                  <p:stCondLst>
                                    <p:cond delay="0"/>
                                  </p:stCondLst>
                                  <p:childTnLst>
                                    <p:set>
                                      <p:cBhvr>
                                        <p:cTn id="15"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down)">
                                      <p:cBhvr>
                                        <p:cTn id="16" dur="250"/>
                                        <p:tgtEl>
                                          <p:spTgt spid="4">
                                            <p:graphicEl>
                                              <a:chart seriesIdx="-3" categoryIdx="-3" bldStep="gridLegend"/>
                                            </p:graphicEl>
                                          </p:spTgt>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4">
                                            <p:graphicEl>
                                              <a:chart seriesIdx="-4" categoryIdx="0" bldStep="category"/>
                                            </p:graphicEl>
                                          </p:spTgt>
                                        </p:tgtEl>
                                        <p:attrNameLst>
                                          <p:attrName>style.visibility</p:attrName>
                                        </p:attrNameLst>
                                      </p:cBhvr>
                                      <p:to>
                                        <p:strVal val="visible"/>
                                      </p:to>
                                    </p:set>
                                    <p:animEffect transition="in" filter="wipe(down)">
                                      <p:cBhvr>
                                        <p:cTn id="20" dur="80"/>
                                        <p:tgtEl>
                                          <p:spTgt spid="4">
                                            <p:graphicEl>
                                              <a:chart seriesIdx="-4" categoryIdx="0" bldStep="category"/>
                                            </p:graphicEl>
                                          </p:spTgt>
                                        </p:tgtEl>
                                      </p:cBhvr>
                                    </p:animEffect>
                                  </p:childTnLst>
                                </p:cTn>
                              </p:par>
                            </p:childTnLst>
                          </p:cTn>
                        </p:par>
                        <p:par>
                          <p:cTn id="21" fill="hold">
                            <p:stCondLst>
                              <p:cond delay="580"/>
                            </p:stCondLst>
                            <p:childTnLst>
                              <p:par>
                                <p:cTn id="22" presetID="10"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250"/>
                                        <p:tgtEl>
                                          <p:spTgt spid="6"/>
                                        </p:tgtEl>
                                      </p:cBhvr>
                                    </p:animEffect>
                                  </p:childTnLst>
                                </p:cTn>
                              </p:par>
                            </p:childTnLst>
                          </p:cTn>
                        </p:par>
                        <p:par>
                          <p:cTn id="25" fill="hold">
                            <p:stCondLst>
                              <p:cond delay="830"/>
                            </p:stCondLst>
                            <p:childTnLst>
                              <p:par>
                                <p:cTn id="26" presetID="22" presetClass="entr" presetSubtype="4" fill="hold" grpId="0" nodeType="afterEffect">
                                  <p:stCondLst>
                                    <p:cond delay="0"/>
                                  </p:stCondLst>
                                  <p:childTnLst>
                                    <p:set>
                                      <p:cBhvr>
                                        <p:cTn id="27" dur="1" fill="hold">
                                          <p:stCondLst>
                                            <p:cond delay="0"/>
                                          </p:stCondLst>
                                        </p:cTn>
                                        <p:tgtEl>
                                          <p:spTgt spid="4">
                                            <p:graphicEl>
                                              <a:chart seriesIdx="-4" categoryIdx="1" bldStep="category"/>
                                            </p:graphicEl>
                                          </p:spTgt>
                                        </p:tgtEl>
                                        <p:attrNameLst>
                                          <p:attrName>style.visibility</p:attrName>
                                        </p:attrNameLst>
                                      </p:cBhvr>
                                      <p:to>
                                        <p:strVal val="visible"/>
                                      </p:to>
                                    </p:set>
                                    <p:animEffect transition="in" filter="wipe(down)">
                                      <p:cBhvr>
                                        <p:cTn id="28" dur="80"/>
                                        <p:tgtEl>
                                          <p:spTgt spid="4">
                                            <p:graphicEl>
                                              <a:chart seriesIdx="-4" categoryIdx="1" bldStep="category"/>
                                            </p:graphicEl>
                                          </p:spTgt>
                                        </p:tgtEl>
                                      </p:cBhvr>
                                    </p:animEffect>
                                  </p:childTnLst>
                                </p:cTn>
                              </p:par>
                            </p:childTnLst>
                          </p:cTn>
                        </p:par>
                        <p:par>
                          <p:cTn id="29" fill="hold">
                            <p:stCondLst>
                              <p:cond delay="910"/>
                            </p:stCondLst>
                            <p:childTnLst>
                              <p:par>
                                <p:cTn id="30" presetID="22" presetClass="entr" presetSubtype="4" fill="hold" grpId="0" nodeType="afterEffect">
                                  <p:stCondLst>
                                    <p:cond delay="0"/>
                                  </p:stCondLst>
                                  <p:childTnLst>
                                    <p:set>
                                      <p:cBhvr>
                                        <p:cTn id="31" dur="1" fill="hold">
                                          <p:stCondLst>
                                            <p:cond delay="0"/>
                                          </p:stCondLst>
                                        </p:cTn>
                                        <p:tgtEl>
                                          <p:spTgt spid="4">
                                            <p:graphicEl>
                                              <a:chart seriesIdx="-4" categoryIdx="2" bldStep="category"/>
                                            </p:graphicEl>
                                          </p:spTgt>
                                        </p:tgtEl>
                                        <p:attrNameLst>
                                          <p:attrName>style.visibility</p:attrName>
                                        </p:attrNameLst>
                                      </p:cBhvr>
                                      <p:to>
                                        <p:strVal val="visible"/>
                                      </p:to>
                                    </p:set>
                                    <p:animEffect transition="in" filter="wipe(down)">
                                      <p:cBhvr>
                                        <p:cTn id="32" dur="80"/>
                                        <p:tgtEl>
                                          <p:spTgt spid="4">
                                            <p:graphicEl>
                                              <a:chart seriesIdx="-4" categoryIdx="2" bldStep="category"/>
                                            </p:graphicEl>
                                          </p:spTgt>
                                        </p:tgtEl>
                                      </p:cBhvr>
                                    </p:animEffect>
                                  </p:childTnLst>
                                </p:cTn>
                              </p:par>
                            </p:childTnLst>
                          </p:cTn>
                        </p:par>
                        <p:par>
                          <p:cTn id="33" fill="hold">
                            <p:stCondLst>
                              <p:cond delay="990"/>
                            </p:stCondLst>
                            <p:childTnLst>
                              <p:par>
                                <p:cTn id="34" presetID="22" presetClass="entr" presetSubtype="4" fill="hold" grpId="0" nodeType="afterEffect">
                                  <p:stCondLst>
                                    <p:cond delay="0"/>
                                  </p:stCondLst>
                                  <p:childTnLst>
                                    <p:set>
                                      <p:cBhvr>
                                        <p:cTn id="35" dur="1" fill="hold">
                                          <p:stCondLst>
                                            <p:cond delay="0"/>
                                          </p:stCondLst>
                                        </p:cTn>
                                        <p:tgtEl>
                                          <p:spTgt spid="4">
                                            <p:graphicEl>
                                              <a:chart seriesIdx="-4" categoryIdx="3" bldStep="category"/>
                                            </p:graphicEl>
                                          </p:spTgt>
                                        </p:tgtEl>
                                        <p:attrNameLst>
                                          <p:attrName>style.visibility</p:attrName>
                                        </p:attrNameLst>
                                      </p:cBhvr>
                                      <p:to>
                                        <p:strVal val="visible"/>
                                      </p:to>
                                    </p:set>
                                    <p:animEffect transition="in" filter="wipe(down)">
                                      <p:cBhvr>
                                        <p:cTn id="36" dur="80"/>
                                        <p:tgtEl>
                                          <p:spTgt spid="4">
                                            <p:graphicEl>
                                              <a:chart seriesIdx="-4" categoryIdx="3" bldStep="category"/>
                                            </p:graphicEl>
                                          </p:spTgt>
                                        </p:tgtEl>
                                      </p:cBhvr>
                                    </p:animEffect>
                                  </p:childTnLst>
                                </p:cTn>
                              </p:par>
                            </p:childTnLst>
                          </p:cTn>
                        </p:par>
                        <p:par>
                          <p:cTn id="37" fill="hold">
                            <p:stCondLst>
                              <p:cond delay="1070"/>
                            </p:stCondLst>
                            <p:childTnLst>
                              <p:par>
                                <p:cTn id="38" presetID="22" presetClass="entr" presetSubtype="4" fill="hold" grpId="0" nodeType="afterEffect">
                                  <p:stCondLst>
                                    <p:cond delay="0"/>
                                  </p:stCondLst>
                                  <p:childTnLst>
                                    <p:set>
                                      <p:cBhvr>
                                        <p:cTn id="39" dur="1" fill="hold">
                                          <p:stCondLst>
                                            <p:cond delay="0"/>
                                          </p:stCondLst>
                                        </p:cTn>
                                        <p:tgtEl>
                                          <p:spTgt spid="4">
                                            <p:graphicEl>
                                              <a:chart seriesIdx="-4" categoryIdx="4" bldStep="category"/>
                                            </p:graphicEl>
                                          </p:spTgt>
                                        </p:tgtEl>
                                        <p:attrNameLst>
                                          <p:attrName>style.visibility</p:attrName>
                                        </p:attrNameLst>
                                      </p:cBhvr>
                                      <p:to>
                                        <p:strVal val="visible"/>
                                      </p:to>
                                    </p:set>
                                    <p:animEffect transition="in" filter="wipe(down)">
                                      <p:cBhvr>
                                        <p:cTn id="40" dur="80"/>
                                        <p:tgtEl>
                                          <p:spTgt spid="4">
                                            <p:graphicEl>
                                              <a:chart seriesIdx="-4" categoryIdx="4" bldStep="category"/>
                                            </p:graphicEl>
                                          </p:spTgt>
                                        </p:tgtEl>
                                      </p:cBhvr>
                                    </p:animEffect>
                                  </p:childTnLst>
                                </p:cTn>
                              </p:par>
                            </p:childTnLst>
                          </p:cTn>
                        </p:par>
                        <p:par>
                          <p:cTn id="41" fill="hold">
                            <p:stCondLst>
                              <p:cond delay="1150"/>
                            </p:stCondLst>
                            <p:childTnLst>
                              <p:par>
                                <p:cTn id="42" presetID="22" presetClass="entr" presetSubtype="4" fill="hold" grpId="0" nodeType="afterEffect">
                                  <p:stCondLst>
                                    <p:cond delay="0"/>
                                  </p:stCondLst>
                                  <p:childTnLst>
                                    <p:set>
                                      <p:cBhvr>
                                        <p:cTn id="43" dur="1" fill="hold">
                                          <p:stCondLst>
                                            <p:cond delay="0"/>
                                          </p:stCondLst>
                                        </p:cTn>
                                        <p:tgtEl>
                                          <p:spTgt spid="4">
                                            <p:graphicEl>
                                              <a:chart seriesIdx="-4" categoryIdx="5" bldStep="category"/>
                                            </p:graphicEl>
                                          </p:spTgt>
                                        </p:tgtEl>
                                        <p:attrNameLst>
                                          <p:attrName>style.visibility</p:attrName>
                                        </p:attrNameLst>
                                      </p:cBhvr>
                                      <p:to>
                                        <p:strVal val="visible"/>
                                      </p:to>
                                    </p:set>
                                    <p:animEffect transition="in" filter="wipe(down)">
                                      <p:cBhvr>
                                        <p:cTn id="44" dur="80"/>
                                        <p:tgtEl>
                                          <p:spTgt spid="4">
                                            <p:graphicEl>
                                              <a:chart seriesIdx="-4" categoryIdx="5" bldStep="category"/>
                                            </p:graphicEl>
                                          </p:spTgt>
                                        </p:tgtEl>
                                      </p:cBhvr>
                                    </p:animEffect>
                                  </p:childTnLst>
                                </p:cTn>
                              </p:par>
                            </p:childTnLst>
                          </p:cTn>
                        </p:par>
                        <p:par>
                          <p:cTn id="45" fill="hold">
                            <p:stCondLst>
                              <p:cond delay="1230"/>
                            </p:stCondLst>
                            <p:childTnLst>
                              <p:par>
                                <p:cTn id="46" presetID="22" presetClass="entr" presetSubtype="4" fill="hold" grpId="0" nodeType="afterEffect">
                                  <p:stCondLst>
                                    <p:cond delay="0"/>
                                  </p:stCondLst>
                                  <p:childTnLst>
                                    <p:set>
                                      <p:cBhvr>
                                        <p:cTn id="47" dur="1" fill="hold">
                                          <p:stCondLst>
                                            <p:cond delay="0"/>
                                          </p:stCondLst>
                                        </p:cTn>
                                        <p:tgtEl>
                                          <p:spTgt spid="4">
                                            <p:graphicEl>
                                              <a:chart seriesIdx="-4" categoryIdx="6" bldStep="category"/>
                                            </p:graphicEl>
                                          </p:spTgt>
                                        </p:tgtEl>
                                        <p:attrNameLst>
                                          <p:attrName>style.visibility</p:attrName>
                                        </p:attrNameLst>
                                      </p:cBhvr>
                                      <p:to>
                                        <p:strVal val="visible"/>
                                      </p:to>
                                    </p:set>
                                    <p:animEffect transition="in" filter="wipe(down)">
                                      <p:cBhvr>
                                        <p:cTn id="48" dur="80"/>
                                        <p:tgtEl>
                                          <p:spTgt spid="4">
                                            <p:graphicEl>
                                              <a:chart seriesIdx="-4" categoryIdx="6" bldStep="category"/>
                                            </p:graphicEl>
                                          </p:spTgt>
                                        </p:tgtEl>
                                      </p:cBhvr>
                                    </p:animEffect>
                                  </p:childTnLst>
                                </p:cTn>
                              </p:par>
                            </p:childTnLst>
                          </p:cTn>
                        </p:par>
                        <p:par>
                          <p:cTn id="49" fill="hold">
                            <p:stCondLst>
                              <p:cond delay="1310"/>
                            </p:stCondLst>
                            <p:childTnLst>
                              <p:par>
                                <p:cTn id="50" presetID="22" presetClass="entr" presetSubtype="4" fill="hold" grpId="0" nodeType="afterEffect">
                                  <p:stCondLst>
                                    <p:cond delay="0"/>
                                  </p:stCondLst>
                                  <p:childTnLst>
                                    <p:set>
                                      <p:cBhvr>
                                        <p:cTn id="51" dur="1" fill="hold">
                                          <p:stCondLst>
                                            <p:cond delay="0"/>
                                          </p:stCondLst>
                                        </p:cTn>
                                        <p:tgtEl>
                                          <p:spTgt spid="4">
                                            <p:graphicEl>
                                              <a:chart seriesIdx="-4" categoryIdx="7" bldStep="category"/>
                                            </p:graphicEl>
                                          </p:spTgt>
                                        </p:tgtEl>
                                        <p:attrNameLst>
                                          <p:attrName>style.visibility</p:attrName>
                                        </p:attrNameLst>
                                      </p:cBhvr>
                                      <p:to>
                                        <p:strVal val="visible"/>
                                      </p:to>
                                    </p:set>
                                    <p:animEffect transition="in" filter="wipe(down)">
                                      <p:cBhvr>
                                        <p:cTn id="52" dur="80"/>
                                        <p:tgtEl>
                                          <p:spTgt spid="4">
                                            <p:graphicEl>
                                              <a:chart seriesIdx="-4" categoryIdx="7" bldStep="category"/>
                                            </p:graphic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250"/>
                                        <p:tgtEl>
                                          <p:spTgt spid="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250"/>
                                        <p:tgtEl>
                                          <p:spTgt spid="11"/>
                                        </p:tgtEl>
                                      </p:cBhvr>
                                    </p:animEffect>
                                  </p:childTnLst>
                                </p:cTn>
                              </p:par>
                            </p:childTnLst>
                          </p:cTn>
                        </p:par>
                        <p:par>
                          <p:cTn id="59" fill="hold">
                            <p:stCondLst>
                              <p:cond delay="1560"/>
                            </p:stCondLst>
                            <p:childTnLst>
                              <p:par>
                                <p:cTn id="60" presetID="22" presetClass="entr" presetSubtype="4" fill="hold" grpId="0" nodeType="afterEffect">
                                  <p:stCondLst>
                                    <p:cond delay="0"/>
                                  </p:stCondLst>
                                  <p:childTnLst>
                                    <p:set>
                                      <p:cBhvr>
                                        <p:cTn id="61" dur="1" fill="hold">
                                          <p:stCondLst>
                                            <p:cond delay="0"/>
                                          </p:stCondLst>
                                        </p:cTn>
                                        <p:tgtEl>
                                          <p:spTgt spid="4">
                                            <p:graphicEl>
                                              <a:chart seriesIdx="-4" categoryIdx="8" bldStep="category"/>
                                            </p:graphicEl>
                                          </p:spTgt>
                                        </p:tgtEl>
                                        <p:attrNameLst>
                                          <p:attrName>style.visibility</p:attrName>
                                        </p:attrNameLst>
                                      </p:cBhvr>
                                      <p:to>
                                        <p:strVal val="visible"/>
                                      </p:to>
                                    </p:set>
                                    <p:animEffect transition="in" filter="wipe(down)">
                                      <p:cBhvr>
                                        <p:cTn id="62" dur="80"/>
                                        <p:tgtEl>
                                          <p:spTgt spid="4">
                                            <p:graphicEl>
                                              <a:chart seriesIdx="-4" categoryIdx="8" bldStep="category"/>
                                            </p:graphicEl>
                                          </p:spTgt>
                                        </p:tgtEl>
                                      </p:cBhvr>
                                    </p:animEffect>
                                  </p:childTnLst>
                                </p:cTn>
                              </p:par>
                            </p:childTnLst>
                          </p:cTn>
                        </p:par>
                        <p:par>
                          <p:cTn id="63" fill="hold">
                            <p:stCondLst>
                              <p:cond delay="1640"/>
                            </p:stCondLst>
                            <p:childTnLst>
                              <p:par>
                                <p:cTn id="64" presetID="22" presetClass="entr" presetSubtype="4" fill="hold" grpId="0" nodeType="afterEffect">
                                  <p:stCondLst>
                                    <p:cond delay="0"/>
                                  </p:stCondLst>
                                  <p:childTnLst>
                                    <p:set>
                                      <p:cBhvr>
                                        <p:cTn id="65" dur="1" fill="hold">
                                          <p:stCondLst>
                                            <p:cond delay="0"/>
                                          </p:stCondLst>
                                        </p:cTn>
                                        <p:tgtEl>
                                          <p:spTgt spid="4">
                                            <p:graphicEl>
                                              <a:chart seriesIdx="-4" categoryIdx="9" bldStep="category"/>
                                            </p:graphicEl>
                                          </p:spTgt>
                                        </p:tgtEl>
                                        <p:attrNameLst>
                                          <p:attrName>style.visibility</p:attrName>
                                        </p:attrNameLst>
                                      </p:cBhvr>
                                      <p:to>
                                        <p:strVal val="visible"/>
                                      </p:to>
                                    </p:set>
                                    <p:animEffect transition="in" filter="wipe(down)">
                                      <p:cBhvr>
                                        <p:cTn id="66" dur="80"/>
                                        <p:tgtEl>
                                          <p:spTgt spid="4">
                                            <p:graphicEl>
                                              <a:chart seriesIdx="-4" categoryIdx="9" bldStep="category"/>
                                            </p:graphicEl>
                                          </p:spTgt>
                                        </p:tgtEl>
                                      </p:cBhvr>
                                    </p:animEffect>
                                  </p:childTnLst>
                                </p:cTn>
                              </p:par>
                            </p:childTnLst>
                          </p:cTn>
                        </p:par>
                        <p:par>
                          <p:cTn id="67" fill="hold">
                            <p:stCondLst>
                              <p:cond delay="1720"/>
                            </p:stCondLst>
                            <p:childTnLst>
                              <p:par>
                                <p:cTn id="68" presetID="22" presetClass="entr" presetSubtype="4" fill="hold" grpId="0" nodeType="afterEffect">
                                  <p:stCondLst>
                                    <p:cond delay="0"/>
                                  </p:stCondLst>
                                  <p:childTnLst>
                                    <p:set>
                                      <p:cBhvr>
                                        <p:cTn id="69" dur="1" fill="hold">
                                          <p:stCondLst>
                                            <p:cond delay="0"/>
                                          </p:stCondLst>
                                        </p:cTn>
                                        <p:tgtEl>
                                          <p:spTgt spid="4">
                                            <p:graphicEl>
                                              <a:chart seriesIdx="-4" categoryIdx="10" bldStep="category"/>
                                            </p:graphicEl>
                                          </p:spTgt>
                                        </p:tgtEl>
                                        <p:attrNameLst>
                                          <p:attrName>style.visibility</p:attrName>
                                        </p:attrNameLst>
                                      </p:cBhvr>
                                      <p:to>
                                        <p:strVal val="visible"/>
                                      </p:to>
                                    </p:set>
                                    <p:animEffect transition="in" filter="wipe(down)">
                                      <p:cBhvr>
                                        <p:cTn id="70" dur="80"/>
                                        <p:tgtEl>
                                          <p:spTgt spid="4">
                                            <p:graphicEl>
                                              <a:chart seriesIdx="-4" categoryIdx="10" bldStep="category"/>
                                            </p:graphicEl>
                                          </p:spTgt>
                                        </p:tgtEl>
                                      </p:cBhvr>
                                    </p:animEffect>
                                  </p:childTnLst>
                                </p:cTn>
                              </p:par>
                            </p:childTnLst>
                          </p:cTn>
                        </p:par>
                        <p:par>
                          <p:cTn id="71" fill="hold">
                            <p:stCondLst>
                              <p:cond delay="1800"/>
                            </p:stCondLst>
                            <p:childTnLst>
                              <p:par>
                                <p:cTn id="72" presetID="22" presetClass="entr" presetSubtype="4" fill="hold" grpId="0" nodeType="afterEffect">
                                  <p:stCondLst>
                                    <p:cond delay="0"/>
                                  </p:stCondLst>
                                  <p:childTnLst>
                                    <p:set>
                                      <p:cBhvr>
                                        <p:cTn id="73" dur="1" fill="hold">
                                          <p:stCondLst>
                                            <p:cond delay="0"/>
                                          </p:stCondLst>
                                        </p:cTn>
                                        <p:tgtEl>
                                          <p:spTgt spid="4">
                                            <p:graphicEl>
                                              <a:chart seriesIdx="-4" categoryIdx="11" bldStep="category"/>
                                            </p:graphicEl>
                                          </p:spTgt>
                                        </p:tgtEl>
                                        <p:attrNameLst>
                                          <p:attrName>style.visibility</p:attrName>
                                        </p:attrNameLst>
                                      </p:cBhvr>
                                      <p:to>
                                        <p:strVal val="visible"/>
                                      </p:to>
                                    </p:set>
                                    <p:animEffect transition="in" filter="wipe(down)">
                                      <p:cBhvr>
                                        <p:cTn id="74" dur="80"/>
                                        <p:tgtEl>
                                          <p:spTgt spid="4">
                                            <p:graphicEl>
                                              <a:chart seriesIdx="-4" categoryIdx="11" bldStep="category"/>
                                            </p:graphicEl>
                                          </p:spTgt>
                                        </p:tgtEl>
                                      </p:cBhvr>
                                    </p:animEffect>
                                  </p:childTnLst>
                                </p:cTn>
                              </p:par>
                            </p:childTnLst>
                          </p:cTn>
                        </p:par>
                        <p:par>
                          <p:cTn id="75" fill="hold">
                            <p:stCondLst>
                              <p:cond delay="1880"/>
                            </p:stCondLst>
                            <p:childTnLst>
                              <p:par>
                                <p:cTn id="76" presetID="22" presetClass="entr" presetSubtype="4" fill="hold" grpId="0" nodeType="afterEffect">
                                  <p:stCondLst>
                                    <p:cond delay="0"/>
                                  </p:stCondLst>
                                  <p:childTnLst>
                                    <p:set>
                                      <p:cBhvr>
                                        <p:cTn id="77" dur="1" fill="hold">
                                          <p:stCondLst>
                                            <p:cond delay="0"/>
                                          </p:stCondLst>
                                        </p:cTn>
                                        <p:tgtEl>
                                          <p:spTgt spid="4">
                                            <p:graphicEl>
                                              <a:chart seriesIdx="-4" categoryIdx="12" bldStep="category"/>
                                            </p:graphicEl>
                                          </p:spTgt>
                                        </p:tgtEl>
                                        <p:attrNameLst>
                                          <p:attrName>style.visibility</p:attrName>
                                        </p:attrNameLst>
                                      </p:cBhvr>
                                      <p:to>
                                        <p:strVal val="visible"/>
                                      </p:to>
                                    </p:set>
                                    <p:animEffect transition="in" filter="wipe(down)">
                                      <p:cBhvr>
                                        <p:cTn id="78" dur="80"/>
                                        <p:tgtEl>
                                          <p:spTgt spid="4">
                                            <p:graphicEl>
                                              <a:chart seriesIdx="-4" categoryIdx="12" bldStep="category"/>
                                            </p:graphicEl>
                                          </p:spTgt>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7"/>
                                        </p:tgtEl>
                                        <p:attrNameLst>
                                          <p:attrName>style.visibility</p:attrName>
                                        </p:attrNameLst>
                                      </p:cBhvr>
                                      <p:to>
                                        <p:strVal val="visible"/>
                                      </p:to>
                                    </p:set>
                                    <p:animEffect transition="in" filter="fade">
                                      <p:cBhvr>
                                        <p:cTn id="81" dur="250"/>
                                        <p:tgtEl>
                                          <p:spTgt spid="7"/>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250"/>
                                        <p:tgtEl>
                                          <p:spTgt spid="12"/>
                                        </p:tgtEl>
                                      </p:cBhvr>
                                    </p:animEffect>
                                  </p:childTnLst>
                                </p:cTn>
                              </p:par>
                            </p:childTnLst>
                          </p:cTn>
                        </p:par>
                        <p:par>
                          <p:cTn id="85" fill="hold">
                            <p:stCondLst>
                              <p:cond delay="2130"/>
                            </p:stCondLst>
                            <p:childTnLst>
                              <p:par>
                                <p:cTn id="86" presetID="22" presetClass="entr" presetSubtype="4" fill="hold" grpId="0" nodeType="afterEffect">
                                  <p:stCondLst>
                                    <p:cond delay="0"/>
                                  </p:stCondLst>
                                  <p:childTnLst>
                                    <p:set>
                                      <p:cBhvr>
                                        <p:cTn id="87" dur="1" fill="hold">
                                          <p:stCondLst>
                                            <p:cond delay="0"/>
                                          </p:stCondLst>
                                        </p:cTn>
                                        <p:tgtEl>
                                          <p:spTgt spid="4">
                                            <p:graphicEl>
                                              <a:chart seriesIdx="-4" categoryIdx="13" bldStep="category"/>
                                            </p:graphicEl>
                                          </p:spTgt>
                                        </p:tgtEl>
                                        <p:attrNameLst>
                                          <p:attrName>style.visibility</p:attrName>
                                        </p:attrNameLst>
                                      </p:cBhvr>
                                      <p:to>
                                        <p:strVal val="visible"/>
                                      </p:to>
                                    </p:set>
                                    <p:animEffect transition="in" filter="wipe(down)">
                                      <p:cBhvr>
                                        <p:cTn id="88" dur="80"/>
                                        <p:tgtEl>
                                          <p:spTgt spid="4">
                                            <p:graphicEl>
                                              <a:chart seriesIdx="-4" categoryIdx="13" bldStep="category"/>
                                            </p:graphicEl>
                                          </p:spTgt>
                                        </p:tgtEl>
                                      </p:cBhvr>
                                    </p:animEffect>
                                  </p:childTnLst>
                                </p:cTn>
                              </p:par>
                            </p:childTnLst>
                          </p:cTn>
                        </p:par>
                        <p:par>
                          <p:cTn id="89" fill="hold">
                            <p:stCondLst>
                              <p:cond delay="2210"/>
                            </p:stCondLst>
                            <p:childTnLst>
                              <p:par>
                                <p:cTn id="90" presetID="22" presetClass="entr" presetSubtype="4" fill="hold" grpId="0" nodeType="afterEffect">
                                  <p:stCondLst>
                                    <p:cond delay="0"/>
                                  </p:stCondLst>
                                  <p:childTnLst>
                                    <p:set>
                                      <p:cBhvr>
                                        <p:cTn id="91" dur="1" fill="hold">
                                          <p:stCondLst>
                                            <p:cond delay="0"/>
                                          </p:stCondLst>
                                        </p:cTn>
                                        <p:tgtEl>
                                          <p:spTgt spid="4">
                                            <p:graphicEl>
                                              <a:chart seriesIdx="-4" categoryIdx="14" bldStep="category"/>
                                            </p:graphicEl>
                                          </p:spTgt>
                                        </p:tgtEl>
                                        <p:attrNameLst>
                                          <p:attrName>style.visibility</p:attrName>
                                        </p:attrNameLst>
                                      </p:cBhvr>
                                      <p:to>
                                        <p:strVal val="visible"/>
                                      </p:to>
                                    </p:set>
                                    <p:animEffect transition="in" filter="wipe(down)">
                                      <p:cBhvr>
                                        <p:cTn id="92" dur="80"/>
                                        <p:tgtEl>
                                          <p:spTgt spid="4">
                                            <p:graphicEl>
                                              <a:chart seriesIdx="-4" categoryIdx="14" bldStep="category"/>
                                            </p:graphicEl>
                                          </p:spTgt>
                                        </p:tgtEl>
                                      </p:cBhvr>
                                    </p:animEffect>
                                  </p:childTnLst>
                                </p:cTn>
                              </p:par>
                            </p:childTnLst>
                          </p:cTn>
                        </p:par>
                        <p:par>
                          <p:cTn id="93" fill="hold">
                            <p:stCondLst>
                              <p:cond delay="2290"/>
                            </p:stCondLst>
                            <p:childTnLst>
                              <p:par>
                                <p:cTn id="94" presetID="22" presetClass="entr" presetSubtype="4" fill="hold" grpId="0" nodeType="afterEffect">
                                  <p:stCondLst>
                                    <p:cond delay="0"/>
                                  </p:stCondLst>
                                  <p:childTnLst>
                                    <p:set>
                                      <p:cBhvr>
                                        <p:cTn id="95" dur="1" fill="hold">
                                          <p:stCondLst>
                                            <p:cond delay="0"/>
                                          </p:stCondLst>
                                        </p:cTn>
                                        <p:tgtEl>
                                          <p:spTgt spid="4">
                                            <p:graphicEl>
                                              <a:chart seriesIdx="-4" categoryIdx="15" bldStep="category"/>
                                            </p:graphicEl>
                                          </p:spTgt>
                                        </p:tgtEl>
                                        <p:attrNameLst>
                                          <p:attrName>style.visibility</p:attrName>
                                        </p:attrNameLst>
                                      </p:cBhvr>
                                      <p:to>
                                        <p:strVal val="visible"/>
                                      </p:to>
                                    </p:set>
                                    <p:animEffect transition="in" filter="wipe(down)">
                                      <p:cBhvr>
                                        <p:cTn id="96" dur="80"/>
                                        <p:tgtEl>
                                          <p:spTgt spid="4">
                                            <p:graphicEl>
                                              <a:chart seriesIdx="-4" categoryIdx="15" bldStep="category"/>
                                            </p:graphicEl>
                                          </p:spTgt>
                                        </p:tgtEl>
                                      </p:cBhvr>
                                    </p:animEffect>
                                  </p:childTnLst>
                                </p:cTn>
                              </p:par>
                            </p:childTnLst>
                          </p:cTn>
                        </p:par>
                        <p:par>
                          <p:cTn id="97" fill="hold">
                            <p:stCondLst>
                              <p:cond delay="2370"/>
                            </p:stCondLst>
                            <p:childTnLst>
                              <p:par>
                                <p:cTn id="98" presetID="22" presetClass="entr" presetSubtype="4" fill="hold" grpId="0" nodeType="afterEffect">
                                  <p:stCondLst>
                                    <p:cond delay="0"/>
                                  </p:stCondLst>
                                  <p:childTnLst>
                                    <p:set>
                                      <p:cBhvr>
                                        <p:cTn id="99" dur="1" fill="hold">
                                          <p:stCondLst>
                                            <p:cond delay="0"/>
                                          </p:stCondLst>
                                        </p:cTn>
                                        <p:tgtEl>
                                          <p:spTgt spid="4">
                                            <p:graphicEl>
                                              <a:chart seriesIdx="-4" categoryIdx="16" bldStep="category"/>
                                            </p:graphicEl>
                                          </p:spTgt>
                                        </p:tgtEl>
                                        <p:attrNameLst>
                                          <p:attrName>style.visibility</p:attrName>
                                        </p:attrNameLst>
                                      </p:cBhvr>
                                      <p:to>
                                        <p:strVal val="visible"/>
                                      </p:to>
                                    </p:set>
                                    <p:animEffect transition="in" filter="wipe(down)">
                                      <p:cBhvr>
                                        <p:cTn id="100" dur="80"/>
                                        <p:tgtEl>
                                          <p:spTgt spid="4">
                                            <p:graphicEl>
                                              <a:chart seriesIdx="-4" categoryIdx="16" bldStep="category"/>
                                            </p:graphicEl>
                                          </p:spTgt>
                                        </p:tgtEl>
                                      </p:cBhvr>
                                    </p:animEffect>
                                  </p:childTnLst>
                                </p:cTn>
                              </p:par>
                            </p:childTnLst>
                          </p:cTn>
                        </p:par>
                        <p:par>
                          <p:cTn id="101" fill="hold">
                            <p:stCondLst>
                              <p:cond delay="2450"/>
                            </p:stCondLst>
                            <p:childTnLst>
                              <p:par>
                                <p:cTn id="102" presetID="22" presetClass="entr" presetSubtype="4" fill="hold" grpId="0" nodeType="afterEffect">
                                  <p:stCondLst>
                                    <p:cond delay="0"/>
                                  </p:stCondLst>
                                  <p:childTnLst>
                                    <p:set>
                                      <p:cBhvr>
                                        <p:cTn id="103" dur="1" fill="hold">
                                          <p:stCondLst>
                                            <p:cond delay="0"/>
                                          </p:stCondLst>
                                        </p:cTn>
                                        <p:tgtEl>
                                          <p:spTgt spid="4">
                                            <p:graphicEl>
                                              <a:chart seriesIdx="-4" categoryIdx="17" bldStep="category"/>
                                            </p:graphicEl>
                                          </p:spTgt>
                                        </p:tgtEl>
                                        <p:attrNameLst>
                                          <p:attrName>style.visibility</p:attrName>
                                        </p:attrNameLst>
                                      </p:cBhvr>
                                      <p:to>
                                        <p:strVal val="visible"/>
                                      </p:to>
                                    </p:set>
                                    <p:animEffect transition="in" filter="wipe(down)">
                                      <p:cBhvr>
                                        <p:cTn id="104" dur="80"/>
                                        <p:tgtEl>
                                          <p:spTgt spid="4">
                                            <p:graphicEl>
                                              <a:chart seriesIdx="-4" categoryIdx="17" bldStep="category"/>
                                            </p:graphicEl>
                                          </p:spTgt>
                                        </p:tgtEl>
                                      </p:cBhvr>
                                    </p:animEffect>
                                  </p:childTnLst>
                                </p:cTn>
                              </p:par>
                            </p:childTnLst>
                          </p:cTn>
                        </p:par>
                        <p:par>
                          <p:cTn id="105" fill="hold">
                            <p:stCondLst>
                              <p:cond delay="2530"/>
                            </p:stCondLst>
                            <p:childTnLst>
                              <p:par>
                                <p:cTn id="106" presetID="22" presetClass="entr" presetSubtype="4" fill="hold" grpId="0" nodeType="afterEffect">
                                  <p:stCondLst>
                                    <p:cond delay="0"/>
                                  </p:stCondLst>
                                  <p:childTnLst>
                                    <p:set>
                                      <p:cBhvr>
                                        <p:cTn id="107" dur="1" fill="hold">
                                          <p:stCondLst>
                                            <p:cond delay="0"/>
                                          </p:stCondLst>
                                        </p:cTn>
                                        <p:tgtEl>
                                          <p:spTgt spid="4">
                                            <p:graphicEl>
                                              <a:chart seriesIdx="-4" categoryIdx="18" bldStep="category"/>
                                            </p:graphicEl>
                                          </p:spTgt>
                                        </p:tgtEl>
                                        <p:attrNameLst>
                                          <p:attrName>style.visibility</p:attrName>
                                        </p:attrNameLst>
                                      </p:cBhvr>
                                      <p:to>
                                        <p:strVal val="visible"/>
                                      </p:to>
                                    </p:set>
                                    <p:animEffect transition="in" filter="wipe(down)">
                                      <p:cBhvr>
                                        <p:cTn id="108" dur="80"/>
                                        <p:tgtEl>
                                          <p:spTgt spid="4">
                                            <p:graphicEl>
                                              <a:chart seriesIdx="-4" categoryIdx="18" bldStep="category"/>
                                            </p:graphicEl>
                                          </p:spTgt>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14"/>
                                        </p:tgtEl>
                                        <p:attrNameLst>
                                          <p:attrName>style.visibility</p:attrName>
                                        </p:attrNameLst>
                                      </p:cBhvr>
                                      <p:to>
                                        <p:strVal val="visible"/>
                                      </p:to>
                                    </p:set>
                                    <p:animEffect transition="in" filter="fade">
                                      <p:cBhvr>
                                        <p:cTn id="111" dur="250"/>
                                        <p:tgtEl>
                                          <p:spTgt spid="14"/>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10"/>
                                        </p:tgtEl>
                                        <p:attrNameLst>
                                          <p:attrName>style.visibility</p:attrName>
                                        </p:attrNameLst>
                                      </p:cBhvr>
                                      <p:to>
                                        <p:strVal val="visible"/>
                                      </p:to>
                                    </p:set>
                                    <p:animEffect transition="in" filter="fade">
                                      <p:cBhvr>
                                        <p:cTn id="114" dur="250"/>
                                        <p:tgtEl>
                                          <p:spTgt spid="10"/>
                                        </p:tgtEl>
                                      </p:cBhvr>
                                    </p:animEffect>
                                  </p:childTnLst>
                                </p:cTn>
                              </p:par>
                            </p:childTnLst>
                          </p:cTn>
                        </p:par>
                        <p:par>
                          <p:cTn id="115" fill="hold">
                            <p:stCondLst>
                              <p:cond delay="2780"/>
                            </p:stCondLst>
                            <p:childTnLst>
                              <p:par>
                                <p:cTn id="116" presetID="22" presetClass="entr" presetSubtype="4" fill="hold" grpId="0" nodeType="afterEffect">
                                  <p:stCondLst>
                                    <p:cond delay="0"/>
                                  </p:stCondLst>
                                  <p:childTnLst>
                                    <p:set>
                                      <p:cBhvr>
                                        <p:cTn id="117" dur="1" fill="hold">
                                          <p:stCondLst>
                                            <p:cond delay="0"/>
                                          </p:stCondLst>
                                        </p:cTn>
                                        <p:tgtEl>
                                          <p:spTgt spid="4">
                                            <p:graphicEl>
                                              <a:chart seriesIdx="-4" categoryIdx="19" bldStep="category"/>
                                            </p:graphicEl>
                                          </p:spTgt>
                                        </p:tgtEl>
                                        <p:attrNameLst>
                                          <p:attrName>style.visibility</p:attrName>
                                        </p:attrNameLst>
                                      </p:cBhvr>
                                      <p:to>
                                        <p:strVal val="visible"/>
                                      </p:to>
                                    </p:set>
                                    <p:animEffect transition="in" filter="wipe(down)">
                                      <p:cBhvr>
                                        <p:cTn id="118" dur="80"/>
                                        <p:tgtEl>
                                          <p:spTgt spid="4">
                                            <p:graphicEl>
                                              <a:chart seriesIdx="-4" categoryIdx="19" bldStep="category"/>
                                            </p:graphicEl>
                                          </p:spTgt>
                                        </p:tgtEl>
                                      </p:cBhvr>
                                    </p:animEffect>
                                  </p:childTnLst>
                                </p:cTn>
                              </p:par>
                            </p:childTnLst>
                          </p:cTn>
                        </p:par>
                        <p:par>
                          <p:cTn id="119" fill="hold">
                            <p:stCondLst>
                              <p:cond delay="2860"/>
                            </p:stCondLst>
                            <p:childTnLst>
                              <p:par>
                                <p:cTn id="120" presetID="22" presetClass="entr" presetSubtype="4" fill="hold" grpId="0" nodeType="afterEffect">
                                  <p:stCondLst>
                                    <p:cond delay="0"/>
                                  </p:stCondLst>
                                  <p:childTnLst>
                                    <p:set>
                                      <p:cBhvr>
                                        <p:cTn id="121" dur="1" fill="hold">
                                          <p:stCondLst>
                                            <p:cond delay="0"/>
                                          </p:stCondLst>
                                        </p:cTn>
                                        <p:tgtEl>
                                          <p:spTgt spid="4">
                                            <p:graphicEl>
                                              <a:chart seriesIdx="-4" categoryIdx="20" bldStep="category"/>
                                            </p:graphicEl>
                                          </p:spTgt>
                                        </p:tgtEl>
                                        <p:attrNameLst>
                                          <p:attrName>style.visibility</p:attrName>
                                        </p:attrNameLst>
                                      </p:cBhvr>
                                      <p:to>
                                        <p:strVal val="visible"/>
                                      </p:to>
                                    </p:set>
                                    <p:animEffect transition="in" filter="wipe(down)">
                                      <p:cBhvr>
                                        <p:cTn id="122" dur="80"/>
                                        <p:tgtEl>
                                          <p:spTgt spid="4">
                                            <p:graphicEl>
                                              <a:chart seriesIdx="-4" categoryIdx="20" bldStep="category"/>
                                            </p:graphicEl>
                                          </p:spTgt>
                                        </p:tgtEl>
                                      </p:cBhvr>
                                    </p:animEffect>
                                  </p:childTnLst>
                                </p:cTn>
                              </p:par>
                            </p:childTnLst>
                          </p:cTn>
                        </p:par>
                        <p:par>
                          <p:cTn id="123" fill="hold">
                            <p:stCondLst>
                              <p:cond delay="2940"/>
                            </p:stCondLst>
                            <p:childTnLst>
                              <p:par>
                                <p:cTn id="124" presetID="22" presetClass="entr" presetSubtype="4" fill="hold" grpId="0" nodeType="afterEffect">
                                  <p:stCondLst>
                                    <p:cond delay="0"/>
                                  </p:stCondLst>
                                  <p:childTnLst>
                                    <p:set>
                                      <p:cBhvr>
                                        <p:cTn id="125" dur="1" fill="hold">
                                          <p:stCondLst>
                                            <p:cond delay="0"/>
                                          </p:stCondLst>
                                        </p:cTn>
                                        <p:tgtEl>
                                          <p:spTgt spid="4">
                                            <p:graphicEl>
                                              <a:chart seriesIdx="-4" categoryIdx="21" bldStep="category"/>
                                            </p:graphicEl>
                                          </p:spTgt>
                                        </p:tgtEl>
                                        <p:attrNameLst>
                                          <p:attrName>style.visibility</p:attrName>
                                        </p:attrNameLst>
                                      </p:cBhvr>
                                      <p:to>
                                        <p:strVal val="visible"/>
                                      </p:to>
                                    </p:set>
                                    <p:animEffect transition="in" filter="wipe(down)">
                                      <p:cBhvr>
                                        <p:cTn id="126" dur="80"/>
                                        <p:tgtEl>
                                          <p:spTgt spid="4">
                                            <p:graphicEl>
                                              <a:chart seriesIdx="-4" categoryIdx="21" bldStep="category"/>
                                            </p:graphicEl>
                                          </p:spTgt>
                                        </p:tgtEl>
                                      </p:cBhvr>
                                    </p:animEffect>
                                  </p:childTnLst>
                                </p:cTn>
                              </p:par>
                            </p:childTnLst>
                          </p:cTn>
                        </p:par>
                        <p:par>
                          <p:cTn id="127" fill="hold">
                            <p:stCondLst>
                              <p:cond delay="3020"/>
                            </p:stCondLst>
                            <p:childTnLst>
                              <p:par>
                                <p:cTn id="128" presetID="22" presetClass="entr" presetSubtype="4" fill="hold" grpId="0" nodeType="afterEffect">
                                  <p:stCondLst>
                                    <p:cond delay="0"/>
                                  </p:stCondLst>
                                  <p:childTnLst>
                                    <p:set>
                                      <p:cBhvr>
                                        <p:cTn id="129" dur="1" fill="hold">
                                          <p:stCondLst>
                                            <p:cond delay="0"/>
                                          </p:stCondLst>
                                        </p:cTn>
                                        <p:tgtEl>
                                          <p:spTgt spid="4">
                                            <p:graphicEl>
                                              <a:chart seriesIdx="-4" categoryIdx="22" bldStep="category"/>
                                            </p:graphicEl>
                                          </p:spTgt>
                                        </p:tgtEl>
                                        <p:attrNameLst>
                                          <p:attrName>style.visibility</p:attrName>
                                        </p:attrNameLst>
                                      </p:cBhvr>
                                      <p:to>
                                        <p:strVal val="visible"/>
                                      </p:to>
                                    </p:set>
                                    <p:animEffect transition="in" filter="wipe(down)">
                                      <p:cBhvr>
                                        <p:cTn id="130" dur="80"/>
                                        <p:tgtEl>
                                          <p:spTgt spid="4">
                                            <p:graphicEl>
                                              <a:chart seriesIdx="-4" categoryIdx="22" bldStep="category"/>
                                            </p:graphicEl>
                                          </p:spTgt>
                                        </p:tgtEl>
                                      </p:cBhvr>
                                    </p:animEffect>
                                  </p:childTnLst>
                                </p:cTn>
                              </p:par>
                            </p:childTnLst>
                          </p:cTn>
                        </p:par>
                        <p:par>
                          <p:cTn id="131" fill="hold">
                            <p:stCondLst>
                              <p:cond delay="3100"/>
                            </p:stCondLst>
                            <p:childTnLst>
                              <p:par>
                                <p:cTn id="132" presetID="22" presetClass="entr" presetSubtype="4" fill="hold" grpId="0" nodeType="afterEffect">
                                  <p:stCondLst>
                                    <p:cond delay="0"/>
                                  </p:stCondLst>
                                  <p:childTnLst>
                                    <p:set>
                                      <p:cBhvr>
                                        <p:cTn id="133" dur="1" fill="hold">
                                          <p:stCondLst>
                                            <p:cond delay="0"/>
                                          </p:stCondLst>
                                        </p:cTn>
                                        <p:tgtEl>
                                          <p:spTgt spid="4">
                                            <p:graphicEl>
                                              <a:chart seriesIdx="-4" categoryIdx="23" bldStep="category"/>
                                            </p:graphicEl>
                                          </p:spTgt>
                                        </p:tgtEl>
                                        <p:attrNameLst>
                                          <p:attrName>style.visibility</p:attrName>
                                        </p:attrNameLst>
                                      </p:cBhvr>
                                      <p:to>
                                        <p:strVal val="visible"/>
                                      </p:to>
                                    </p:set>
                                    <p:animEffect transition="in" filter="wipe(down)">
                                      <p:cBhvr>
                                        <p:cTn id="134" dur="80"/>
                                        <p:tgtEl>
                                          <p:spTgt spid="4">
                                            <p:graphicEl>
                                              <a:chart seriesIdx="-4" categoryIdx="23" bldStep="category"/>
                                            </p:graphicEl>
                                          </p:spTgt>
                                        </p:tgtEl>
                                      </p:cBhvr>
                                    </p:animEffect>
                                  </p:childTnLst>
                                </p:cTn>
                              </p:par>
                            </p:childTnLst>
                          </p:cTn>
                        </p:par>
                        <p:par>
                          <p:cTn id="135" fill="hold">
                            <p:stCondLst>
                              <p:cond delay="3180"/>
                            </p:stCondLst>
                            <p:childTnLst>
                              <p:par>
                                <p:cTn id="136" presetID="22" presetClass="entr" presetSubtype="4" fill="hold" grpId="0" nodeType="afterEffect">
                                  <p:stCondLst>
                                    <p:cond delay="0"/>
                                  </p:stCondLst>
                                  <p:childTnLst>
                                    <p:set>
                                      <p:cBhvr>
                                        <p:cTn id="137" dur="1" fill="hold">
                                          <p:stCondLst>
                                            <p:cond delay="0"/>
                                          </p:stCondLst>
                                        </p:cTn>
                                        <p:tgtEl>
                                          <p:spTgt spid="4">
                                            <p:graphicEl>
                                              <a:chart seriesIdx="-4" categoryIdx="24" bldStep="category"/>
                                            </p:graphicEl>
                                          </p:spTgt>
                                        </p:tgtEl>
                                        <p:attrNameLst>
                                          <p:attrName>style.visibility</p:attrName>
                                        </p:attrNameLst>
                                      </p:cBhvr>
                                      <p:to>
                                        <p:strVal val="visible"/>
                                      </p:to>
                                    </p:set>
                                    <p:animEffect transition="in" filter="wipe(down)">
                                      <p:cBhvr>
                                        <p:cTn id="138" dur="80"/>
                                        <p:tgtEl>
                                          <p:spTgt spid="4">
                                            <p:graphicEl>
                                              <a:chart seriesIdx="-4" categoryIdx="24" bldStep="category"/>
                                            </p:graphicEl>
                                          </p:spTgt>
                                        </p:tgtEl>
                                      </p:cBhvr>
                                    </p:animEffect>
                                  </p:childTnLst>
                                </p:cTn>
                              </p:par>
                            </p:childTnLst>
                          </p:cTn>
                        </p:par>
                        <p:par>
                          <p:cTn id="139" fill="hold">
                            <p:stCondLst>
                              <p:cond delay="3260"/>
                            </p:stCondLst>
                            <p:childTnLst>
                              <p:par>
                                <p:cTn id="140" presetID="22" presetClass="entr" presetSubtype="4" fill="hold" grpId="0" nodeType="afterEffect">
                                  <p:stCondLst>
                                    <p:cond delay="0"/>
                                  </p:stCondLst>
                                  <p:childTnLst>
                                    <p:set>
                                      <p:cBhvr>
                                        <p:cTn id="141" dur="1" fill="hold">
                                          <p:stCondLst>
                                            <p:cond delay="0"/>
                                          </p:stCondLst>
                                        </p:cTn>
                                        <p:tgtEl>
                                          <p:spTgt spid="4">
                                            <p:graphicEl>
                                              <a:chart seriesIdx="-4" categoryIdx="25" bldStep="category"/>
                                            </p:graphicEl>
                                          </p:spTgt>
                                        </p:tgtEl>
                                        <p:attrNameLst>
                                          <p:attrName>style.visibility</p:attrName>
                                        </p:attrNameLst>
                                      </p:cBhvr>
                                      <p:to>
                                        <p:strVal val="visible"/>
                                      </p:to>
                                    </p:set>
                                    <p:animEffect transition="in" filter="wipe(down)">
                                      <p:cBhvr>
                                        <p:cTn id="142" dur="80"/>
                                        <p:tgtEl>
                                          <p:spTgt spid="4">
                                            <p:graphicEl>
                                              <a:chart seriesIdx="-4" categoryIdx="25" bldStep="category"/>
                                            </p:graphicEl>
                                          </p:spTgt>
                                        </p:tgtEl>
                                      </p:cBhvr>
                                    </p:animEffect>
                                  </p:childTnLst>
                                </p:cTn>
                              </p:par>
                            </p:childTnLst>
                          </p:cTn>
                        </p:par>
                        <p:par>
                          <p:cTn id="143" fill="hold">
                            <p:stCondLst>
                              <p:cond delay="3340"/>
                            </p:stCondLst>
                            <p:childTnLst>
                              <p:par>
                                <p:cTn id="144" presetID="22" presetClass="entr" presetSubtype="4" fill="hold" grpId="0" nodeType="afterEffect">
                                  <p:stCondLst>
                                    <p:cond delay="0"/>
                                  </p:stCondLst>
                                  <p:childTnLst>
                                    <p:set>
                                      <p:cBhvr>
                                        <p:cTn id="145" dur="1" fill="hold">
                                          <p:stCondLst>
                                            <p:cond delay="0"/>
                                          </p:stCondLst>
                                        </p:cTn>
                                        <p:tgtEl>
                                          <p:spTgt spid="4">
                                            <p:graphicEl>
                                              <a:chart seriesIdx="-4" categoryIdx="26" bldStep="category"/>
                                            </p:graphicEl>
                                          </p:spTgt>
                                        </p:tgtEl>
                                        <p:attrNameLst>
                                          <p:attrName>style.visibility</p:attrName>
                                        </p:attrNameLst>
                                      </p:cBhvr>
                                      <p:to>
                                        <p:strVal val="visible"/>
                                      </p:to>
                                    </p:set>
                                    <p:animEffect transition="in" filter="wipe(down)">
                                      <p:cBhvr>
                                        <p:cTn id="146" dur="80"/>
                                        <p:tgtEl>
                                          <p:spTgt spid="4">
                                            <p:graphicEl>
                                              <a:chart seriesIdx="-4" categoryIdx="26" bldStep="category"/>
                                            </p:graphicEl>
                                          </p:spTgt>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16"/>
                                        </p:tgtEl>
                                        <p:attrNameLst>
                                          <p:attrName>style.visibility</p:attrName>
                                        </p:attrNameLst>
                                      </p:cBhvr>
                                      <p:to>
                                        <p:strVal val="visible"/>
                                      </p:to>
                                    </p:set>
                                    <p:animEffect transition="in" filter="fade">
                                      <p:cBhvr>
                                        <p:cTn id="149" dur="250"/>
                                        <p:tgtEl>
                                          <p:spTgt spid="16"/>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17"/>
                                        </p:tgtEl>
                                        <p:attrNameLst>
                                          <p:attrName>style.visibility</p:attrName>
                                        </p:attrNameLst>
                                      </p:cBhvr>
                                      <p:to>
                                        <p:strVal val="visible"/>
                                      </p:to>
                                    </p:set>
                                    <p:animEffect transition="in" filter="fade">
                                      <p:cBhvr>
                                        <p:cTn id="152" dur="250"/>
                                        <p:tgtEl>
                                          <p:spTgt spid="17"/>
                                        </p:tgtEl>
                                      </p:cBhvr>
                                    </p:animEffect>
                                  </p:childTnLst>
                                </p:cTn>
                              </p:par>
                            </p:childTnLst>
                          </p:cTn>
                        </p:par>
                        <p:par>
                          <p:cTn id="153" fill="hold">
                            <p:stCondLst>
                              <p:cond delay="3590"/>
                            </p:stCondLst>
                            <p:childTnLst>
                              <p:par>
                                <p:cTn id="154" presetID="22" presetClass="entr" presetSubtype="4" fill="hold" nodeType="afterEffect">
                                  <p:stCondLst>
                                    <p:cond delay="0"/>
                                  </p:stCondLst>
                                  <p:childTnLst>
                                    <p:set>
                                      <p:cBhvr>
                                        <p:cTn id="155" dur="1" fill="hold">
                                          <p:stCondLst>
                                            <p:cond delay="0"/>
                                          </p:stCondLst>
                                        </p:cTn>
                                        <p:tgtEl>
                                          <p:spTgt spid="8"/>
                                        </p:tgtEl>
                                        <p:attrNameLst>
                                          <p:attrName>style.visibility</p:attrName>
                                        </p:attrNameLst>
                                      </p:cBhvr>
                                      <p:to>
                                        <p:strVal val="visible"/>
                                      </p:to>
                                    </p:set>
                                    <p:animEffect transition="in" filter="wipe(down)">
                                      <p:cBhvr>
                                        <p:cTn id="156" dur="250"/>
                                        <p:tgtEl>
                                          <p:spTgt spid="8"/>
                                        </p:tgtEl>
                                      </p:cBhvr>
                                    </p:animEffect>
                                  </p:childTnLst>
                                </p:cTn>
                              </p:par>
                            </p:childTnLst>
                          </p:cTn>
                        </p:par>
                      </p:childTnLst>
                    </p:cTn>
                  </p:par>
                  <p:par>
                    <p:cTn id="157" fill="hold">
                      <p:stCondLst>
                        <p:cond delay="indefinite"/>
                      </p:stCondLst>
                      <p:childTnLst>
                        <p:par>
                          <p:cTn id="158" fill="hold">
                            <p:stCondLst>
                              <p:cond delay="0"/>
                            </p:stCondLst>
                            <p:childTnLst>
                              <p:par>
                                <p:cTn id="159" presetID="10" presetClass="entr" presetSubtype="0" fill="hold" grpId="0" nodeType="clickEffect">
                                  <p:stCondLst>
                                    <p:cond delay="0"/>
                                  </p:stCondLst>
                                  <p:childTnLst>
                                    <p:set>
                                      <p:cBhvr>
                                        <p:cTn id="160" dur="1" fill="hold">
                                          <p:stCondLst>
                                            <p:cond delay="0"/>
                                          </p:stCondLst>
                                        </p:cTn>
                                        <p:tgtEl>
                                          <p:spTgt spid="15"/>
                                        </p:tgtEl>
                                        <p:attrNameLst>
                                          <p:attrName>style.visibility</p:attrName>
                                        </p:attrNameLst>
                                      </p:cBhvr>
                                      <p:to>
                                        <p:strVal val="visible"/>
                                      </p:to>
                                    </p:set>
                                    <p:animEffect transition="in" filter="fade">
                                      <p:cBhvr>
                                        <p:cTn id="16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category"/>
        </p:bldSub>
      </p:bldGraphic>
      <p:bldP spid="6" grpId="0"/>
      <p:bldP spid="7" grpId="0"/>
      <p:bldP spid="9" grpId="0"/>
      <p:bldP spid="10" grpId="0"/>
      <p:bldP spid="11" grpId="0"/>
      <p:bldP spid="12" grpId="0"/>
      <p:bldP spid="14" grpId="0"/>
      <p:bldP spid="16" grpId="0"/>
      <p:bldP spid="17" grpId="0"/>
      <p:bldP spid="18"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矩形 96"/>
          <p:cNvSpPr/>
          <p:nvPr/>
        </p:nvSpPr>
        <p:spPr>
          <a:xfrm>
            <a:off x="134586" y="1381517"/>
            <a:ext cx="3263220" cy="1015663"/>
          </a:xfrm>
          <a:prstGeom prst="rect">
            <a:avLst/>
          </a:prstGeom>
          <a:noFill/>
        </p:spPr>
        <p:txBody>
          <a:bodyPr wrap="square" lIns="91440" tIns="45720" rIns="91440" bIns="45720">
            <a:spAutoFit/>
          </a:bodyPr>
          <a:lstStyle/>
          <a:p>
            <a:pPr algn="ctr" fontAlgn="base">
              <a:spcBef>
                <a:spcPct val="0"/>
              </a:spcBef>
              <a:spcAft>
                <a:spcPct val="0"/>
              </a:spcAft>
            </a:pPr>
            <a:r>
              <a:rPr lang="zh-CN" altLang="zh-CN" sz="6000" cap="all" dirty="0" smtClean="0">
                <a:ln w="9000" cmpd="sng">
                  <a:solidFill>
                    <a:srgbClr val="7030A0"/>
                  </a:solidFill>
                  <a:prstDash val="solid"/>
                </a:ln>
                <a:solidFill>
                  <a:srgbClr val="F757B2"/>
                </a:solidFill>
                <a:effectLst>
                  <a:reflection blurRad="12700" stA="28000" endPos="45000" dist="1000" dir="5400000" sy="-100000" algn="bl" rotWithShape="0"/>
                </a:effectLst>
                <a:latin typeface="Broadway" pitchFamily="82" charset="0"/>
                <a:ea typeface="华文细黑" pitchFamily="2" charset="-122"/>
              </a:rPr>
              <a:t>6</a:t>
            </a:r>
            <a:r>
              <a:rPr lang="en-US" altLang="zh-CN" sz="6000" cap="all" dirty="0" smtClean="0">
                <a:ln w="9000" cmpd="sng">
                  <a:solidFill>
                    <a:srgbClr val="7030A0"/>
                  </a:solidFill>
                  <a:prstDash val="solid"/>
                </a:ln>
                <a:solidFill>
                  <a:srgbClr val="F757B2"/>
                </a:solidFill>
                <a:effectLst>
                  <a:reflection blurRad="12700" stA="28000" endPos="45000" dist="1000" dir="5400000" sy="-100000" algn="bl" rotWithShape="0"/>
                </a:effectLst>
                <a:latin typeface="Broadway" pitchFamily="82" charset="0"/>
                <a:ea typeface="华文细黑" pitchFamily="2" charset="-122"/>
              </a:rPr>
              <a:t>0000</a:t>
            </a:r>
            <a:endParaRPr lang="zh-CN" altLang="en-US" sz="6000" cap="all" dirty="0">
              <a:ln w="9000" cmpd="sng">
                <a:solidFill>
                  <a:srgbClr val="7030A0"/>
                </a:solidFill>
                <a:prstDash val="solid"/>
              </a:ln>
              <a:solidFill>
                <a:srgbClr val="F757B2"/>
              </a:solidFill>
              <a:effectLst>
                <a:reflection blurRad="12700" stA="28000" endPos="45000" dist="1000" dir="5400000" sy="-100000" algn="bl" rotWithShape="0"/>
              </a:effectLst>
              <a:latin typeface="Broadway" pitchFamily="82" charset="0"/>
              <a:ea typeface="华文细黑" pitchFamily="2" charset="-122"/>
            </a:endParaRPr>
          </a:p>
        </p:txBody>
      </p:sp>
      <p:sp>
        <p:nvSpPr>
          <p:cNvPr id="98" name="矩形 97"/>
          <p:cNvSpPr/>
          <p:nvPr/>
        </p:nvSpPr>
        <p:spPr>
          <a:xfrm>
            <a:off x="287524" y="1148276"/>
            <a:ext cx="2031325" cy="461665"/>
          </a:xfrm>
          <a:prstGeom prst="rect">
            <a:avLst/>
          </a:prstGeom>
          <a:noFill/>
          <a:ln>
            <a:noFill/>
          </a:ln>
        </p:spPr>
        <p:txBody>
          <a:bodyPr wrap="square" lIns="91440" tIns="45720" rIns="91440" bIns="45720">
            <a:spAutoFit/>
          </a:bodyPr>
          <a:lstStyle/>
          <a:p>
            <a:pPr algn="ctr" fontAlgn="base">
              <a:spcBef>
                <a:spcPct val="0"/>
              </a:spcBef>
              <a:spcAft>
                <a:spcPct val="0"/>
              </a:spcAft>
            </a:pPr>
            <a:r>
              <a:rPr lang="zh-CN" altLang="en-US" sz="2400" cap="all" dirty="0" smtClean="0">
                <a:ln w="9000" cmpd="sng">
                  <a:solidFill>
                    <a:srgbClr val="0070C0"/>
                  </a:solidFill>
                  <a:prstDash val="solid"/>
                </a:ln>
                <a:solidFill>
                  <a:srgbClr val="00B0F0"/>
                </a:solidFill>
                <a:effectLst>
                  <a:reflection blurRad="12700" stA="28000" endPos="45000" dist="1000" dir="5400000" sy="-100000" algn="bl" rotWithShape="0"/>
                </a:effectLst>
                <a:latin typeface="微软雅黑" pitchFamily="34" charset="-122"/>
                <a:ea typeface="微软雅黑" pitchFamily="34" charset="-122"/>
              </a:rPr>
              <a:t>语音云应用数</a:t>
            </a:r>
            <a:endParaRPr lang="zh-CN" altLang="en-US" sz="2400" cap="all" dirty="0">
              <a:ln w="9000" cmpd="sng">
                <a:solidFill>
                  <a:srgbClr val="0070C0"/>
                </a:solidFill>
                <a:prstDash val="solid"/>
              </a:ln>
              <a:solidFill>
                <a:srgbClr val="00B0F0"/>
              </a:solidFill>
              <a:effectLst>
                <a:reflection blurRad="12700" stA="28000" endPos="45000" dist="1000" dir="5400000" sy="-100000" algn="bl" rotWithShape="0"/>
              </a:effectLst>
              <a:latin typeface="Arial" pitchFamily="34" charset="0"/>
            </a:endParaRPr>
          </a:p>
        </p:txBody>
      </p:sp>
      <p:sp>
        <p:nvSpPr>
          <p:cNvPr id="101" name="文本框 100"/>
          <p:cNvSpPr txBox="1"/>
          <p:nvPr/>
        </p:nvSpPr>
        <p:spPr>
          <a:xfrm>
            <a:off x="464902" y="5107387"/>
            <a:ext cx="730800" cy="307777"/>
          </a:xfrm>
          <a:prstGeom prst="rect">
            <a:avLst/>
          </a:prstGeom>
          <a:solidFill>
            <a:srgbClr val="0070C0"/>
          </a:solidFill>
        </p:spPr>
        <p:txBody>
          <a:bodyPr wrap="square" rtlCol="0">
            <a:spAutoFit/>
          </a:bodyPr>
          <a:lstStyle>
            <a:defPPr>
              <a:defRPr lang="zh-CN"/>
            </a:defPPr>
            <a:lvl1pPr>
              <a:defRPr>
                <a:solidFill>
                  <a:schemeClr val="bg1"/>
                </a:solidFill>
              </a:defRPr>
            </a:lvl1pPr>
          </a:lstStyle>
          <a:p>
            <a:pPr fontAlgn="base">
              <a:spcBef>
                <a:spcPct val="0"/>
              </a:spcBef>
              <a:spcAft>
                <a:spcPct val="0"/>
              </a:spcAft>
            </a:pPr>
            <a:r>
              <a:rPr lang="en-US" altLang="zh-CN" sz="1400" dirty="0" smtClean="0">
                <a:solidFill>
                  <a:srgbClr val="FFFFFF"/>
                </a:solidFill>
                <a:latin typeface="Arial" pitchFamily="34" charset="0"/>
              </a:rPr>
              <a:t>2014.8</a:t>
            </a:r>
            <a:endParaRPr lang="zh-CN" altLang="en-US" sz="1400" dirty="0">
              <a:solidFill>
                <a:srgbClr val="FFFFFF"/>
              </a:solidFill>
              <a:latin typeface="Arial" pitchFamily="34" charset="0"/>
            </a:endParaRPr>
          </a:p>
        </p:txBody>
      </p:sp>
      <p:sp>
        <p:nvSpPr>
          <p:cNvPr id="102" name="文本框 101"/>
          <p:cNvSpPr txBox="1"/>
          <p:nvPr/>
        </p:nvSpPr>
        <p:spPr>
          <a:xfrm>
            <a:off x="464902" y="5665835"/>
            <a:ext cx="730800" cy="307777"/>
          </a:xfrm>
          <a:prstGeom prst="rect">
            <a:avLst/>
          </a:prstGeom>
          <a:solidFill>
            <a:srgbClr val="0070C0"/>
          </a:solidFill>
        </p:spPr>
        <p:txBody>
          <a:bodyPr wrap="square" rtlCol="0">
            <a:spAutoFit/>
          </a:bodyPr>
          <a:lstStyle>
            <a:defPPr>
              <a:defRPr lang="zh-CN"/>
            </a:defPPr>
            <a:lvl1pPr>
              <a:defRPr>
                <a:solidFill>
                  <a:schemeClr val="bg1"/>
                </a:solidFill>
              </a:defRPr>
            </a:lvl1pPr>
          </a:lstStyle>
          <a:p>
            <a:pPr fontAlgn="base">
              <a:spcBef>
                <a:spcPct val="0"/>
              </a:spcBef>
              <a:spcAft>
                <a:spcPct val="0"/>
              </a:spcAft>
            </a:pPr>
            <a:r>
              <a:rPr lang="en-US" altLang="zh-CN" sz="1400" dirty="0" smtClean="0">
                <a:solidFill>
                  <a:srgbClr val="FFFFFF"/>
                </a:solidFill>
                <a:latin typeface="Arial" pitchFamily="34" charset="0"/>
              </a:rPr>
              <a:t>2013.8</a:t>
            </a:r>
            <a:endParaRPr lang="zh-CN" altLang="en-US" sz="1400" dirty="0">
              <a:solidFill>
                <a:srgbClr val="FFFFFF"/>
              </a:solidFill>
              <a:latin typeface="Arial" pitchFamily="34" charset="0"/>
            </a:endParaRPr>
          </a:p>
        </p:txBody>
      </p:sp>
      <p:sp>
        <p:nvSpPr>
          <p:cNvPr id="103" name="文本框 102"/>
          <p:cNvSpPr txBox="1"/>
          <p:nvPr/>
        </p:nvSpPr>
        <p:spPr>
          <a:xfrm>
            <a:off x="464902" y="6224283"/>
            <a:ext cx="730800" cy="307777"/>
          </a:xfrm>
          <a:prstGeom prst="rect">
            <a:avLst/>
          </a:prstGeom>
          <a:solidFill>
            <a:srgbClr val="0070C0"/>
          </a:solidFill>
        </p:spPr>
        <p:txBody>
          <a:bodyPr wrap="square" rtlCol="0">
            <a:spAutoFit/>
          </a:bodyPr>
          <a:lstStyle>
            <a:defPPr>
              <a:defRPr lang="zh-CN"/>
            </a:defPPr>
            <a:lvl1pPr>
              <a:defRPr>
                <a:solidFill>
                  <a:schemeClr val="bg1"/>
                </a:solidFill>
              </a:defRPr>
            </a:lvl1pPr>
          </a:lstStyle>
          <a:p>
            <a:pPr fontAlgn="base">
              <a:spcBef>
                <a:spcPct val="0"/>
              </a:spcBef>
              <a:spcAft>
                <a:spcPct val="0"/>
              </a:spcAft>
            </a:pPr>
            <a:r>
              <a:rPr lang="en-US" altLang="zh-CN" sz="1400" dirty="0" smtClean="0">
                <a:solidFill>
                  <a:srgbClr val="FFFFFF"/>
                </a:solidFill>
                <a:latin typeface="Arial" pitchFamily="34" charset="0"/>
              </a:rPr>
              <a:t>2012.8</a:t>
            </a:r>
            <a:endParaRPr lang="zh-CN" altLang="en-US" sz="1400" dirty="0">
              <a:solidFill>
                <a:srgbClr val="FFFFFF"/>
              </a:solidFill>
              <a:latin typeface="Arial" pitchFamily="34" charset="0"/>
            </a:endParaRPr>
          </a:p>
        </p:txBody>
      </p:sp>
      <p:cxnSp>
        <p:nvCxnSpPr>
          <p:cNvPr id="104" name="直接连接符 103"/>
          <p:cNvCxnSpPr/>
          <p:nvPr/>
        </p:nvCxnSpPr>
        <p:spPr bwMode="auto">
          <a:xfrm>
            <a:off x="1282956" y="4927367"/>
            <a:ext cx="0" cy="1692188"/>
          </a:xfrm>
          <a:prstGeom prst="line">
            <a:avLst/>
          </a:prstGeom>
          <a:gradFill rotWithShape="1">
            <a:gsLst>
              <a:gs pos="0">
                <a:srgbClr val="B2B2B2"/>
              </a:gs>
              <a:gs pos="100000">
                <a:srgbClr val="B2B2B2">
                  <a:gamma/>
                  <a:tint val="0"/>
                  <a:invGamma/>
                </a:srgbClr>
              </a:gs>
            </a:gsLst>
            <a:lin ang="0" scaled="1"/>
          </a:gradFill>
          <a:ln w="28575" cap="flat" cmpd="sng" algn="ctr">
            <a:solidFill>
              <a:srgbClr val="FFFFFF">
                <a:lumMod val="75000"/>
              </a:srgbClr>
            </a:solidFill>
            <a:prstDash val="solid"/>
            <a:round/>
            <a:headEnd type="none" w="lg" len="sm"/>
            <a:tailEnd type="none" w="lg" len="sm"/>
          </a:ln>
          <a:effectLst/>
        </p:spPr>
      </p:cxnSp>
      <p:pic>
        <p:nvPicPr>
          <p:cNvPr id="105" name="Picture 4" descr="C:\Documents and Settings\jjyang\桌面\android.e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92201" y="5057164"/>
            <a:ext cx="349046" cy="408169"/>
          </a:xfrm>
          <a:prstGeom prst="rect">
            <a:avLst/>
          </a:prstGeom>
          <a:noFill/>
          <a:extLst>
            <a:ext uri="{909E8E84-426E-40dd-AFC4-6F175D3DCCD1}">
              <a14:hiddenFill xmlns:a14="http://schemas.microsoft.com/office/drawing/2010/main">
                <a:solidFill>
                  <a:srgbClr val="FFFFFF"/>
                </a:solidFill>
              </a14:hiddenFill>
            </a:ext>
          </a:extLst>
        </p:spPr>
      </p:pic>
      <p:pic>
        <p:nvPicPr>
          <p:cNvPr id="106" name="Picture 4" descr="C:\Documents and Settings\jjyang\桌面\android.e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9531" y="5057164"/>
            <a:ext cx="349046" cy="408169"/>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4" descr="C:\Documents and Settings\jjyang\桌面\android.e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6861" y="5057164"/>
            <a:ext cx="349046" cy="408169"/>
          </a:xfrm>
          <a:prstGeom prst="rect">
            <a:avLst/>
          </a:prstGeom>
          <a:noFill/>
          <a:extLst>
            <a:ext uri="{909E8E84-426E-40dd-AFC4-6F175D3DCCD1}">
              <a14:hiddenFill xmlns:a14="http://schemas.microsoft.com/office/drawing/2010/main">
                <a:solidFill>
                  <a:srgbClr val="FFFFFF"/>
                </a:solidFill>
              </a14:hiddenFill>
            </a:ext>
          </a:extLst>
        </p:spPr>
      </p:pic>
      <p:pic>
        <p:nvPicPr>
          <p:cNvPr id="108" name="Picture 4" descr="C:\Documents and Settings\jjyang\桌面\android.e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04191" y="5057164"/>
            <a:ext cx="349046" cy="408169"/>
          </a:xfrm>
          <a:prstGeom prst="rect">
            <a:avLst/>
          </a:prstGeom>
          <a:noFill/>
          <a:extLst>
            <a:ext uri="{909E8E84-426E-40dd-AFC4-6F175D3DCCD1}">
              <a14:hiddenFill xmlns:a14="http://schemas.microsoft.com/office/drawing/2010/main">
                <a:solidFill>
                  <a:srgbClr val="FFFFFF"/>
                </a:solidFill>
              </a14:hiddenFill>
            </a:ext>
          </a:extLst>
        </p:spPr>
      </p:pic>
      <p:pic>
        <p:nvPicPr>
          <p:cNvPr id="109" name="Picture 4" descr="C:\Documents and Settings\jjyang\桌面\android.e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41521" y="5057164"/>
            <a:ext cx="349046" cy="408169"/>
          </a:xfrm>
          <a:prstGeom prst="rect">
            <a:avLst/>
          </a:prstGeom>
          <a:noFill/>
          <a:extLst>
            <a:ext uri="{909E8E84-426E-40dd-AFC4-6F175D3DCCD1}">
              <a14:hiddenFill xmlns:a14="http://schemas.microsoft.com/office/drawing/2010/main">
                <a:solidFill>
                  <a:srgbClr val="FFFFFF"/>
                </a:solidFill>
              </a14:hiddenFill>
            </a:ext>
          </a:extLst>
        </p:spPr>
      </p:pic>
      <p:pic>
        <p:nvPicPr>
          <p:cNvPr id="110" name="Picture 4" descr="C:\Documents and Settings\jjyang\桌面\android.e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78851" y="5057164"/>
            <a:ext cx="349046" cy="408169"/>
          </a:xfrm>
          <a:prstGeom prst="rect">
            <a:avLst/>
          </a:prstGeom>
          <a:noFill/>
          <a:extLst>
            <a:ext uri="{909E8E84-426E-40dd-AFC4-6F175D3DCCD1}">
              <a14:hiddenFill xmlns:a14="http://schemas.microsoft.com/office/drawing/2010/main">
                <a:solidFill>
                  <a:srgbClr val="FFFFFF"/>
                </a:solidFill>
              </a14:hiddenFill>
            </a:ext>
          </a:extLst>
        </p:spPr>
      </p:pic>
      <p:pic>
        <p:nvPicPr>
          <p:cNvPr id="111" name="Picture 4" descr="C:\Documents and Settings\jjyang\桌面\android.e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16181" y="5057164"/>
            <a:ext cx="349046" cy="408169"/>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8" descr="C:\Documents and Settings\jjyang\桌面\apple2.e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28012" y="5044185"/>
            <a:ext cx="331820" cy="407997"/>
          </a:xfrm>
          <a:prstGeom prst="rect">
            <a:avLst/>
          </a:prstGeom>
          <a:noFill/>
          <a:extLst>
            <a:ext uri="{909E8E84-426E-40dd-AFC4-6F175D3DCCD1}">
              <a14:hiddenFill xmlns:a14="http://schemas.microsoft.com/office/drawing/2010/main">
                <a:solidFill>
                  <a:srgbClr val="FFFFFF"/>
                </a:solidFill>
              </a14:hiddenFill>
            </a:ext>
          </a:extLst>
        </p:spPr>
      </p:pic>
      <p:pic>
        <p:nvPicPr>
          <p:cNvPr id="113" name="Picture 8" descr="C:\Documents and Settings\jjyang\桌面\apple2.e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48116" y="5044185"/>
            <a:ext cx="331820" cy="407997"/>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8" descr="C:\Documents and Settings\jjyang\桌面\apple2.e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8220" y="5044185"/>
            <a:ext cx="331820" cy="407997"/>
          </a:xfrm>
          <a:prstGeom prst="rect">
            <a:avLst/>
          </a:prstGeom>
          <a:noFill/>
          <a:extLst>
            <a:ext uri="{909E8E84-426E-40dd-AFC4-6F175D3DCCD1}">
              <a14:hiddenFill xmlns:a14="http://schemas.microsoft.com/office/drawing/2010/main">
                <a:solidFill>
                  <a:srgbClr val="FFFFFF"/>
                </a:solidFill>
              </a14:hiddenFill>
            </a:ext>
          </a:extLst>
        </p:spPr>
      </p:pic>
      <p:pic>
        <p:nvPicPr>
          <p:cNvPr id="116" name="Picture 7" descr="C:\Documents and Settings\jjyang\桌面\windows2.e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97866" y="5127241"/>
            <a:ext cx="395759" cy="338092"/>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7" descr="C:\Documents and Settings\jjyang\桌面\windows2.e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81909" y="5127241"/>
            <a:ext cx="395759" cy="338092"/>
          </a:xfrm>
          <a:prstGeom prst="rect">
            <a:avLst/>
          </a:prstGeom>
          <a:noFill/>
          <a:extLst>
            <a:ext uri="{909E8E84-426E-40dd-AFC4-6F175D3DCCD1}">
              <a14:hiddenFill xmlns:a14="http://schemas.microsoft.com/office/drawing/2010/main">
                <a:solidFill>
                  <a:srgbClr val="FFFFFF"/>
                </a:solidFill>
              </a14:hiddenFill>
            </a:ext>
          </a:extLst>
        </p:spPr>
      </p:pic>
      <p:pic>
        <p:nvPicPr>
          <p:cNvPr id="118" name="Picture 7" descr="C:\Documents and Settings\jjyang\桌面\windows2.e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65952" y="5127241"/>
            <a:ext cx="395759" cy="338092"/>
          </a:xfrm>
          <a:prstGeom prst="rect">
            <a:avLst/>
          </a:prstGeom>
          <a:noFill/>
          <a:extLst>
            <a:ext uri="{909E8E84-426E-40dd-AFC4-6F175D3DCCD1}">
              <a14:hiddenFill xmlns:a14="http://schemas.microsoft.com/office/drawing/2010/main">
                <a:solidFill>
                  <a:srgbClr val="FFFFFF"/>
                </a:solidFill>
              </a14:hiddenFill>
            </a:ext>
          </a:extLst>
        </p:spPr>
      </p:pic>
      <p:pic>
        <p:nvPicPr>
          <p:cNvPr id="119" name="Picture 7" descr="C:\Documents and Settings\jjyang\桌面\windows2.e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49995" y="5127241"/>
            <a:ext cx="395759" cy="338092"/>
          </a:xfrm>
          <a:prstGeom prst="rect">
            <a:avLst/>
          </a:prstGeom>
          <a:noFill/>
          <a:extLst>
            <a:ext uri="{909E8E84-426E-40dd-AFC4-6F175D3DCCD1}">
              <a14:hiddenFill xmlns:a14="http://schemas.microsoft.com/office/drawing/2010/main">
                <a:solidFill>
                  <a:srgbClr val="FFFFFF"/>
                </a:solidFill>
              </a14:hiddenFill>
            </a:ext>
          </a:extLst>
        </p:spPr>
      </p:pic>
      <p:pic>
        <p:nvPicPr>
          <p:cNvPr id="120" name="Picture 4" descr="C:\Documents and Settings\jjyang\桌面\android.e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92201" y="5611169"/>
            <a:ext cx="349046" cy="408169"/>
          </a:xfrm>
          <a:prstGeom prst="rect">
            <a:avLst/>
          </a:prstGeom>
          <a:noFill/>
          <a:extLst>
            <a:ext uri="{909E8E84-426E-40dd-AFC4-6F175D3DCCD1}">
              <a14:hiddenFill xmlns:a14="http://schemas.microsoft.com/office/drawing/2010/main">
                <a:solidFill>
                  <a:srgbClr val="FFFFFF"/>
                </a:solidFill>
              </a14:hiddenFill>
            </a:ext>
          </a:extLst>
        </p:spPr>
      </p:pic>
      <p:pic>
        <p:nvPicPr>
          <p:cNvPr id="121" name="Picture 4" descr="C:\Documents and Settings\jjyang\桌面\android.e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9531" y="5611169"/>
            <a:ext cx="349046" cy="408169"/>
          </a:xfrm>
          <a:prstGeom prst="rect">
            <a:avLst/>
          </a:prstGeom>
          <a:noFill/>
          <a:extLst>
            <a:ext uri="{909E8E84-426E-40dd-AFC4-6F175D3DCCD1}">
              <a14:hiddenFill xmlns:a14="http://schemas.microsoft.com/office/drawing/2010/main">
                <a:solidFill>
                  <a:srgbClr val="FFFFFF"/>
                </a:solidFill>
              </a14:hiddenFill>
            </a:ext>
          </a:extLst>
        </p:spPr>
      </p:pic>
      <p:pic>
        <p:nvPicPr>
          <p:cNvPr id="122" name="Picture 4" descr="C:\Documents and Settings\jjyang\桌面\android.e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6861" y="5611169"/>
            <a:ext cx="349046" cy="408169"/>
          </a:xfrm>
          <a:prstGeom prst="rect">
            <a:avLst/>
          </a:prstGeom>
          <a:noFill/>
          <a:extLst>
            <a:ext uri="{909E8E84-426E-40dd-AFC4-6F175D3DCCD1}">
              <a14:hiddenFill xmlns:a14="http://schemas.microsoft.com/office/drawing/2010/main">
                <a:solidFill>
                  <a:srgbClr val="FFFFFF"/>
                </a:solidFill>
              </a14:hiddenFill>
            </a:ext>
          </a:extLst>
        </p:spPr>
      </p:pic>
      <p:pic>
        <p:nvPicPr>
          <p:cNvPr id="123" name="Picture 4" descr="C:\Documents and Settings\jjyang\桌面\android.e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04191" y="5611169"/>
            <a:ext cx="349046" cy="408169"/>
          </a:xfrm>
          <a:prstGeom prst="rect">
            <a:avLst/>
          </a:prstGeom>
          <a:noFill/>
          <a:extLst>
            <a:ext uri="{909E8E84-426E-40dd-AFC4-6F175D3DCCD1}">
              <a14:hiddenFill xmlns:a14="http://schemas.microsoft.com/office/drawing/2010/main">
                <a:solidFill>
                  <a:srgbClr val="FFFFFF"/>
                </a:solidFill>
              </a14:hiddenFill>
            </a:ext>
          </a:extLst>
        </p:spPr>
      </p:pic>
      <p:pic>
        <p:nvPicPr>
          <p:cNvPr id="124" name="Picture 8" descr="C:\Documents and Settings\jjyang\桌面\apple2.e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55588" y="5559536"/>
            <a:ext cx="331820" cy="407997"/>
          </a:xfrm>
          <a:prstGeom prst="rect">
            <a:avLst/>
          </a:prstGeom>
          <a:noFill/>
          <a:extLst>
            <a:ext uri="{909E8E84-426E-40dd-AFC4-6F175D3DCCD1}">
              <a14:hiddenFill xmlns:a14="http://schemas.microsoft.com/office/drawing/2010/main">
                <a:solidFill>
                  <a:srgbClr val="FFFFFF"/>
                </a:solidFill>
              </a14:hiddenFill>
            </a:ext>
          </a:extLst>
        </p:spPr>
      </p:pic>
      <p:pic>
        <p:nvPicPr>
          <p:cNvPr id="125" name="Picture 8" descr="C:\Documents and Settings\jjyang\桌面\apple2.e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75692" y="5559536"/>
            <a:ext cx="331820" cy="407997"/>
          </a:xfrm>
          <a:prstGeom prst="rect">
            <a:avLst/>
          </a:prstGeom>
          <a:noFill/>
          <a:extLst>
            <a:ext uri="{909E8E84-426E-40dd-AFC4-6F175D3DCCD1}">
              <a14:hiddenFill xmlns:a14="http://schemas.microsoft.com/office/drawing/2010/main">
                <a:solidFill>
                  <a:srgbClr val="FFFFFF"/>
                </a:solidFill>
              </a14:hiddenFill>
            </a:ext>
          </a:extLst>
        </p:spPr>
      </p:pic>
      <p:pic>
        <p:nvPicPr>
          <p:cNvPr id="127" name="Picture 7" descr="C:\Documents and Settings\jjyang\桌面\windows2.e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13341" y="5647447"/>
            <a:ext cx="395759" cy="338092"/>
          </a:xfrm>
          <a:prstGeom prst="rect">
            <a:avLst/>
          </a:prstGeom>
          <a:noFill/>
          <a:extLst>
            <a:ext uri="{909E8E84-426E-40dd-AFC4-6F175D3DCCD1}">
              <a14:hiddenFill xmlns:a14="http://schemas.microsoft.com/office/drawing/2010/main">
                <a:solidFill>
                  <a:srgbClr val="FFFFFF"/>
                </a:solidFill>
              </a14:hiddenFill>
            </a:ext>
          </a:extLst>
        </p:spPr>
      </p:pic>
      <p:pic>
        <p:nvPicPr>
          <p:cNvPr id="128" name="Picture 7" descr="C:\Documents and Settings\jjyang\桌面\windows2.e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97384" y="5647447"/>
            <a:ext cx="395759" cy="338092"/>
          </a:xfrm>
          <a:prstGeom prst="rect">
            <a:avLst/>
          </a:prstGeom>
          <a:noFill/>
          <a:extLst>
            <a:ext uri="{909E8E84-426E-40dd-AFC4-6F175D3DCCD1}">
              <a14:hiddenFill xmlns:a14="http://schemas.microsoft.com/office/drawing/2010/main">
                <a:solidFill>
                  <a:srgbClr val="FFFFFF"/>
                </a:solidFill>
              </a14:hiddenFill>
            </a:ext>
          </a:extLst>
        </p:spPr>
      </p:pic>
      <p:pic>
        <p:nvPicPr>
          <p:cNvPr id="129" name="Picture 7" descr="C:\Documents and Settings\jjyang\桌面\windows2.e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81427" y="5647447"/>
            <a:ext cx="395759" cy="338092"/>
          </a:xfrm>
          <a:prstGeom prst="rect">
            <a:avLst/>
          </a:prstGeom>
          <a:noFill/>
          <a:extLst>
            <a:ext uri="{909E8E84-426E-40dd-AFC4-6F175D3DCCD1}">
              <a14:hiddenFill xmlns:a14="http://schemas.microsoft.com/office/drawing/2010/main">
                <a:solidFill>
                  <a:srgbClr val="FFFFFF"/>
                </a:solidFill>
              </a14:hiddenFill>
            </a:ext>
          </a:extLst>
        </p:spPr>
      </p:pic>
      <p:pic>
        <p:nvPicPr>
          <p:cNvPr id="130" name="Picture 6" descr="C:\Documents and Settings\jjyang\桌面\windows.e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42404" y="5115845"/>
            <a:ext cx="332964" cy="337350"/>
          </a:xfrm>
          <a:prstGeom prst="rect">
            <a:avLst/>
          </a:prstGeom>
          <a:noFill/>
          <a:extLst>
            <a:ext uri="{909E8E84-426E-40dd-AFC4-6F175D3DCCD1}">
              <a14:hiddenFill xmlns:a14="http://schemas.microsoft.com/office/drawing/2010/main">
                <a:solidFill>
                  <a:srgbClr val="FFFFFF"/>
                </a:solidFill>
              </a14:hiddenFill>
            </a:ext>
          </a:extLst>
        </p:spPr>
      </p:pic>
      <p:pic>
        <p:nvPicPr>
          <p:cNvPr id="131" name="Picture 4" descr="C:\Documents and Settings\jjyang\桌面\android.e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92201" y="6145663"/>
            <a:ext cx="349046" cy="408169"/>
          </a:xfrm>
          <a:prstGeom prst="rect">
            <a:avLst/>
          </a:prstGeom>
          <a:noFill/>
          <a:extLst>
            <a:ext uri="{909E8E84-426E-40dd-AFC4-6F175D3DCCD1}">
              <a14:hiddenFill xmlns:a14="http://schemas.microsoft.com/office/drawing/2010/main">
                <a:solidFill>
                  <a:srgbClr val="FFFFFF"/>
                </a:solidFill>
              </a14:hiddenFill>
            </a:ext>
          </a:extLst>
        </p:spPr>
      </p:pic>
      <p:pic>
        <p:nvPicPr>
          <p:cNvPr id="132" name="Picture 4" descr="C:\Documents and Settings\jjyang\桌面\android.e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9531" y="6145663"/>
            <a:ext cx="349046" cy="408169"/>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8" descr="C:\Documents and Settings\jjyang\桌面\apple2.e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17749" y="6123150"/>
            <a:ext cx="331820" cy="407997"/>
          </a:xfrm>
          <a:prstGeom prst="rect">
            <a:avLst/>
          </a:prstGeom>
          <a:noFill/>
          <a:extLst>
            <a:ext uri="{909E8E84-426E-40dd-AFC4-6F175D3DCCD1}">
              <a14:hiddenFill xmlns:a14="http://schemas.microsoft.com/office/drawing/2010/main">
                <a:solidFill>
                  <a:srgbClr val="FFFFFF"/>
                </a:solidFill>
              </a14:hiddenFill>
            </a:ext>
          </a:extLst>
        </p:spPr>
      </p:pic>
      <p:pic>
        <p:nvPicPr>
          <p:cNvPr id="134" name="Picture 7" descr="C:\Documents and Settings\jjyang\桌面\windows2.e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62120" y="6165174"/>
            <a:ext cx="395759" cy="338092"/>
          </a:xfrm>
          <a:prstGeom prst="rect">
            <a:avLst/>
          </a:prstGeom>
          <a:noFill/>
          <a:extLst>
            <a:ext uri="{909E8E84-426E-40dd-AFC4-6F175D3DCCD1}">
              <a14:hiddenFill xmlns:a14="http://schemas.microsoft.com/office/drawing/2010/main">
                <a:solidFill>
                  <a:srgbClr val="FFFFFF"/>
                </a:solidFill>
              </a14:hiddenFill>
            </a:ext>
          </a:extLst>
        </p:spPr>
      </p:pic>
      <p:pic>
        <p:nvPicPr>
          <p:cNvPr id="135" name="Picture 7" descr="C:\Documents and Settings\jjyang\桌面\windows2.e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46163" y="6165174"/>
            <a:ext cx="395759" cy="338092"/>
          </a:xfrm>
          <a:prstGeom prst="rect">
            <a:avLst/>
          </a:prstGeom>
          <a:noFill/>
          <a:extLst>
            <a:ext uri="{909E8E84-426E-40dd-AFC4-6F175D3DCCD1}">
              <a14:hiddenFill xmlns:a14="http://schemas.microsoft.com/office/drawing/2010/main">
                <a:solidFill>
                  <a:srgbClr val="FFFFFF"/>
                </a:solidFill>
              </a14:hiddenFill>
            </a:ext>
          </a:extLst>
        </p:spPr>
      </p:pic>
      <p:cxnSp>
        <p:nvCxnSpPr>
          <p:cNvPr id="140" name="直接连接符 139"/>
          <p:cNvCxnSpPr/>
          <p:nvPr/>
        </p:nvCxnSpPr>
        <p:spPr bwMode="auto">
          <a:xfrm flipH="1">
            <a:off x="464902" y="4927367"/>
            <a:ext cx="8409677" cy="0"/>
          </a:xfrm>
          <a:prstGeom prst="line">
            <a:avLst/>
          </a:prstGeom>
          <a:gradFill rotWithShape="1">
            <a:gsLst>
              <a:gs pos="0">
                <a:srgbClr val="B2B2B2"/>
              </a:gs>
              <a:gs pos="100000">
                <a:srgbClr val="B2B2B2">
                  <a:gamma/>
                  <a:tint val="0"/>
                  <a:invGamma/>
                </a:srgbClr>
              </a:gs>
            </a:gsLst>
            <a:lin ang="0" scaled="1"/>
          </a:gradFill>
          <a:ln w="28575" cap="flat" cmpd="sng" algn="ctr">
            <a:solidFill>
              <a:srgbClr val="FFFFFF">
                <a:lumMod val="75000"/>
              </a:srgbClr>
            </a:solidFill>
            <a:prstDash val="solid"/>
            <a:round/>
            <a:headEnd type="none" w="lg" len="sm"/>
            <a:tailEnd type="none" w="lg" len="sm"/>
          </a:ln>
          <a:effectLst/>
        </p:spPr>
      </p:cxnSp>
      <p:cxnSp>
        <p:nvCxnSpPr>
          <p:cNvPr id="141" name="直接连接符 140"/>
          <p:cNvCxnSpPr/>
          <p:nvPr/>
        </p:nvCxnSpPr>
        <p:spPr bwMode="auto">
          <a:xfrm>
            <a:off x="3101770" y="1063005"/>
            <a:ext cx="0" cy="3851665"/>
          </a:xfrm>
          <a:prstGeom prst="line">
            <a:avLst/>
          </a:prstGeom>
          <a:gradFill rotWithShape="1">
            <a:gsLst>
              <a:gs pos="0">
                <a:srgbClr val="B2B2B2"/>
              </a:gs>
              <a:gs pos="100000">
                <a:srgbClr val="B2B2B2">
                  <a:gamma/>
                  <a:tint val="0"/>
                  <a:invGamma/>
                </a:srgbClr>
              </a:gs>
            </a:gsLst>
            <a:lin ang="0" scaled="1"/>
          </a:gradFill>
          <a:ln w="28575" cap="flat" cmpd="sng" algn="ctr">
            <a:solidFill>
              <a:srgbClr val="FFFFFF">
                <a:lumMod val="75000"/>
              </a:srgbClr>
            </a:solidFill>
            <a:prstDash val="solid"/>
            <a:round/>
            <a:headEnd type="none" w="lg" len="sm"/>
            <a:tailEnd type="none" w="lg" len="sm"/>
          </a:ln>
          <a:effectLst/>
        </p:spPr>
      </p:cxnSp>
      <p:pic>
        <p:nvPicPr>
          <p:cNvPr id="143" name="图片 142" descr="image014"/>
          <p:cNvPicPr>
            <a:picLocks noChangeAspect="1" noChangeArrowheads="1"/>
          </p:cNvPicPr>
          <p:nvPr/>
        </p:nvPicPr>
        <p:blipFill>
          <a:blip r:embed="rId7" cstate="print"/>
          <a:srcRect/>
          <a:stretch>
            <a:fillRect/>
          </a:stretch>
        </p:blipFill>
        <p:spPr bwMode="auto">
          <a:xfrm>
            <a:off x="7402154" y="4215412"/>
            <a:ext cx="558000" cy="558000"/>
          </a:xfrm>
          <a:prstGeom prst="rect">
            <a:avLst/>
          </a:prstGeom>
          <a:ln>
            <a:headEnd/>
            <a:tailEnd/>
          </a:ln>
        </p:spPr>
        <p:style>
          <a:lnRef idx="2">
            <a:schemeClr val="accent1"/>
          </a:lnRef>
          <a:fillRef idx="1">
            <a:schemeClr val="lt1"/>
          </a:fillRef>
          <a:effectRef idx="0">
            <a:schemeClr val="accent1"/>
          </a:effectRef>
          <a:fontRef idx="minor">
            <a:schemeClr val="dk1"/>
          </a:fontRef>
        </p:style>
      </p:pic>
      <p:pic>
        <p:nvPicPr>
          <p:cNvPr id="169" name="Picture 11"/>
          <p:cNvPicPr>
            <a:picLocks noChangeAspect="1" noChangeArrowheads="1"/>
          </p:cNvPicPr>
          <p:nvPr/>
        </p:nvPicPr>
        <p:blipFill>
          <a:blip r:embed="rId8" cstate="print"/>
          <a:srcRect/>
          <a:stretch>
            <a:fillRect/>
          </a:stretch>
        </p:blipFill>
        <p:spPr bwMode="auto">
          <a:xfrm>
            <a:off x="8108627" y="3558413"/>
            <a:ext cx="558000" cy="535223"/>
          </a:xfrm>
          <a:prstGeom prst="rect">
            <a:avLst/>
          </a:prstGeom>
          <a:noFill/>
          <a:ln w="1">
            <a:noFill/>
            <a:miter lim="800000"/>
            <a:headEnd/>
            <a:tailEnd type="none" w="med" len="med"/>
          </a:ln>
          <a:effectLst/>
        </p:spPr>
      </p:pic>
      <p:pic>
        <p:nvPicPr>
          <p:cNvPr id="171" name="Picture 19"/>
          <p:cNvPicPr>
            <a:picLocks noChangeAspect="1" noChangeArrowheads="1"/>
          </p:cNvPicPr>
          <p:nvPr/>
        </p:nvPicPr>
        <p:blipFill>
          <a:blip r:embed="rId9" cstate="print"/>
          <a:srcRect/>
          <a:stretch>
            <a:fillRect/>
          </a:stretch>
        </p:blipFill>
        <p:spPr bwMode="auto">
          <a:xfrm>
            <a:off x="7402154" y="3558413"/>
            <a:ext cx="558000" cy="556910"/>
          </a:xfrm>
          <a:prstGeom prst="rect">
            <a:avLst/>
          </a:prstGeom>
          <a:noFill/>
          <a:ln w="1">
            <a:noFill/>
            <a:miter lim="800000"/>
            <a:headEnd/>
            <a:tailEnd type="none" w="med" len="med"/>
          </a:ln>
          <a:effectLst/>
        </p:spPr>
      </p:pic>
      <p:pic>
        <p:nvPicPr>
          <p:cNvPr id="185" name="Picture 33"/>
          <p:cNvPicPr>
            <a:picLocks noChangeAspect="1" noChangeArrowheads="1"/>
          </p:cNvPicPr>
          <p:nvPr/>
        </p:nvPicPr>
        <p:blipFill>
          <a:blip r:embed="rId10" cstate="print"/>
          <a:srcRect/>
          <a:stretch>
            <a:fillRect/>
          </a:stretch>
        </p:blipFill>
        <p:spPr bwMode="auto">
          <a:xfrm>
            <a:off x="6715409" y="3558413"/>
            <a:ext cx="558000" cy="558838"/>
          </a:xfrm>
          <a:prstGeom prst="rect">
            <a:avLst/>
          </a:prstGeom>
          <a:noFill/>
          <a:ln w="1">
            <a:noFill/>
            <a:miter lim="800000"/>
            <a:headEnd/>
            <a:tailEnd type="none" w="med" len="med"/>
          </a:ln>
          <a:effectLst/>
        </p:spPr>
      </p:pic>
      <p:pic>
        <p:nvPicPr>
          <p:cNvPr id="187" name="Picture 36"/>
          <p:cNvPicPr>
            <a:picLocks noChangeAspect="1" noChangeArrowheads="1"/>
          </p:cNvPicPr>
          <p:nvPr/>
        </p:nvPicPr>
        <p:blipFill>
          <a:blip r:embed="rId11" cstate="print"/>
          <a:srcRect/>
          <a:stretch>
            <a:fillRect/>
          </a:stretch>
        </p:blipFill>
        <p:spPr bwMode="auto">
          <a:xfrm>
            <a:off x="5328980" y="4215412"/>
            <a:ext cx="558000" cy="567876"/>
          </a:xfrm>
          <a:prstGeom prst="rect">
            <a:avLst/>
          </a:prstGeom>
          <a:noFill/>
          <a:ln w="1">
            <a:noFill/>
            <a:miter lim="800000"/>
            <a:headEnd/>
            <a:tailEnd type="none" w="med" len="med"/>
          </a:ln>
          <a:effectLst/>
        </p:spPr>
      </p:pic>
      <p:sp>
        <p:nvSpPr>
          <p:cNvPr id="188" name="矩形 187"/>
          <p:cNvSpPr/>
          <p:nvPr/>
        </p:nvSpPr>
        <p:spPr>
          <a:xfrm>
            <a:off x="373088" y="3090190"/>
            <a:ext cx="3263220" cy="1015663"/>
          </a:xfrm>
          <a:prstGeom prst="rect">
            <a:avLst/>
          </a:prstGeom>
          <a:noFill/>
        </p:spPr>
        <p:txBody>
          <a:bodyPr wrap="square" lIns="91440" tIns="45720" rIns="91440" bIns="45720">
            <a:spAutoFit/>
          </a:bodyPr>
          <a:lstStyle/>
          <a:p>
            <a:pPr algn="ctr" fontAlgn="base">
              <a:spcBef>
                <a:spcPct val="0"/>
              </a:spcBef>
              <a:spcAft>
                <a:spcPct val="0"/>
              </a:spcAft>
            </a:pPr>
            <a:r>
              <a:rPr lang="en-US" altLang="zh-CN" sz="6000" cap="all" dirty="0" smtClean="0">
                <a:ln w="9000" cmpd="sng">
                  <a:solidFill>
                    <a:srgbClr val="7030A0"/>
                  </a:solidFill>
                  <a:prstDash val="solid"/>
                </a:ln>
                <a:solidFill>
                  <a:srgbClr val="F757B2"/>
                </a:solidFill>
                <a:effectLst>
                  <a:reflection blurRad="12700" stA="28000" endPos="45000" dist="1000" dir="5400000" sy="-100000" algn="bl" rotWithShape="0"/>
                </a:effectLst>
                <a:latin typeface="Broadway" pitchFamily="82" charset="0"/>
                <a:ea typeface="华文细黑" pitchFamily="2" charset="-122"/>
              </a:rPr>
              <a:t>3200</a:t>
            </a:r>
            <a:endParaRPr lang="zh-CN" altLang="en-US" sz="6000" cap="all" dirty="0">
              <a:ln w="9000" cmpd="sng">
                <a:solidFill>
                  <a:srgbClr val="7030A0"/>
                </a:solidFill>
                <a:prstDash val="solid"/>
              </a:ln>
              <a:solidFill>
                <a:srgbClr val="F757B2"/>
              </a:solidFill>
              <a:effectLst>
                <a:reflection blurRad="12700" stA="28000" endPos="45000" dist="1000" dir="5400000" sy="-100000" algn="bl" rotWithShape="0"/>
              </a:effectLst>
              <a:latin typeface="Broadway" pitchFamily="82" charset="0"/>
              <a:ea typeface="华文细黑" pitchFamily="2" charset="-122"/>
            </a:endParaRPr>
          </a:p>
        </p:txBody>
      </p:sp>
      <p:sp>
        <p:nvSpPr>
          <p:cNvPr id="189" name="矩形 188"/>
          <p:cNvSpPr/>
          <p:nvPr/>
        </p:nvSpPr>
        <p:spPr>
          <a:xfrm>
            <a:off x="153300" y="2856949"/>
            <a:ext cx="2031325" cy="461665"/>
          </a:xfrm>
          <a:prstGeom prst="rect">
            <a:avLst/>
          </a:prstGeom>
          <a:noFill/>
          <a:ln>
            <a:noFill/>
          </a:ln>
        </p:spPr>
        <p:txBody>
          <a:bodyPr wrap="square" lIns="91440" tIns="45720" rIns="91440" bIns="45720">
            <a:spAutoFit/>
          </a:bodyPr>
          <a:lstStyle/>
          <a:p>
            <a:pPr algn="ctr" fontAlgn="base">
              <a:spcBef>
                <a:spcPct val="0"/>
              </a:spcBef>
              <a:spcAft>
                <a:spcPct val="0"/>
              </a:spcAft>
            </a:pPr>
            <a:r>
              <a:rPr lang="zh-CN" altLang="en-US" sz="2400" cap="all" dirty="0" smtClean="0">
                <a:ln w="9000" cmpd="sng">
                  <a:solidFill>
                    <a:srgbClr val="0070C0"/>
                  </a:solidFill>
                  <a:prstDash val="solid"/>
                </a:ln>
                <a:solidFill>
                  <a:srgbClr val="00B0F0"/>
                </a:solidFill>
                <a:effectLst>
                  <a:reflection blurRad="12700" stA="28000" endPos="45000" dist="1000" dir="5400000" sy="-100000" algn="bl" rotWithShape="0"/>
                </a:effectLst>
                <a:latin typeface="微软雅黑" pitchFamily="34" charset="-122"/>
                <a:ea typeface="微软雅黑" pitchFamily="34" charset="-122"/>
              </a:rPr>
              <a:t>活跃应用数</a:t>
            </a:r>
            <a:endParaRPr lang="zh-CN" altLang="en-US" sz="2400" cap="all" dirty="0">
              <a:ln w="9000" cmpd="sng">
                <a:solidFill>
                  <a:srgbClr val="0070C0"/>
                </a:solidFill>
                <a:prstDash val="solid"/>
              </a:ln>
              <a:solidFill>
                <a:srgbClr val="00B0F0"/>
              </a:solidFill>
              <a:effectLst>
                <a:reflection blurRad="12700" stA="28000" endPos="45000" dist="1000" dir="5400000" sy="-100000" algn="bl" rotWithShape="0"/>
              </a:effectLst>
              <a:latin typeface="Arial" pitchFamily="34" charset="0"/>
            </a:endParaRPr>
          </a:p>
        </p:txBody>
      </p:sp>
      <p:pic>
        <p:nvPicPr>
          <p:cNvPr id="192" name="Picture 2" descr="C:\Documents and Settings\jjyang\桌面\images\未标题-1_27.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640862" y="4215412"/>
            <a:ext cx="558000" cy="558000"/>
          </a:xfrm>
          <a:prstGeom prst="rect">
            <a:avLst/>
          </a:prstGeom>
          <a:noFill/>
          <a:extLst>
            <a:ext uri="{909E8E84-426E-40dd-AFC4-6F175D3DCCD1}">
              <a14:hiddenFill xmlns:a14="http://schemas.microsoft.com/office/drawing/2010/main">
                <a:solidFill>
                  <a:srgbClr val="FFFFFF"/>
                </a:solidFill>
              </a14:hiddenFill>
            </a:ext>
          </a:extLst>
        </p:spPr>
      </p:pic>
      <p:pic>
        <p:nvPicPr>
          <p:cNvPr id="194" name="Picture 4" descr="C:\Documents and Settings\jjyang\桌面\images\未标题-1_32.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262193" y="972778"/>
            <a:ext cx="558000" cy="558000"/>
          </a:xfrm>
          <a:prstGeom prst="rect">
            <a:avLst/>
          </a:prstGeom>
          <a:noFill/>
          <a:extLst>
            <a:ext uri="{909E8E84-426E-40dd-AFC4-6F175D3DCCD1}">
              <a14:hiddenFill xmlns:a14="http://schemas.microsoft.com/office/drawing/2010/main">
                <a:solidFill>
                  <a:srgbClr val="FFFFFF"/>
                </a:solidFill>
              </a14:hiddenFill>
            </a:ext>
          </a:extLst>
        </p:spPr>
      </p:pic>
      <p:pic>
        <p:nvPicPr>
          <p:cNvPr id="198" name="Picture 8" descr="C:\Documents and Settings\jjyang\桌面\images\未标题-1_11.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958800" y="2260853"/>
            <a:ext cx="558000" cy="558000"/>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4" descr="C:\Documents and Settings\jjyang\桌面\android.e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44361" y="5603718"/>
            <a:ext cx="349046" cy="408169"/>
          </a:xfrm>
          <a:prstGeom prst="rect">
            <a:avLst/>
          </a:prstGeom>
          <a:noFill/>
          <a:extLst>
            <a:ext uri="{909E8E84-426E-40dd-AFC4-6F175D3DCCD1}">
              <a14:hiddenFill xmlns:a14="http://schemas.microsoft.com/office/drawing/2010/main">
                <a:solidFill>
                  <a:srgbClr val="FFFFFF"/>
                </a:solidFill>
              </a14:hiddenFill>
            </a:ext>
          </a:extLst>
        </p:spPr>
      </p:pic>
      <p:pic>
        <p:nvPicPr>
          <p:cNvPr id="99" name="Picture 4" descr="C:\Documents and Settings\jjyang\桌面\android.e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81638" y="5049743"/>
            <a:ext cx="349046" cy="408169"/>
          </a:xfrm>
          <a:prstGeom prst="rect">
            <a:avLst/>
          </a:prstGeom>
          <a:noFill/>
          <a:extLst>
            <a:ext uri="{909E8E84-426E-40dd-AFC4-6F175D3DCCD1}">
              <a14:hiddenFill xmlns:a14="http://schemas.microsoft.com/office/drawing/2010/main">
                <a:solidFill>
                  <a:srgbClr val="FFFFFF"/>
                </a:solidFill>
              </a14:hiddenFill>
            </a:ext>
          </a:extLst>
        </p:spPr>
      </p:pic>
      <p:pic>
        <p:nvPicPr>
          <p:cNvPr id="100" name="图片 99"/>
          <p:cNvPicPr>
            <a:picLocks noChangeAspect="1"/>
          </p:cNvPicPr>
          <p:nvPr/>
        </p:nvPicPr>
        <p:blipFill>
          <a:blip r:embed="rId15" cstate="print"/>
          <a:stretch>
            <a:fillRect/>
          </a:stretch>
        </p:blipFill>
        <p:spPr>
          <a:xfrm>
            <a:off x="4640862" y="972778"/>
            <a:ext cx="558000" cy="558000"/>
          </a:xfrm>
          <a:prstGeom prst="rect">
            <a:avLst/>
          </a:prstGeom>
        </p:spPr>
      </p:pic>
      <p:pic>
        <p:nvPicPr>
          <p:cNvPr id="115" name="图片 114"/>
          <p:cNvPicPr>
            <a:picLocks noChangeAspect="1"/>
          </p:cNvPicPr>
          <p:nvPr/>
        </p:nvPicPr>
        <p:blipFill>
          <a:blip r:embed="rId16" cstate="print"/>
          <a:stretch>
            <a:fillRect/>
          </a:stretch>
        </p:blipFill>
        <p:spPr>
          <a:xfrm>
            <a:off x="8108627" y="972778"/>
            <a:ext cx="558000" cy="558000"/>
          </a:xfrm>
          <a:prstGeom prst="rect">
            <a:avLst/>
          </a:prstGeom>
        </p:spPr>
      </p:pic>
      <p:pic>
        <p:nvPicPr>
          <p:cNvPr id="126" name="图片 125" descr="t013671ae5542cf9e46.png"/>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328980" y="972778"/>
            <a:ext cx="558000" cy="558000"/>
          </a:xfrm>
          <a:prstGeom prst="rect">
            <a:avLst/>
          </a:prstGeom>
        </p:spPr>
      </p:pic>
      <p:pic>
        <p:nvPicPr>
          <p:cNvPr id="152" name="图片 151"/>
          <p:cNvPicPr>
            <a:picLocks noChangeAspect="1"/>
          </p:cNvPicPr>
          <p:nvPr/>
        </p:nvPicPr>
        <p:blipFill>
          <a:blip r:embed="rId18" cstate="print"/>
          <a:stretch>
            <a:fillRect/>
          </a:stretch>
        </p:blipFill>
        <p:spPr>
          <a:xfrm>
            <a:off x="8108627" y="2260853"/>
            <a:ext cx="558000" cy="558000"/>
          </a:xfrm>
          <a:prstGeom prst="rect">
            <a:avLst/>
          </a:prstGeom>
        </p:spPr>
      </p:pic>
      <p:pic>
        <p:nvPicPr>
          <p:cNvPr id="153" name="图片 152"/>
          <p:cNvPicPr>
            <a:picLocks noChangeAspect="1"/>
          </p:cNvPicPr>
          <p:nvPr/>
        </p:nvPicPr>
        <p:blipFill>
          <a:blip r:embed="rId19" cstate="print"/>
          <a:stretch>
            <a:fillRect/>
          </a:stretch>
        </p:blipFill>
        <p:spPr>
          <a:xfrm>
            <a:off x="8108627" y="1597056"/>
            <a:ext cx="558000" cy="558000"/>
          </a:xfrm>
          <a:prstGeom prst="rect">
            <a:avLst/>
          </a:prstGeom>
        </p:spPr>
      </p:pic>
      <p:pic>
        <p:nvPicPr>
          <p:cNvPr id="173" name="图片 172"/>
          <p:cNvPicPr>
            <a:picLocks noChangeAspect="1"/>
          </p:cNvPicPr>
          <p:nvPr/>
        </p:nvPicPr>
        <p:blipFill>
          <a:blip r:embed="rId20" cstate="print"/>
          <a:stretch>
            <a:fillRect/>
          </a:stretch>
        </p:blipFill>
        <p:spPr>
          <a:xfrm>
            <a:off x="7402154" y="1597056"/>
            <a:ext cx="558000" cy="558000"/>
          </a:xfrm>
          <a:prstGeom prst="rect">
            <a:avLst/>
          </a:prstGeom>
        </p:spPr>
      </p:pic>
      <p:pic>
        <p:nvPicPr>
          <p:cNvPr id="3" name="图片 2"/>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019840" y="972778"/>
            <a:ext cx="558000" cy="558000"/>
          </a:xfrm>
          <a:prstGeom prst="rect">
            <a:avLst/>
          </a:prstGeom>
        </p:spPr>
      </p:pic>
      <p:pic>
        <p:nvPicPr>
          <p:cNvPr id="4" name="图片 3"/>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3958800" y="972778"/>
            <a:ext cx="558000" cy="558000"/>
          </a:xfrm>
          <a:prstGeom prst="rect">
            <a:avLst/>
          </a:prstGeom>
        </p:spPr>
      </p:pic>
      <p:pic>
        <p:nvPicPr>
          <p:cNvPr id="202" name="图片 201"/>
          <p:cNvPicPr>
            <a:picLocks noChangeAspect="1"/>
          </p:cNvPicPr>
          <p:nvPr/>
        </p:nvPicPr>
        <p:blipFill>
          <a:blip r:embed="rId23" cstate="print"/>
          <a:stretch>
            <a:fillRect/>
          </a:stretch>
        </p:blipFill>
        <p:spPr>
          <a:xfrm>
            <a:off x="6715409" y="1597056"/>
            <a:ext cx="558000" cy="558000"/>
          </a:xfrm>
          <a:prstGeom prst="rect">
            <a:avLst/>
          </a:prstGeom>
        </p:spPr>
      </p:pic>
      <p:pic>
        <p:nvPicPr>
          <p:cNvPr id="5" name="图片 4"/>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6715409" y="972778"/>
            <a:ext cx="558000" cy="558000"/>
          </a:xfrm>
          <a:prstGeom prst="rect">
            <a:avLst/>
          </a:prstGeom>
        </p:spPr>
      </p:pic>
      <p:pic>
        <p:nvPicPr>
          <p:cNvPr id="6" name="图片 5"/>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7402154" y="972778"/>
            <a:ext cx="558000" cy="558000"/>
          </a:xfrm>
          <a:prstGeom prst="rect">
            <a:avLst/>
          </a:prstGeom>
        </p:spPr>
      </p:pic>
      <p:pic>
        <p:nvPicPr>
          <p:cNvPr id="7" name="图片 6"/>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4640862" y="2260853"/>
            <a:ext cx="558000" cy="558000"/>
          </a:xfrm>
          <a:prstGeom prst="rect">
            <a:avLst/>
          </a:prstGeom>
        </p:spPr>
      </p:pic>
      <p:pic>
        <p:nvPicPr>
          <p:cNvPr id="8" name="图片 7"/>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6019840" y="1597056"/>
            <a:ext cx="558000" cy="558000"/>
          </a:xfrm>
          <a:prstGeom prst="rect">
            <a:avLst/>
          </a:prstGeom>
        </p:spPr>
      </p:pic>
      <p:pic>
        <p:nvPicPr>
          <p:cNvPr id="9" name="图片 8"/>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3262193" y="1597056"/>
            <a:ext cx="558000" cy="558000"/>
          </a:xfrm>
          <a:prstGeom prst="rect">
            <a:avLst/>
          </a:prstGeom>
        </p:spPr>
      </p:pic>
      <p:pic>
        <p:nvPicPr>
          <p:cNvPr id="10" name="图片 9"/>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3262193" y="2260853"/>
            <a:ext cx="558000" cy="558000"/>
          </a:xfrm>
          <a:prstGeom prst="rect">
            <a:avLst/>
          </a:prstGeom>
        </p:spPr>
      </p:pic>
      <p:pic>
        <p:nvPicPr>
          <p:cNvPr id="207" name="图片 206"/>
          <p:cNvPicPr>
            <a:picLocks noChangeAspect="1"/>
          </p:cNvPicPr>
          <p:nvPr/>
        </p:nvPicPr>
        <p:blipFill>
          <a:blip r:embed="rId30" cstate="print"/>
          <a:stretch>
            <a:fillRect/>
          </a:stretch>
        </p:blipFill>
        <p:spPr>
          <a:xfrm>
            <a:off x="5328980" y="1597056"/>
            <a:ext cx="558000" cy="558000"/>
          </a:xfrm>
          <a:prstGeom prst="rect">
            <a:avLst/>
          </a:prstGeom>
        </p:spPr>
      </p:pic>
      <p:pic>
        <p:nvPicPr>
          <p:cNvPr id="11" name="图片 10"/>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3958800" y="1597056"/>
            <a:ext cx="558000" cy="558000"/>
          </a:xfrm>
          <a:prstGeom prst="rect">
            <a:avLst/>
          </a:prstGeom>
        </p:spPr>
      </p:pic>
      <p:pic>
        <p:nvPicPr>
          <p:cNvPr id="211" name="Picture 42"/>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6715409" y="2260853"/>
            <a:ext cx="558000" cy="5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3" name="图片 212"/>
          <p:cNvPicPr>
            <a:picLocks noChangeAspect="1"/>
          </p:cNvPicPr>
          <p:nvPr/>
        </p:nvPicPr>
        <p:blipFill>
          <a:blip r:embed="rId33" cstate="print"/>
          <a:stretch>
            <a:fillRect/>
          </a:stretch>
        </p:blipFill>
        <p:spPr>
          <a:xfrm>
            <a:off x="7402154" y="2260853"/>
            <a:ext cx="558000" cy="558000"/>
          </a:xfrm>
          <a:prstGeom prst="rect">
            <a:avLst/>
          </a:prstGeom>
        </p:spPr>
      </p:pic>
      <p:pic>
        <p:nvPicPr>
          <p:cNvPr id="215" name="Picture 14" descr="http://open.voicecloud.cn/uploads/app_release/6047567_53203224.png"/>
          <p:cNvPicPr>
            <a:picLocks noChangeAspect="1" noChangeArrowheads="1"/>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3262193" y="2906105"/>
            <a:ext cx="558000" cy="558000"/>
          </a:xfrm>
          <a:prstGeom prst="rect">
            <a:avLst/>
          </a:prstGeom>
          <a:noFill/>
          <a:extLst>
            <a:ext uri="{909E8E84-426E-40dd-AFC4-6F175D3DCCD1}">
              <a14:hiddenFill xmlns:a14="http://schemas.microsoft.com/office/drawing/2010/main">
                <a:solidFill>
                  <a:srgbClr val="FFFFFF"/>
                </a:solidFill>
              </a14:hiddenFill>
            </a:ext>
          </a:extLst>
        </p:spPr>
      </p:pic>
      <p:pic>
        <p:nvPicPr>
          <p:cNvPr id="216" name="Picture 2" descr="http://open.voicecloud.cn/uploads/app_release/5669251_52fb4838.png"/>
          <p:cNvPicPr>
            <a:picLocks noChangeAspect="1"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3262193" y="3558413"/>
            <a:ext cx="558000" cy="558000"/>
          </a:xfrm>
          <a:prstGeom prst="rect">
            <a:avLst/>
          </a:prstGeom>
          <a:noFill/>
          <a:extLst>
            <a:ext uri="{909E8E84-426E-40dd-AFC4-6F175D3DCCD1}">
              <a14:hiddenFill xmlns:a14="http://schemas.microsoft.com/office/drawing/2010/main">
                <a:solidFill>
                  <a:srgbClr val="FFFFFF"/>
                </a:solidFill>
              </a14:hiddenFill>
            </a:ext>
          </a:extLst>
        </p:spPr>
      </p:pic>
      <p:pic>
        <p:nvPicPr>
          <p:cNvPr id="217" name="Picture 31" descr="C:\Users\azzhu\Desktop\0d061d950a7b020856669b3b60d9f2d3562cc8b9.jpg"/>
          <p:cNvPicPr>
            <a:picLocks noChangeAspect="1" noChangeArrowheads="1"/>
          </p:cNvPicPr>
          <p:nvPr/>
        </p:nvPicPr>
        <p:blipFill>
          <a:blip r:embed="rId36" cstate="print">
            <a:extLst>
              <a:ext uri="{28A0092B-C50C-407E-A947-70E740481C1C}">
                <a14:useLocalDpi xmlns:a14="http://schemas.microsoft.com/office/drawing/2010/main" val="0"/>
              </a:ext>
            </a:extLst>
          </a:blip>
          <a:srcRect/>
          <a:stretch>
            <a:fillRect/>
          </a:stretch>
        </p:blipFill>
        <p:spPr bwMode="auto">
          <a:xfrm>
            <a:off x="3262193" y="4215412"/>
            <a:ext cx="558000" cy="558000"/>
          </a:xfrm>
          <a:prstGeom prst="rect">
            <a:avLst/>
          </a:prstGeom>
          <a:noFill/>
          <a:extLst>
            <a:ext uri="{909E8E84-426E-40dd-AFC4-6F175D3DCCD1}">
              <a14:hiddenFill xmlns:a14="http://schemas.microsoft.com/office/drawing/2010/main">
                <a:solidFill>
                  <a:srgbClr val="FFFFFF"/>
                </a:solidFill>
              </a14:hiddenFill>
            </a:ext>
          </a:extLst>
        </p:spPr>
      </p:pic>
      <p:pic>
        <p:nvPicPr>
          <p:cNvPr id="219" name="图片 218"/>
          <p:cNvPicPr>
            <a:picLocks noChangeAspect="1"/>
          </p:cNvPicPr>
          <p:nvPr/>
        </p:nvPicPr>
        <p:blipFill>
          <a:blip r:embed="rId37" cstate="print"/>
          <a:stretch>
            <a:fillRect/>
          </a:stretch>
        </p:blipFill>
        <p:spPr>
          <a:xfrm>
            <a:off x="3958800" y="3558413"/>
            <a:ext cx="558000" cy="558000"/>
          </a:xfrm>
          <a:prstGeom prst="rect">
            <a:avLst/>
          </a:prstGeom>
        </p:spPr>
      </p:pic>
      <p:pic>
        <p:nvPicPr>
          <p:cNvPr id="220" name="图片 219"/>
          <p:cNvPicPr>
            <a:picLocks noChangeAspect="1"/>
          </p:cNvPicPr>
          <p:nvPr/>
        </p:nvPicPr>
        <p:blipFill>
          <a:blip r:embed="rId38" cstate="print"/>
          <a:stretch>
            <a:fillRect/>
          </a:stretch>
        </p:blipFill>
        <p:spPr>
          <a:xfrm>
            <a:off x="3958800" y="2906105"/>
            <a:ext cx="558000" cy="558000"/>
          </a:xfrm>
          <a:prstGeom prst="rect">
            <a:avLst/>
          </a:prstGeom>
        </p:spPr>
      </p:pic>
      <p:pic>
        <p:nvPicPr>
          <p:cNvPr id="221" name="Picture 16" descr="http://open.voicecloud.cn/uploads/app_release/6126601_53282202.png"/>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958800" y="4215412"/>
            <a:ext cx="558000" cy="558000"/>
          </a:xfrm>
          <a:prstGeom prst="rect">
            <a:avLst/>
          </a:prstGeom>
          <a:noFill/>
          <a:extLst>
            <a:ext uri="{909E8E84-426E-40dd-AFC4-6F175D3DCCD1}">
              <a14:hiddenFill xmlns:a14="http://schemas.microsoft.com/office/drawing/2010/main">
                <a:solidFill>
                  <a:srgbClr val="FFFFFF"/>
                </a:solidFill>
              </a14:hiddenFill>
            </a:ext>
          </a:extLst>
        </p:spPr>
      </p:pic>
      <p:pic>
        <p:nvPicPr>
          <p:cNvPr id="223" name="Picture 39" descr="http://open.voicecloud.cn/uploads/app_release/9815193_53a3de17.png"/>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5328980" y="2906105"/>
            <a:ext cx="558000" cy="558000"/>
          </a:xfrm>
          <a:prstGeom prst="rect">
            <a:avLst/>
          </a:prstGeom>
          <a:noFill/>
          <a:extLst>
            <a:ext uri="{909E8E84-426E-40dd-AFC4-6F175D3DCCD1}">
              <a14:hiddenFill xmlns:a14="http://schemas.microsoft.com/office/drawing/2010/main">
                <a:solidFill>
                  <a:srgbClr val="FFFFFF"/>
                </a:solidFill>
              </a14:hiddenFill>
            </a:ext>
          </a:extLst>
        </p:spPr>
      </p:pic>
      <p:pic>
        <p:nvPicPr>
          <p:cNvPr id="224" name="Picture 10" descr="http://open.voicecloud.cn/uploads/app_release/5744561_5301b7b0.png"/>
          <p:cNvPicPr>
            <a:picLocks noChangeAspect="1" noChangeArrowheads="1"/>
          </p:cNvPicPr>
          <p:nvPr/>
        </p:nvPicPr>
        <p:blipFill>
          <a:blip r:embed="rId41" cstate="print">
            <a:extLst>
              <a:ext uri="{28A0092B-C50C-407E-A947-70E740481C1C}">
                <a14:useLocalDpi xmlns:a14="http://schemas.microsoft.com/office/drawing/2010/main" val="0"/>
              </a:ext>
            </a:extLst>
          </a:blip>
          <a:srcRect/>
          <a:stretch>
            <a:fillRect/>
          </a:stretch>
        </p:blipFill>
        <p:spPr bwMode="auto">
          <a:xfrm>
            <a:off x="6715409" y="2906105"/>
            <a:ext cx="558000" cy="558000"/>
          </a:xfrm>
          <a:prstGeom prst="rect">
            <a:avLst/>
          </a:prstGeom>
          <a:noFill/>
          <a:extLst>
            <a:ext uri="{909E8E84-426E-40dd-AFC4-6F175D3DCCD1}">
              <a14:hiddenFill xmlns:a14="http://schemas.microsoft.com/office/drawing/2010/main">
                <a:solidFill>
                  <a:srgbClr val="FFFFFF"/>
                </a:solidFill>
              </a14:hiddenFill>
            </a:ext>
          </a:extLst>
        </p:spPr>
      </p:pic>
      <p:pic>
        <p:nvPicPr>
          <p:cNvPr id="225" name="Picture 6" descr="http://open.voicecloud.cn/uploads/app_release/4418254_52c21ca0.png"/>
          <p:cNvPicPr>
            <a:picLocks noChangeAspect="1" noChangeArrowheads="1"/>
          </p:cNvPicPr>
          <p:nvPr/>
        </p:nvPicPr>
        <p:blipFill>
          <a:blip r:embed="rId42" cstate="print">
            <a:extLst>
              <a:ext uri="{28A0092B-C50C-407E-A947-70E740481C1C}">
                <a14:useLocalDpi xmlns:a14="http://schemas.microsoft.com/office/drawing/2010/main" val="0"/>
              </a:ext>
            </a:extLst>
          </a:blip>
          <a:srcRect/>
          <a:stretch>
            <a:fillRect/>
          </a:stretch>
        </p:blipFill>
        <p:spPr bwMode="auto">
          <a:xfrm>
            <a:off x="7402154" y="2906105"/>
            <a:ext cx="558000" cy="558000"/>
          </a:xfrm>
          <a:prstGeom prst="rect">
            <a:avLst/>
          </a:prstGeom>
          <a:noFill/>
          <a:extLst>
            <a:ext uri="{909E8E84-426E-40dd-AFC4-6F175D3DCCD1}">
              <a14:hiddenFill xmlns:a14="http://schemas.microsoft.com/office/drawing/2010/main">
                <a:solidFill>
                  <a:srgbClr val="FFFFFF"/>
                </a:solidFill>
              </a14:hiddenFill>
            </a:ext>
          </a:extLst>
        </p:spPr>
      </p:pic>
      <p:pic>
        <p:nvPicPr>
          <p:cNvPr id="226" name="图片 225"/>
          <p:cNvPicPr>
            <a:picLocks noChangeAspect="1"/>
          </p:cNvPicPr>
          <p:nvPr/>
        </p:nvPicPr>
        <p:blipFill>
          <a:blip r:embed="rId43" cstate="print"/>
          <a:stretch>
            <a:fillRect/>
          </a:stretch>
        </p:blipFill>
        <p:spPr>
          <a:xfrm>
            <a:off x="5328980" y="3558413"/>
            <a:ext cx="558000" cy="558000"/>
          </a:xfrm>
          <a:prstGeom prst="rect">
            <a:avLst/>
          </a:prstGeom>
        </p:spPr>
      </p:pic>
      <p:pic>
        <p:nvPicPr>
          <p:cNvPr id="227" name="Picture 22" descr="http://open.voicecloud.cn/uploads/app_release/5933379_53157530.png"/>
          <p:cNvPicPr>
            <a:picLocks noChangeAspect="1" noChangeArrowheads="1"/>
          </p:cNvPicPr>
          <p:nvPr/>
        </p:nvPicPr>
        <p:blipFill>
          <a:blip r:embed="rId44" cstate="print">
            <a:extLst>
              <a:ext uri="{28A0092B-C50C-407E-A947-70E740481C1C}">
                <a14:useLocalDpi xmlns:a14="http://schemas.microsoft.com/office/drawing/2010/main" val="0"/>
              </a:ext>
            </a:extLst>
          </a:blip>
          <a:srcRect/>
          <a:stretch>
            <a:fillRect/>
          </a:stretch>
        </p:blipFill>
        <p:spPr bwMode="auto">
          <a:xfrm>
            <a:off x="6019840" y="2906105"/>
            <a:ext cx="558000" cy="558000"/>
          </a:xfrm>
          <a:prstGeom prst="rect">
            <a:avLst/>
          </a:prstGeom>
          <a:noFill/>
          <a:extLst>
            <a:ext uri="{909E8E84-426E-40dd-AFC4-6F175D3DCCD1}">
              <a14:hiddenFill xmlns:a14="http://schemas.microsoft.com/office/drawing/2010/main">
                <a:solidFill>
                  <a:srgbClr val="FFFFFF"/>
                </a:solidFill>
              </a14:hiddenFill>
            </a:ext>
          </a:extLst>
        </p:spPr>
      </p:pic>
      <p:pic>
        <p:nvPicPr>
          <p:cNvPr id="13" name="图片 12"/>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5328980" y="2260853"/>
            <a:ext cx="558000" cy="558000"/>
          </a:xfrm>
          <a:prstGeom prst="rect">
            <a:avLst/>
          </a:prstGeom>
        </p:spPr>
      </p:pic>
      <p:pic>
        <p:nvPicPr>
          <p:cNvPr id="14" name="图片 13"/>
          <p:cNvPicPr>
            <a:picLocks noChangeAspect="1"/>
          </p:cNvPicPr>
          <p:nvPr/>
        </p:nvPicPr>
        <p:blipFill>
          <a:blip r:embed="rId46" cstate="print">
            <a:extLst>
              <a:ext uri="{28A0092B-C50C-407E-A947-70E740481C1C}">
                <a14:useLocalDpi xmlns:a14="http://schemas.microsoft.com/office/drawing/2010/main" val="0"/>
              </a:ext>
            </a:extLst>
          </a:blip>
          <a:stretch>
            <a:fillRect/>
          </a:stretch>
        </p:blipFill>
        <p:spPr>
          <a:xfrm>
            <a:off x="8108627" y="2906105"/>
            <a:ext cx="558000" cy="547212"/>
          </a:xfrm>
          <a:prstGeom prst="rect">
            <a:avLst/>
          </a:prstGeom>
        </p:spPr>
      </p:pic>
      <p:pic>
        <p:nvPicPr>
          <p:cNvPr id="15" name="图片 14"/>
          <p:cNvPicPr>
            <a:picLocks noChangeAspect="1"/>
          </p:cNvPicPr>
          <p:nvPr/>
        </p:nvPicPr>
        <p:blipFill>
          <a:blip r:embed="rId47" cstate="print">
            <a:extLst>
              <a:ext uri="{28A0092B-C50C-407E-A947-70E740481C1C}">
                <a14:useLocalDpi xmlns:a14="http://schemas.microsoft.com/office/drawing/2010/main" val="0"/>
              </a:ext>
            </a:extLst>
          </a:blip>
          <a:stretch>
            <a:fillRect/>
          </a:stretch>
        </p:blipFill>
        <p:spPr>
          <a:xfrm>
            <a:off x="6019840" y="2260853"/>
            <a:ext cx="558000" cy="558000"/>
          </a:xfrm>
          <a:prstGeom prst="rect">
            <a:avLst/>
          </a:prstGeom>
        </p:spPr>
      </p:pic>
      <p:pic>
        <p:nvPicPr>
          <p:cNvPr id="229" name="Picture 8" descr="http://open.voicecloud.cn/uploads/app_release/5847049_530d9723.png"/>
          <p:cNvPicPr>
            <a:picLocks noChangeAspect="1" noChangeArrowheads="1"/>
          </p:cNvPicPr>
          <p:nvPr/>
        </p:nvPicPr>
        <p:blipFill>
          <a:blip r:embed="rId48" cstate="print">
            <a:extLst>
              <a:ext uri="{28A0092B-C50C-407E-A947-70E740481C1C}">
                <a14:useLocalDpi xmlns:a14="http://schemas.microsoft.com/office/drawing/2010/main" val="0"/>
              </a:ext>
            </a:extLst>
          </a:blip>
          <a:srcRect/>
          <a:stretch>
            <a:fillRect/>
          </a:stretch>
        </p:blipFill>
        <p:spPr bwMode="auto">
          <a:xfrm>
            <a:off x="8108627" y="4215412"/>
            <a:ext cx="558000" cy="558001"/>
          </a:xfrm>
          <a:prstGeom prst="rect">
            <a:avLst/>
          </a:prstGeom>
          <a:noFill/>
          <a:extLst>
            <a:ext uri="{909E8E84-426E-40dd-AFC4-6F175D3DCCD1}">
              <a14:hiddenFill xmlns:a14="http://schemas.microsoft.com/office/drawing/2010/main">
                <a:solidFill>
                  <a:srgbClr val="FFFFFF"/>
                </a:solidFill>
              </a14:hiddenFill>
            </a:ext>
          </a:extLst>
        </p:spPr>
      </p:pic>
      <p:pic>
        <p:nvPicPr>
          <p:cNvPr id="230" name="图片 229"/>
          <p:cNvPicPr>
            <a:picLocks noChangeAspect="1"/>
          </p:cNvPicPr>
          <p:nvPr/>
        </p:nvPicPr>
        <p:blipFill>
          <a:blip r:embed="rId49" cstate="print"/>
          <a:stretch>
            <a:fillRect/>
          </a:stretch>
        </p:blipFill>
        <p:spPr>
          <a:xfrm>
            <a:off x="6019840" y="4215412"/>
            <a:ext cx="558000" cy="558000"/>
          </a:xfrm>
          <a:prstGeom prst="rect">
            <a:avLst/>
          </a:prstGeom>
        </p:spPr>
      </p:pic>
      <p:pic>
        <p:nvPicPr>
          <p:cNvPr id="231" name="Picture 18" descr="http://open.voicecloud.cn/uploads/app_release/6269013_5330ffb4.png"/>
          <p:cNvPicPr>
            <a:picLocks noChangeAspect="1" noChangeArrowheads="1"/>
          </p:cNvPicPr>
          <p:nvPr/>
        </p:nvPicPr>
        <p:blipFill>
          <a:blip r:embed="rId50" cstate="print">
            <a:extLst>
              <a:ext uri="{28A0092B-C50C-407E-A947-70E740481C1C}">
                <a14:useLocalDpi xmlns:a14="http://schemas.microsoft.com/office/drawing/2010/main" val="0"/>
              </a:ext>
            </a:extLst>
          </a:blip>
          <a:srcRect/>
          <a:stretch>
            <a:fillRect/>
          </a:stretch>
        </p:blipFill>
        <p:spPr bwMode="auto">
          <a:xfrm>
            <a:off x="4640862" y="3558413"/>
            <a:ext cx="558000" cy="558000"/>
          </a:xfrm>
          <a:prstGeom prst="rect">
            <a:avLst/>
          </a:prstGeom>
          <a:noFill/>
          <a:extLst>
            <a:ext uri="{909E8E84-426E-40dd-AFC4-6F175D3DCCD1}">
              <a14:hiddenFill xmlns:a14="http://schemas.microsoft.com/office/drawing/2010/main">
                <a:solidFill>
                  <a:srgbClr val="FFFFFF"/>
                </a:solidFill>
              </a14:hiddenFill>
            </a:ext>
          </a:extLst>
        </p:spPr>
      </p:pic>
      <p:pic>
        <p:nvPicPr>
          <p:cNvPr id="232" name="Picture 20" descr="http://open.voicecloud.cn/uploads/app_release/1894079_51958b15.png"/>
          <p:cNvPicPr>
            <a:picLocks noChangeAspect="1" noChangeArrowheads="1"/>
          </p:cNvPicPr>
          <p:nvPr/>
        </p:nvPicPr>
        <p:blipFill>
          <a:blip r:embed="rId51" cstate="print">
            <a:extLst>
              <a:ext uri="{28A0092B-C50C-407E-A947-70E740481C1C}">
                <a14:useLocalDpi xmlns:a14="http://schemas.microsoft.com/office/drawing/2010/main" val="0"/>
              </a:ext>
            </a:extLst>
          </a:blip>
          <a:srcRect/>
          <a:stretch>
            <a:fillRect/>
          </a:stretch>
        </p:blipFill>
        <p:spPr bwMode="auto">
          <a:xfrm>
            <a:off x="6019840" y="3558413"/>
            <a:ext cx="558000" cy="558000"/>
          </a:xfrm>
          <a:prstGeom prst="rect">
            <a:avLst/>
          </a:prstGeom>
          <a:noFill/>
          <a:extLst>
            <a:ext uri="{909E8E84-426E-40dd-AFC4-6F175D3DCCD1}">
              <a14:hiddenFill xmlns:a14="http://schemas.microsoft.com/office/drawing/2010/main">
                <a:solidFill>
                  <a:srgbClr val="FFFFFF"/>
                </a:solidFill>
              </a14:hiddenFill>
            </a:ext>
          </a:extLst>
        </p:spPr>
      </p:pic>
      <p:pic>
        <p:nvPicPr>
          <p:cNvPr id="16" name="图片 15"/>
          <p:cNvPicPr>
            <a:picLocks noChangeAspect="1"/>
          </p:cNvPicPr>
          <p:nvPr/>
        </p:nvPicPr>
        <p:blipFill>
          <a:blip r:embed="rId52" cstate="print">
            <a:extLst>
              <a:ext uri="{28A0092B-C50C-407E-A947-70E740481C1C}">
                <a14:useLocalDpi xmlns:a14="http://schemas.microsoft.com/office/drawing/2010/main" val="0"/>
              </a:ext>
            </a:extLst>
          </a:blip>
          <a:stretch>
            <a:fillRect/>
          </a:stretch>
        </p:blipFill>
        <p:spPr>
          <a:xfrm>
            <a:off x="4640862" y="2906105"/>
            <a:ext cx="558000" cy="558000"/>
          </a:xfrm>
          <a:prstGeom prst="rect">
            <a:avLst/>
          </a:prstGeom>
        </p:spPr>
      </p:pic>
      <p:pic>
        <p:nvPicPr>
          <p:cNvPr id="17" name="图片 16"/>
          <p:cNvPicPr>
            <a:picLocks noChangeAspect="1"/>
          </p:cNvPicPr>
          <p:nvPr/>
        </p:nvPicPr>
        <p:blipFill>
          <a:blip r:embed="rId53" cstate="print">
            <a:extLst>
              <a:ext uri="{28A0092B-C50C-407E-A947-70E740481C1C}">
                <a14:useLocalDpi xmlns:a14="http://schemas.microsoft.com/office/drawing/2010/main" val="0"/>
              </a:ext>
            </a:extLst>
          </a:blip>
          <a:stretch>
            <a:fillRect/>
          </a:stretch>
        </p:blipFill>
        <p:spPr>
          <a:xfrm>
            <a:off x="6715409" y="4215412"/>
            <a:ext cx="558000" cy="558000"/>
          </a:xfrm>
          <a:prstGeom prst="rect">
            <a:avLst/>
          </a:prstGeom>
        </p:spPr>
      </p:pic>
      <p:sp>
        <p:nvSpPr>
          <p:cNvPr id="95" name="矩形 94"/>
          <p:cNvSpPr/>
          <p:nvPr/>
        </p:nvSpPr>
        <p:spPr>
          <a:xfrm>
            <a:off x="310135" y="115873"/>
            <a:ext cx="5932985" cy="830997"/>
          </a:xfrm>
          <a:prstGeom prst="rect">
            <a:avLst/>
          </a:prstGeom>
        </p:spPr>
        <p:txBody>
          <a:bodyPr wrap="square">
            <a:spAutoFit/>
          </a:bodyPr>
          <a:lstStyle/>
          <a:p>
            <a:r>
              <a:rPr lang="zh-CN" altLang="en-US" sz="3600" dirty="0" smtClean="0">
                <a:solidFill>
                  <a:prstClr val="white"/>
                </a:solidFill>
                <a:latin typeface="微软雅黑" pitchFamily="34" charset="-122"/>
                <a:ea typeface="微软雅黑" pitchFamily="34" charset="-122"/>
              </a:rPr>
              <a:t>合作伙伴</a:t>
            </a:r>
            <a:r>
              <a:rPr lang="zh-CN" altLang="en-US" sz="4800" b="1" dirty="0" smtClean="0">
                <a:solidFill>
                  <a:prstClr val="white"/>
                </a:solidFill>
                <a:latin typeface="微软雅黑" pitchFamily="34" charset="-122"/>
                <a:ea typeface="微软雅黑" pitchFamily="34" charset="-122"/>
              </a:rPr>
              <a:t>快速增长</a:t>
            </a:r>
            <a:endParaRPr lang="zh-CN" altLang="en-US" sz="4800" b="1" dirty="0">
              <a:solidFill>
                <a:prstClr val="white"/>
              </a:solidFill>
              <a:latin typeface="微软雅黑" pitchFamily="34" charset="-122"/>
              <a:ea typeface="微软雅黑" pitchFamily="34" charset="-122"/>
            </a:endParaRPr>
          </a:p>
        </p:txBody>
      </p:sp>
      <p:pic>
        <p:nvPicPr>
          <p:cNvPr id="2" name="图片 1"/>
          <p:cNvPicPr>
            <a:picLocks noChangeAspect="1"/>
          </p:cNvPicPr>
          <p:nvPr/>
        </p:nvPicPr>
        <p:blipFill>
          <a:blip r:embed="rId54" cstate="print">
            <a:extLst>
              <a:ext uri="{28A0092B-C50C-407E-A947-70E740481C1C}">
                <a14:useLocalDpi xmlns:a14="http://schemas.microsoft.com/office/drawing/2010/main" val="0"/>
              </a:ext>
            </a:extLst>
          </a:blip>
          <a:stretch>
            <a:fillRect/>
          </a:stretch>
        </p:blipFill>
        <p:spPr>
          <a:xfrm>
            <a:off x="4656161" y="1596265"/>
            <a:ext cx="553415" cy="55341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24774813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899595" y="755994"/>
            <a:ext cx="1018227" cy="584776"/>
          </a:xfrm>
          <a:prstGeom prst="rect">
            <a:avLst/>
          </a:prstGeom>
          <a:noFill/>
        </p:spPr>
        <p:txBody>
          <a:bodyPr wrap="none" rtlCol="0">
            <a:spAutoFit/>
          </a:bodyPr>
          <a:lstStyle/>
          <a:p>
            <a:r>
              <a:rPr lang="zh-CN" altLang="en-US" sz="32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即将</a:t>
            </a:r>
          </a:p>
        </p:txBody>
      </p:sp>
      <p:sp>
        <p:nvSpPr>
          <p:cNvPr id="25" name="TextBox 24"/>
          <p:cNvSpPr txBox="1"/>
          <p:nvPr/>
        </p:nvSpPr>
        <p:spPr>
          <a:xfrm>
            <a:off x="1763691" y="1916832"/>
            <a:ext cx="1751601" cy="400110"/>
          </a:xfrm>
          <a:prstGeom prst="rect">
            <a:avLst/>
          </a:prstGeom>
          <a:noFill/>
        </p:spPr>
        <p:txBody>
          <a:bodyPr wrap="none" rtlCol="0">
            <a:spAutoFit/>
          </a:bodyPr>
          <a:lstStyle/>
          <a:p>
            <a:r>
              <a:rPr lang="zh-CN" altLang="en-US" sz="2000" b="1" dirty="0" smtClean="0">
                <a:solidFill>
                  <a:schemeClr val="bg1"/>
                </a:solidFill>
                <a:latin typeface="微软雅黑" pitchFamily="34" charset="-122"/>
                <a:ea typeface="微软雅黑" pitchFamily="34" charset="-122"/>
              </a:rPr>
              <a:t>每一部手机 </a:t>
            </a:r>
            <a:r>
              <a:rPr lang="en-US" altLang="zh-CN" sz="2000" b="1" dirty="0" smtClean="0">
                <a:solidFill>
                  <a:schemeClr val="bg1"/>
                </a:solidFill>
                <a:latin typeface="微软雅黑" pitchFamily="34" charset="-122"/>
                <a:ea typeface="微软雅黑" pitchFamily="34" charset="-122"/>
              </a:rPr>
              <a:t>…</a:t>
            </a:r>
            <a:endParaRPr lang="zh-CN" altLang="en-US" sz="2000" b="1" dirty="0">
              <a:solidFill>
                <a:schemeClr val="bg1"/>
              </a:solidFill>
              <a:latin typeface="微软雅黑" pitchFamily="34" charset="-122"/>
              <a:ea typeface="微软雅黑" pitchFamily="34" charset="-122"/>
            </a:endParaRPr>
          </a:p>
        </p:txBody>
      </p:sp>
      <p:sp>
        <p:nvSpPr>
          <p:cNvPr id="26" name="TextBox 25"/>
          <p:cNvSpPr txBox="1"/>
          <p:nvPr/>
        </p:nvSpPr>
        <p:spPr>
          <a:xfrm>
            <a:off x="1763689" y="2452249"/>
            <a:ext cx="2064988" cy="461665"/>
          </a:xfrm>
          <a:prstGeom prst="rect">
            <a:avLst/>
          </a:prstGeom>
          <a:noFill/>
        </p:spPr>
        <p:txBody>
          <a:bodyPr wrap="none" rtlCol="0">
            <a:spAutoFit/>
          </a:bodyPr>
          <a:lstStyle/>
          <a:p>
            <a:r>
              <a:rPr lang="zh-CN" altLang="en-US" sz="2400" b="1" dirty="0" smtClean="0">
                <a:solidFill>
                  <a:schemeClr val="bg1"/>
                </a:solidFill>
                <a:latin typeface="微软雅黑" pitchFamily="34" charset="-122"/>
                <a:ea typeface="微软雅黑" pitchFamily="34" charset="-122"/>
              </a:rPr>
              <a:t>每一台电脑 </a:t>
            </a:r>
            <a:r>
              <a:rPr lang="en-US" altLang="zh-CN" sz="2400" b="1" dirty="0" smtClean="0">
                <a:solidFill>
                  <a:schemeClr val="bg1"/>
                </a:solidFill>
                <a:latin typeface="微软雅黑" pitchFamily="34" charset="-122"/>
                <a:ea typeface="微软雅黑" pitchFamily="34" charset="-122"/>
              </a:rPr>
              <a:t>…</a:t>
            </a:r>
            <a:endParaRPr lang="zh-CN" altLang="en-US" sz="2400" b="1" dirty="0">
              <a:solidFill>
                <a:schemeClr val="bg1"/>
              </a:solidFill>
              <a:latin typeface="微软雅黑" pitchFamily="34" charset="-122"/>
              <a:ea typeface="微软雅黑" pitchFamily="34" charset="-122"/>
            </a:endParaRPr>
          </a:p>
        </p:txBody>
      </p:sp>
      <p:sp>
        <p:nvSpPr>
          <p:cNvPr id="27" name="TextBox 26"/>
          <p:cNvSpPr txBox="1"/>
          <p:nvPr/>
        </p:nvSpPr>
        <p:spPr>
          <a:xfrm>
            <a:off x="1763691" y="2987660"/>
            <a:ext cx="2378375" cy="523220"/>
          </a:xfrm>
          <a:prstGeom prst="rect">
            <a:avLst/>
          </a:prstGeom>
          <a:noFill/>
        </p:spPr>
        <p:txBody>
          <a:bodyPr wrap="none" rtlCol="0">
            <a:spAutoFit/>
          </a:bodyPr>
          <a:lstStyle/>
          <a:p>
            <a:r>
              <a:rPr lang="zh-CN" altLang="en-US" sz="2800" b="1" dirty="0" smtClean="0">
                <a:solidFill>
                  <a:schemeClr val="bg1"/>
                </a:solidFill>
                <a:latin typeface="微软雅黑" pitchFamily="34" charset="-122"/>
                <a:ea typeface="微软雅黑" pitchFamily="34" charset="-122"/>
              </a:rPr>
              <a:t>每一辆汽车 </a:t>
            </a:r>
            <a:r>
              <a:rPr lang="en-US" altLang="zh-CN" sz="2800" b="1" dirty="0" smtClean="0">
                <a:solidFill>
                  <a:schemeClr val="bg1"/>
                </a:solidFill>
                <a:latin typeface="微软雅黑" pitchFamily="34" charset="-122"/>
                <a:ea typeface="微软雅黑" pitchFamily="34" charset="-122"/>
              </a:rPr>
              <a:t>…</a:t>
            </a:r>
            <a:endParaRPr lang="zh-CN" altLang="en-US" sz="2800" b="1" dirty="0">
              <a:solidFill>
                <a:schemeClr val="bg1"/>
              </a:solidFill>
              <a:latin typeface="微软雅黑" pitchFamily="34" charset="-122"/>
              <a:ea typeface="微软雅黑" pitchFamily="34" charset="-122"/>
            </a:endParaRPr>
          </a:p>
        </p:txBody>
      </p:sp>
      <p:sp>
        <p:nvSpPr>
          <p:cNvPr id="28" name="TextBox 27"/>
          <p:cNvSpPr txBox="1"/>
          <p:nvPr/>
        </p:nvSpPr>
        <p:spPr>
          <a:xfrm>
            <a:off x="1763691" y="3563726"/>
            <a:ext cx="2691763" cy="584776"/>
          </a:xfrm>
          <a:prstGeom prst="rect">
            <a:avLst/>
          </a:prstGeom>
          <a:noFill/>
        </p:spPr>
        <p:txBody>
          <a:bodyPr wrap="none" rtlCol="0">
            <a:spAutoFit/>
          </a:bodyPr>
          <a:lstStyle/>
          <a:p>
            <a:r>
              <a:rPr lang="zh-CN" altLang="en-US" sz="3200" b="1" dirty="0" smtClean="0">
                <a:solidFill>
                  <a:schemeClr val="bg1"/>
                </a:solidFill>
                <a:latin typeface="微软雅黑" pitchFamily="34" charset="-122"/>
                <a:ea typeface="微软雅黑" pitchFamily="34" charset="-122"/>
              </a:rPr>
              <a:t>每一台家电 </a:t>
            </a:r>
            <a:r>
              <a:rPr lang="en-US" altLang="zh-CN" sz="3200" b="1" dirty="0" smtClean="0">
                <a:solidFill>
                  <a:schemeClr val="bg1"/>
                </a:solidFill>
                <a:latin typeface="微软雅黑" pitchFamily="34" charset="-122"/>
                <a:ea typeface="微软雅黑" pitchFamily="34" charset="-122"/>
              </a:rPr>
              <a:t>…</a:t>
            </a:r>
            <a:endParaRPr lang="zh-CN" altLang="en-US" sz="3200" b="1" dirty="0">
              <a:solidFill>
                <a:schemeClr val="bg1"/>
              </a:solidFill>
              <a:latin typeface="微软雅黑" pitchFamily="34" charset="-122"/>
              <a:ea typeface="微软雅黑" pitchFamily="34" charset="-122"/>
            </a:endParaRPr>
          </a:p>
        </p:txBody>
      </p:sp>
      <p:sp>
        <p:nvSpPr>
          <p:cNvPr id="29" name="TextBox 28"/>
          <p:cNvSpPr txBox="1"/>
          <p:nvPr/>
        </p:nvSpPr>
        <p:spPr>
          <a:xfrm>
            <a:off x="1762223" y="4953941"/>
            <a:ext cx="4261879" cy="923330"/>
          </a:xfrm>
          <a:prstGeom prst="rect">
            <a:avLst/>
          </a:prstGeom>
          <a:noFill/>
        </p:spPr>
        <p:txBody>
          <a:bodyPr wrap="none" rtlCol="0">
            <a:spAutoFit/>
          </a:bodyPr>
          <a:lstStyle/>
          <a:p>
            <a:r>
              <a:rPr lang="zh-CN" altLang="en-US" sz="5400" b="1" dirty="0" smtClean="0">
                <a:solidFill>
                  <a:schemeClr val="bg1"/>
                </a:solidFill>
                <a:latin typeface="微软雅黑" pitchFamily="34" charset="-122"/>
                <a:ea typeface="微软雅黑" pitchFamily="34" charset="-122"/>
              </a:rPr>
              <a:t>能 听 会 说！</a:t>
            </a:r>
            <a:endParaRPr lang="zh-CN" altLang="en-US" sz="5400" b="1" dirty="0">
              <a:solidFill>
                <a:schemeClr val="bg1"/>
              </a:solidFill>
              <a:latin typeface="微软雅黑" pitchFamily="34" charset="-122"/>
              <a:ea typeface="微软雅黑" pitchFamily="34" charset="-122"/>
            </a:endParaRPr>
          </a:p>
        </p:txBody>
      </p:sp>
      <p:sp>
        <p:nvSpPr>
          <p:cNvPr id="8" name="TextBox 27"/>
          <p:cNvSpPr txBox="1"/>
          <p:nvPr/>
        </p:nvSpPr>
        <p:spPr>
          <a:xfrm>
            <a:off x="1781501" y="4177982"/>
            <a:ext cx="3720490" cy="615553"/>
          </a:xfrm>
          <a:prstGeom prst="rect">
            <a:avLst/>
          </a:prstGeom>
          <a:noFill/>
        </p:spPr>
        <p:txBody>
          <a:bodyPr wrap="none" rtlCol="0">
            <a:spAutoFit/>
          </a:bodyPr>
          <a:lstStyle/>
          <a:p>
            <a:r>
              <a:rPr lang="zh-CN" altLang="en-US" sz="3400" b="1" dirty="0" smtClean="0">
                <a:solidFill>
                  <a:schemeClr val="bg1"/>
                </a:solidFill>
                <a:latin typeface="微软雅黑" pitchFamily="34" charset="-122"/>
                <a:ea typeface="微软雅黑" pitchFamily="34" charset="-122"/>
              </a:rPr>
              <a:t>每一台智能设备 </a:t>
            </a:r>
            <a:r>
              <a:rPr lang="en-US" altLang="zh-CN" sz="3400" b="1" dirty="0" smtClean="0">
                <a:solidFill>
                  <a:schemeClr val="bg1"/>
                </a:solidFill>
                <a:latin typeface="微软雅黑" pitchFamily="34" charset="-122"/>
                <a:ea typeface="微软雅黑" pitchFamily="34" charset="-122"/>
              </a:rPr>
              <a:t>…</a:t>
            </a:r>
            <a:endParaRPr lang="zh-CN" altLang="en-US" sz="3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0420522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0-#ppt_w/2"/>
                                          </p:val>
                                        </p:tav>
                                        <p:tav tm="100000">
                                          <p:val>
                                            <p:strVal val="#ppt_x"/>
                                          </p:val>
                                        </p:tav>
                                      </p:tavLst>
                                    </p:anim>
                                    <p:anim calcmode="lin" valueType="num">
                                      <p:cBhvr additive="base">
                                        <p:cTn id="13" dur="500" fill="hold"/>
                                        <p:tgtEl>
                                          <p:spTgt spid="2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0-#ppt_w/2"/>
                                          </p:val>
                                        </p:tav>
                                        <p:tav tm="100000">
                                          <p:val>
                                            <p:strVal val="#ppt_x"/>
                                          </p:val>
                                        </p:tav>
                                      </p:tavLst>
                                    </p:anim>
                                    <p:anim calcmode="lin" valueType="num">
                                      <p:cBhvr additive="base">
                                        <p:cTn id="18" dur="500" fill="hold"/>
                                        <p:tgtEl>
                                          <p:spTgt spid="2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0-#ppt_w/2"/>
                                          </p:val>
                                        </p:tav>
                                        <p:tav tm="100000">
                                          <p:val>
                                            <p:strVal val="#ppt_x"/>
                                          </p:val>
                                        </p:tav>
                                      </p:tavLst>
                                    </p:anim>
                                    <p:anim calcmode="lin" valueType="num">
                                      <p:cBhvr additive="base">
                                        <p:cTn id="23" dur="500" fill="hold"/>
                                        <p:tgtEl>
                                          <p:spTgt spid="2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grpId="0" nodeType="click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down)">
                                      <p:cBhvr>
                                        <p:cTn id="33" dur="290">
                                          <p:stCondLst>
                                            <p:cond delay="0"/>
                                          </p:stCondLst>
                                        </p:cTn>
                                        <p:tgtEl>
                                          <p:spTgt spid="29"/>
                                        </p:tgtEl>
                                      </p:cBhvr>
                                    </p:animEffect>
                                    <p:anim calcmode="lin" valueType="num">
                                      <p:cBhvr>
                                        <p:cTn id="34" dur="911"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35" dur="332"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36" dur="332" tmFilter="0, 0; 0.125,0.2665; 0.25,0.4; 0.375,0.465; 0.5,0.5;  0.625,0.535; 0.75,0.6; 0.875,0.7335; 1,1">
                                          <p:stCondLst>
                                            <p:cond delay="332"/>
                                          </p:stCondLst>
                                        </p:cTn>
                                        <p:tgtEl>
                                          <p:spTgt spid="29"/>
                                        </p:tgtEl>
                                        <p:attrNameLst>
                                          <p:attrName>ppt_y</p:attrName>
                                        </p:attrNameLst>
                                      </p:cBhvr>
                                      <p:tavLst>
                                        <p:tav tm="0" fmla="#ppt_y-sin(pi*$)/9">
                                          <p:val>
                                            <p:fltVal val="0"/>
                                          </p:val>
                                        </p:tav>
                                        <p:tav tm="100000">
                                          <p:val>
                                            <p:fltVal val="1"/>
                                          </p:val>
                                        </p:tav>
                                      </p:tavLst>
                                    </p:anim>
                                    <p:anim calcmode="lin" valueType="num">
                                      <p:cBhvr>
                                        <p:cTn id="37" dur="166" tmFilter="0, 0; 0.125,0.2665; 0.25,0.4; 0.375,0.465; 0.5,0.5;  0.625,0.535; 0.75,0.6; 0.875,0.7335; 1,1">
                                          <p:stCondLst>
                                            <p:cond delay="662"/>
                                          </p:stCondLst>
                                        </p:cTn>
                                        <p:tgtEl>
                                          <p:spTgt spid="29"/>
                                        </p:tgtEl>
                                        <p:attrNameLst>
                                          <p:attrName>ppt_y</p:attrName>
                                        </p:attrNameLst>
                                      </p:cBhvr>
                                      <p:tavLst>
                                        <p:tav tm="0" fmla="#ppt_y-sin(pi*$)/27">
                                          <p:val>
                                            <p:fltVal val="0"/>
                                          </p:val>
                                        </p:tav>
                                        <p:tav tm="100000">
                                          <p:val>
                                            <p:fltVal val="1"/>
                                          </p:val>
                                        </p:tav>
                                      </p:tavLst>
                                    </p:anim>
                                    <p:anim calcmode="lin" valueType="num">
                                      <p:cBhvr>
                                        <p:cTn id="38" dur="82" tmFilter="0, 0; 0.125,0.2665; 0.25,0.4; 0.375,0.465; 0.5,0.5;  0.625,0.535; 0.75,0.6; 0.875,0.7335; 1,1">
                                          <p:stCondLst>
                                            <p:cond delay="828"/>
                                          </p:stCondLst>
                                        </p:cTn>
                                        <p:tgtEl>
                                          <p:spTgt spid="29"/>
                                        </p:tgtEl>
                                        <p:attrNameLst>
                                          <p:attrName>ppt_y</p:attrName>
                                        </p:attrNameLst>
                                      </p:cBhvr>
                                      <p:tavLst>
                                        <p:tav tm="0" fmla="#ppt_y-sin(pi*$)/81">
                                          <p:val>
                                            <p:fltVal val="0"/>
                                          </p:val>
                                        </p:tav>
                                        <p:tav tm="100000">
                                          <p:val>
                                            <p:fltVal val="1"/>
                                          </p:val>
                                        </p:tav>
                                      </p:tavLst>
                                    </p:anim>
                                    <p:animScale>
                                      <p:cBhvr>
                                        <p:cTn id="39" dur="13">
                                          <p:stCondLst>
                                            <p:cond delay="325"/>
                                          </p:stCondLst>
                                        </p:cTn>
                                        <p:tgtEl>
                                          <p:spTgt spid="29"/>
                                        </p:tgtEl>
                                      </p:cBhvr>
                                      <p:to x="100000" y="60000"/>
                                    </p:animScale>
                                    <p:animScale>
                                      <p:cBhvr>
                                        <p:cTn id="40" dur="83" decel="50000">
                                          <p:stCondLst>
                                            <p:cond delay="338"/>
                                          </p:stCondLst>
                                        </p:cTn>
                                        <p:tgtEl>
                                          <p:spTgt spid="29"/>
                                        </p:tgtEl>
                                      </p:cBhvr>
                                      <p:to x="100000" y="100000"/>
                                    </p:animScale>
                                    <p:animScale>
                                      <p:cBhvr>
                                        <p:cTn id="41" dur="13">
                                          <p:stCondLst>
                                            <p:cond delay="656"/>
                                          </p:stCondLst>
                                        </p:cTn>
                                        <p:tgtEl>
                                          <p:spTgt spid="29"/>
                                        </p:tgtEl>
                                      </p:cBhvr>
                                      <p:to x="100000" y="80000"/>
                                    </p:animScale>
                                    <p:animScale>
                                      <p:cBhvr>
                                        <p:cTn id="42" dur="83" decel="50000">
                                          <p:stCondLst>
                                            <p:cond delay="669"/>
                                          </p:stCondLst>
                                        </p:cTn>
                                        <p:tgtEl>
                                          <p:spTgt spid="29"/>
                                        </p:tgtEl>
                                      </p:cBhvr>
                                      <p:to x="100000" y="100000"/>
                                    </p:animScale>
                                    <p:animScale>
                                      <p:cBhvr>
                                        <p:cTn id="43" dur="13">
                                          <p:stCondLst>
                                            <p:cond delay="821"/>
                                          </p:stCondLst>
                                        </p:cTn>
                                        <p:tgtEl>
                                          <p:spTgt spid="29"/>
                                        </p:tgtEl>
                                      </p:cBhvr>
                                      <p:to x="100000" y="90000"/>
                                    </p:animScale>
                                    <p:animScale>
                                      <p:cBhvr>
                                        <p:cTn id="44" dur="83" decel="50000">
                                          <p:stCondLst>
                                            <p:cond delay="834"/>
                                          </p:stCondLst>
                                        </p:cTn>
                                        <p:tgtEl>
                                          <p:spTgt spid="29"/>
                                        </p:tgtEl>
                                      </p:cBhvr>
                                      <p:to x="100000" y="100000"/>
                                    </p:animScale>
                                    <p:animScale>
                                      <p:cBhvr>
                                        <p:cTn id="45" dur="13">
                                          <p:stCondLst>
                                            <p:cond delay="904"/>
                                          </p:stCondLst>
                                        </p:cTn>
                                        <p:tgtEl>
                                          <p:spTgt spid="29"/>
                                        </p:tgtEl>
                                      </p:cBhvr>
                                      <p:to x="100000" y="95000"/>
                                    </p:animScale>
                                    <p:animScale>
                                      <p:cBhvr>
                                        <p:cTn id="46" dur="83" decel="50000">
                                          <p:stCondLst>
                                            <p:cond delay="917"/>
                                          </p:stCondLst>
                                        </p:cTn>
                                        <p:tgtEl>
                                          <p:spTgt spid="2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智能语音交互技术概述</a:t>
            </a:r>
            <a:endParaRPr lang="zh-CN" altLang="en-US" dirty="0"/>
          </a:p>
        </p:txBody>
      </p:sp>
      <p:pic>
        <p:nvPicPr>
          <p:cNvPr id="4" name="Picture 7"/>
          <p:cNvPicPr>
            <a:picLocks noChangeAspect="1" noChangeArrowheads="1"/>
          </p:cNvPicPr>
          <p:nvPr/>
        </p:nvPicPr>
        <p:blipFill>
          <a:blip r:embed="rId4" cstate="print"/>
          <a:srcRect/>
          <a:stretch>
            <a:fillRect/>
          </a:stretch>
        </p:blipFill>
        <p:spPr bwMode="auto">
          <a:xfrm>
            <a:off x="785814" y="5048724"/>
            <a:ext cx="1488028" cy="1192123"/>
          </a:xfrm>
          <a:prstGeom prst="rect">
            <a:avLst/>
          </a:prstGeom>
          <a:noFill/>
          <a:ln w="9525">
            <a:solidFill>
              <a:schemeClr val="accent4">
                <a:lumMod val="60000"/>
                <a:lumOff val="40000"/>
              </a:schemeClr>
            </a:solidFill>
            <a:miter lim="800000"/>
            <a:headEnd/>
            <a:tailEnd/>
          </a:ln>
          <a:effectLst>
            <a:outerShdw blurRad="50800" dist="38100" dir="5400000" algn="t" rotWithShape="0">
              <a:prstClr val="black">
                <a:alpha val="40000"/>
              </a:prstClr>
            </a:outerShdw>
          </a:effectLst>
          <a:extLst/>
        </p:spPr>
      </p:pic>
      <p:sp>
        <p:nvSpPr>
          <p:cNvPr id="5" name="矩形 4"/>
          <p:cNvSpPr/>
          <p:nvPr/>
        </p:nvSpPr>
        <p:spPr>
          <a:xfrm>
            <a:off x="302082" y="1371340"/>
            <a:ext cx="8596259" cy="998607"/>
          </a:xfrm>
          <a:prstGeom prst="rect">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lIns="91436" tIns="45718" rIns="91436" bIns="45718" anchor="ctr"/>
          <a:lstStyle/>
          <a:p>
            <a:pPr marL="0" lvl="1">
              <a:lnSpc>
                <a:spcPct val="90000"/>
              </a:lnSpc>
              <a:spcBef>
                <a:spcPct val="40000"/>
              </a:spcBef>
              <a:defRPr/>
            </a:pPr>
            <a:r>
              <a:rPr lang="zh-CN" altLang="en-US" sz="2394" dirty="0">
                <a:solidFill>
                  <a:prstClr val="white"/>
                </a:solidFill>
                <a:ea typeface="微软雅黑" panose="020B0503020204020204" pitchFamily="34" charset="-122"/>
              </a:rPr>
              <a:t>智能语音交互技术：使信息时代的</a:t>
            </a:r>
            <a:r>
              <a:rPr lang="zh-CN" altLang="en-US" sz="2394" dirty="0" smtClean="0">
                <a:solidFill>
                  <a:prstClr val="white"/>
                </a:solidFill>
                <a:ea typeface="微软雅黑" panose="020B0503020204020204" pitchFamily="34" charset="-122"/>
              </a:rPr>
              <a:t>各种智能设备像</a:t>
            </a:r>
            <a:r>
              <a:rPr lang="zh-CN" altLang="en-US" sz="2394" dirty="0">
                <a:solidFill>
                  <a:prstClr val="white"/>
                </a:solidFill>
                <a:ea typeface="微软雅黑" panose="020B0503020204020204" pitchFamily="34" charset="-122"/>
              </a:rPr>
              <a:t>人一样“能听会说”的技术，包括语音合成、语音识别</a:t>
            </a:r>
            <a:r>
              <a:rPr lang="zh-CN" altLang="en-US" sz="2394" dirty="0" smtClean="0">
                <a:solidFill>
                  <a:prstClr val="white"/>
                </a:solidFill>
                <a:ea typeface="微软雅黑" panose="020B0503020204020204" pitchFamily="34" charset="-122"/>
              </a:rPr>
              <a:t>和自然语言理解等</a:t>
            </a:r>
            <a:endParaRPr lang="zh-CN" altLang="en-US" sz="2394" dirty="0">
              <a:solidFill>
                <a:prstClr val="white"/>
              </a:solidFill>
              <a:ea typeface="微软雅黑" panose="020B0503020204020204" pitchFamily="34" charset="-122"/>
            </a:endParaRPr>
          </a:p>
        </p:txBody>
      </p:sp>
      <p:pic>
        <p:nvPicPr>
          <p:cNvPr id="6" name="图片 5" descr="hc.jpg"/>
          <p:cNvPicPr>
            <a:picLocks noChangeAspect="1"/>
          </p:cNvPicPr>
          <p:nvPr/>
        </p:nvPicPr>
        <p:blipFill>
          <a:blip r:embed="rId5" cstate="print"/>
          <a:stretch>
            <a:fillRect/>
          </a:stretch>
        </p:blipFill>
        <p:spPr>
          <a:xfrm>
            <a:off x="785845" y="2618328"/>
            <a:ext cx="1487996" cy="1152120"/>
          </a:xfrm>
          <a:prstGeom prst="rect">
            <a:avLst/>
          </a:prstGeom>
        </p:spPr>
        <p:style>
          <a:lnRef idx="1">
            <a:schemeClr val="accent3"/>
          </a:lnRef>
          <a:fillRef idx="3">
            <a:schemeClr val="accent3"/>
          </a:fillRef>
          <a:effectRef idx="2">
            <a:schemeClr val="accent3"/>
          </a:effectRef>
          <a:fontRef idx="minor">
            <a:schemeClr val="lt1"/>
          </a:fontRef>
        </p:style>
      </p:pic>
      <p:pic>
        <p:nvPicPr>
          <p:cNvPr id="7" name="图片 6" descr="sb.jpg"/>
          <p:cNvPicPr>
            <a:picLocks/>
          </p:cNvPicPr>
          <p:nvPr/>
        </p:nvPicPr>
        <p:blipFill>
          <a:blip r:embed="rId6" cstate="print"/>
          <a:stretch>
            <a:fillRect/>
          </a:stretch>
        </p:blipFill>
        <p:spPr>
          <a:xfrm>
            <a:off x="785817" y="3841889"/>
            <a:ext cx="1488027" cy="1127801"/>
          </a:xfrm>
          <a:prstGeom prst="rect">
            <a:avLst/>
          </a:prstGeom>
        </p:spPr>
        <p:style>
          <a:lnRef idx="1">
            <a:schemeClr val="accent3"/>
          </a:lnRef>
          <a:fillRef idx="3">
            <a:schemeClr val="accent3"/>
          </a:fillRef>
          <a:effectRef idx="2">
            <a:schemeClr val="accent3"/>
          </a:effectRef>
          <a:fontRef idx="minor">
            <a:schemeClr val="lt1"/>
          </a:fontRef>
        </p:style>
      </p:pic>
      <p:sp>
        <p:nvSpPr>
          <p:cNvPr id="8" name="圆角矩形 7"/>
          <p:cNvSpPr/>
          <p:nvPr/>
        </p:nvSpPr>
        <p:spPr>
          <a:xfrm>
            <a:off x="2483770" y="2698755"/>
            <a:ext cx="6072230" cy="999605"/>
          </a:xfrm>
          <a:prstGeom prst="roundRect">
            <a:avLst/>
          </a:prstGeom>
          <a:solidFill>
            <a:srgbClr val="0F45DF"/>
          </a:solidFill>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marL="0" lvl="1">
              <a:defRPr/>
            </a:pPr>
            <a:r>
              <a:rPr lang="zh-CN" altLang="en-US" sz="2394" dirty="0">
                <a:solidFill>
                  <a:srgbClr val="FFFFFF"/>
                </a:solidFill>
                <a:ea typeface="微软雅黑" panose="020B0503020204020204" pitchFamily="34" charset="-122"/>
              </a:rPr>
              <a:t>可以将任意的文字信息转化为自然流畅的语音</a:t>
            </a:r>
            <a:r>
              <a:rPr lang="en-US" altLang="zh-CN" sz="2394" dirty="0">
                <a:solidFill>
                  <a:srgbClr val="FFFFFF"/>
                </a:solidFill>
                <a:ea typeface="微软雅黑" panose="020B0503020204020204" pitchFamily="34" charset="-122"/>
              </a:rPr>
              <a:t>,</a:t>
            </a:r>
            <a:r>
              <a:rPr lang="zh-CN" altLang="en-US" sz="2394" dirty="0">
                <a:solidFill>
                  <a:srgbClr val="FFFFFF"/>
                </a:solidFill>
                <a:ea typeface="微软雅黑" panose="020B0503020204020204" pitchFamily="34" charset="-122"/>
              </a:rPr>
              <a:t>相当于给机器装上了人工嘴巴</a:t>
            </a:r>
            <a:endParaRPr lang="zh-CN" altLang="en-US" sz="2011" dirty="0">
              <a:solidFill>
                <a:srgbClr val="FFFFFF"/>
              </a:solidFill>
              <a:ea typeface="微软雅黑" panose="020B0503020204020204" pitchFamily="34" charset="-122"/>
            </a:endParaRPr>
          </a:p>
        </p:txBody>
      </p:sp>
      <p:sp>
        <p:nvSpPr>
          <p:cNvPr id="9" name="圆角矩形 8"/>
          <p:cNvSpPr/>
          <p:nvPr/>
        </p:nvSpPr>
        <p:spPr>
          <a:xfrm>
            <a:off x="2483770" y="3914383"/>
            <a:ext cx="6072230" cy="999789"/>
          </a:xfrm>
          <a:prstGeom prst="roundRect">
            <a:avLst/>
          </a:prstGeom>
          <a:solidFill>
            <a:srgbClr val="0F45DF"/>
          </a:solidFill>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marL="0" lvl="1">
              <a:defRPr/>
            </a:pPr>
            <a:r>
              <a:rPr lang="zh-CN" altLang="en-US" sz="2394" dirty="0">
                <a:solidFill>
                  <a:srgbClr val="FFFFFF"/>
                </a:solidFill>
                <a:ea typeface="微软雅黑" panose="020B0503020204020204" pitchFamily="34" charset="-122"/>
              </a:rPr>
              <a:t>可以将语音中内容、说话人、语种等信息识别出来，相当于给机器装上了人工耳朵</a:t>
            </a:r>
          </a:p>
        </p:txBody>
      </p:sp>
      <p:sp>
        <p:nvSpPr>
          <p:cNvPr id="10" name="圆角矩形 9"/>
          <p:cNvSpPr/>
          <p:nvPr/>
        </p:nvSpPr>
        <p:spPr>
          <a:xfrm>
            <a:off x="2480305" y="5158826"/>
            <a:ext cx="6072230" cy="1000132"/>
          </a:xfrm>
          <a:prstGeom prst="roundRect">
            <a:avLst/>
          </a:prstGeom>
          <a:solidFill>
            <a:srgbClr val="0F45DF"/>
          </a:solidFill>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marL="0" lvl="1">
              <a:defRPr/>
            </a:pPr>
            <a:r>
              <a:rPr lang="zh-CN" altLang="en-US" sz="2394" dirty="0">
                <a:solidFill>
                  <a:srgbClr val="FFFFFF"/>
                </a:solidFill>
                <a:ea typeface="微软雅黑" panose="020B0503020204020204" pitchFamily="34" charset="-122"/>
              </a:rPr>
              <a:t>可以对自然语言进行语义理解给出适合的指令集合，相当于给机器赋予人工的大脑</a:t>
            </a:r>
          </a:p>
        </p:txBody>
      </p:sp>
    </p:spTree>
    <p:custDataLst>
      <p:tags r:id="rId1"/>
    </p:custDataLst>
    <p:extLst>
      <p:ext uri="{BB962C8B-B14F-4D97-AF65-F5344CB8AC3E}">
        <p14:creationId xmlns:p14="http://schemas.microsoft.com/office/powerpoint/2010/main" val="3154866828"/>
      </p:ext>
    </p:extLst>
  </p:cSld>
  <p:clrMapOvr>
    <a:masterClrMapping/>
  </p:clrMapOvr>
  <mc:AlternateContent xmlns:mc="http://schemas.openxmlformats.org/markup-compatibility/2006" xmlns:p14="http://schemas.microsoft.com/office/powerpoint/2010/main">
    <mc:Choice Requires="p14">
      <p:transition spd="slow" p14:dur="2000" advTm="16697"/>
    </mc:Choice>
    <mc:Fallback xmlns="">
      <p:transition spd="slow" advTm="16697"/>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www.cmpy.cn/Upfiles/news/201252511451035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47470" y="1547139"/>
            <a:ext cx="6358016" cy="3280737"/>
          </a:xfrm>
          <a:prstGeom prst="roundRect">
            <a:avLst>
              <a:gd name="adj" fmla="val 0"/>
            </a:avLst>
          </a:prstGeom>
          <a:solidFill>
            <a:srgbClr val="FFFFFF">
              <a:shade val="85000"/>
            </a:srgbClr>
          </a:solidFill>
          <a:ln>
            <a:noFill/>
          </a:ln>
          <a:effectLst>
            <a:reflection blurRad="12700" stA="38000" endPos="28000" dist="5000" dir="5400000" sy="-100000" algn="bl" rotWithShape="0"/>
          </a:effectLst>
          <a:extLst/>
        </p:spPr>
      </p:pic>
      <p:pic>
        <p:nvPicPr>
          <p:cNvPr id="4" name="李-背景音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10002627" y="4406962"/>
            <a:ext cx="609600" cy="609600"/>
          </a:xfrm>
          <a:prstGeom prst="rect">
            <a:avLst/>
          </a:prstGeom>
        </p:spPr>
      </p:pic>
    </p:spTree>
    <p:extLst>
      <p:ext uri="{BB962C8B-B14F-4D97-AF65-F5344CB8AC3E}">
        <p14:creationId xmlns:p14="http://schemas.microsoft.com/office/powerpoint/2010/main" val="30707342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85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领先的语音识别</a:t>
            </a:r>
            <a:endParaRPr lang="zh-CN" altLang="en-US" dirty="0"/>
          </a:p>
        </p:txBody>
      </p:sp>
      <p:sp>
        <p:nvSpPr>
          <p:cNvPr id="58" name="未知"/>
          <p:cNvSpPr>
            <a:spLocks/>
          </p:cNvSpPr>
          <p:nvPr/>
        </p:nvSpPr>
        <p:spPr bwMode="auto">
          <a:xfrm rot="-708394">
            <a:off x="1231987" y="1559963"/>
            <a:ext cx="5903473" cy="4609999"/>
          </a:xfrm>
          <a:custGeom>
            <a:avLst/>
            <a:gdLst>
              <a:gd name="T0" fmla="*/ 0 w 3811"/>
              <a:gd name="T1" fmla="*/ 2147483647 h 2767"/>
              <a:gd name="T2" fmla="*/ 2147483647 w 3811"/>
              <a:gd name="T3" fmla="*/ 2147483647 h 2767"/>
              <a:gd name="T4" fmla="*/ 2147483647 w 3811"/>
              <a:gd name="T5" fmla="*/ 2147483647 h 2767"/>
              <a:gd name="T6" fmla="*/ 2147483647 w 3811"/>
              <a:gd name="T7" fmla="*/ 2147483647 h 2767"/>
              <a:gd name="T8" fmla="*/ 2147483647 w 3811"/>
              <a:gd name="T9" fmla="*/ 2147483647 h 2767"/>
              <a:gd name="T10" fmla="*/ 2147483647 w 3811"/>
              <a:gd name="T11" fmla="*/ 2147483647 h 2767"/>
              <a:gd name="T12" fmla="*/ 2147483647 w 3811"/>
              <a:gd name="T13" fmla="*/ 2147483647 h 2767"/>
              <a:gd name="T14" fmla="*/ 2147483647 w 3811"/>
              <a:gd name="T15" fmla="*/ 2147483647 h 2767"/>
              <a:gd name="T16" fmla="*/ 2147483647 w 3811"/>
              <a:gd name="T17" fmla="*/ 2147483647 h 2767"/>
              <a:gd name="T18" fmla="*/ 2147483647 w 3811"/>
              <a:gd name="T19" fmla="*/ 2147483647 h 2767"/>
              <a:gd name="T20" fmla="*/ 2147483647 w 3811"/>
              <a:gd name="T21" fmla="*/ 2147483647 h 2767"/>
              <a:gd name="T22" fmla="*/ 2147483647 w 3811"/>
              <a:gd name="T23" fmla="*/ 2147483647 h 2767"/>
              <a:gd name="T24" fmla="*/ 0 w 3811"/>
              <a:gd name="T25" fmla="*/ 2147483647 h 27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11"/>
              <a:gd name="T40" fmla="*/ 0 h 2767"/>
              <a:gd name="T41" fmla="*/ 3811 w 3811"/>
              <a:gd name="T42" fmla="*/ 2767 h 27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11" h="2767">
                <a:moveTo>
                  <a:pt x="0" y="2767"/>
                </a:moveTo>
                <a:cubicBezTo>
                  <a:pt x="54" y="2517"/>
                  <a:pt x="175" y="2261"/>
                  <a:pt x="390" y="1952"/>
                </a:cubicBezTo>
                <a:cubicBezTo>
                  <a:pt x="604" y="1643"/>
                  <a:pt x="958" y="1346"/>
                  <a:pt x="1301" y="1125"/>
                </a:cubicBezTo>
                <a:cubicBezTo>
                  <a:pt x="1645" y="904"/>
                  <a:pt x="2002" y="726"/>
                  <a:pt x="2327" y="600"/>
                </a:cubicBezTo>
                <a:cubicBezTo>
                  <a:pt x="2652" y="474"/>
                  <a:pt x="2922" y="392"/>
                  <a:pt x="3092" y="338"/>
                </a:cubicBezTo>
                <a:cubicBezTo>
                  <a:pt x="2996" y="0"/>
                  <a:pt x="3098" y="367"/>
                  <a:pt x="2997" y="10"/>
                </a:cubicBezTo>
                <a:cubicBezTo>
                  <a:pt x="3809" y="475"/>
                  <a:pt x="3034" y="29"/>
                  <a:pt x="3811" y="474"/>
                </a:cubicBezTo>
                <a:cubicBezTo>
                  <a:pt x="3347" y="1269"/>
                  <a:pt x="3809" y="473"/>
                  <a:pt x="3349" y="1268"/>
                </a:cubicBezTo>
                <a:cubicBezTo>
                  <a:pt x="3270" y="961"/>
                  <a:pt x="3343" y="1248"/>
                  <a:pt x="3270" y="960"/>
                </a:cubicBezTo>
                <a:cubicBezTo>
                  <a:pt x="3037" y="1002"/>
                  <a:pt x="2839" y="1061"/>
                  <a:pt x="2515" y="1150"/>
                </a:cubicBezTo>
                <a:cubicBezTo>
                  <a:pt x="2191" y="1239"/>
                  <a:pt x="1759" y="1385"/>
                  <a:pt x="1432" y="1547"/>
                </a:cubicBezTo>
                <a:cubicBezTo>
                  <a:pt x="1105" y="1709"/>
                  <a:pt x="788" y="1928"/>
                  <a:pt x="555" y="2124"/>
                </a:cubicBezTo>
                <a:cubicBezTo>
                  <a:pt x="322" y="2320"/>
                  <a:pt x="121" y="2575"/>
                  <a:pt x="0" y="2767"/>
                </a:cubicBezTo>
                <a:close/>
              </a:path>
            </a:pathLst>
          </a:custGeom>
          <a:gradFill rotWithShape="1">
            <a:gsLst>
              <a:gs pos="0">
                <a:srgbClr val="3366FF">
                  <a:gamma/>
                  <a:tint val="33725"/>
                  <a:invGamma/>
                </a:srgbClr>
              </a:gs>
              <a:gs pos="100000">
                <a:srgbClr val="3366FF"/>
              </a:gs>
            </a:gsLst>
            <a:lin ang="18900000" scaled="1"/>
          </a:gradFill>
          <a:ln w="9525">
            <a:noFill/>
            <a:round/>
            <a:headEnd/>
            <a:tailEnd/>
          </a:ln>
        </p:spPr>
        <p:txBody>
          <a:bodyPr lIns="91432" tIns="45716" rIns="91432" bIns="45716"/>
          <a:lstStyle/>
          <a:p>
            <a:pPr>
              <a:defRPr/>
            </a:pPr>
            <a:endParaRPr lang="zh-CN" altLang="zh-CN" sz="1200" dirty="0">
              <a:solidFill>
                <a:prstClr val="black"/>
              </a:solidFill>
              <a:latin typeface="微软雅黑" pitchFamily="34" charset="-122"/>
              <a:ea typeface="微软雅黑" pitchFamily="34" charset="-122"/>
            </a:endParaRPr>
          </a:p>
        </p:txBody>
      </p:sp>
      <p:grpSp>
        <p:nvGrpSpPr>
          <p:cNvPr id="61" name="Group 7"/>
          <p:cNvGrpSpPr>
            <a:grpSpLocks noChangeAspect="1"/>
          </p:cNvGrpSpPr>
          <p:nvPr/>
        </p:nvGrpSpPr>
        <p:grpSpPr bwMode="auto">
          <a:xfrm>
            <a:off x="2409806" y="4684355"/>
            <a:ext cx="255184" cy="255620"/>
            <a:chOff x="0" y="0"/>
            <a:chExt cx="567" cy="568"/>
          </a:xfrm>
          <a:solidFill>
            <a:srgbClr val="FFC000"/>
          </a:solidFill>
        </p:grpSpPr>
        <p:sp>
          <p:nvSpPr>
            <p:cNvPr id="62" name="Oval 8"/>
            <p:cNvSpPr>
              <a:spLocks noChangeAspect="1" noChangeArrowheads="1"/>
            </p:cNvSpPr>
            <p:nvPr/>
          </p:nvSpPr>
          <p:spPr bwMode="auto">
            <a:xfrm>
              <a:off x="0" y="0"/>
              <a:ext cx="567" cy="568"/>
            </a:xfrm>
            <a:prstGeom prst="ellipse">
              <a:avLst/>
            </a:prstGeom>
            <a:grpFill/>
            <a:ln w="9525">
              <a:noFill/>
              <a:round/>
              <a:headEnd/>
              <a:tailEnd/>
            </a:ln>
          </p:spPr>
          <p:txBody>
            <a:bodyPr vert="eaVert" wrap="none" anchor="ctr"/>
            <a:lstStyle/>
            <a:p>
              <a:pPr>
                <a:defRPr/>
              </a:pPr>
              <a:endParaRPr lang="zh-CN" altLang="zh-CN" sz="1200" dirty="0">
                <a:solidFill>
                  <a:prstClr val="black"/>
                </a:solidFill>
                <a:latin typeface="微软雅黑" pitchFamily="34" charset="-122"/>
                <a:ea typeface="微软雅黑" pitchFamily="34" charset="-122"/>
              </a:endParaRPr>
            </a:p>
          </p:txBody>
        </p:sp>
        <p:sp>
          <p:nvSpPr>
            <p:cNvPr id="63" name="Oval 9"/>
            <p:cNvSpPr>
              <a:spLocks noChangeAspect="1" noChangeArrowheads="1"/>
            </p:cNvSpPr>
            <p:nvPr/>
          </p:nvSpPr>
          <p:spPr bwMode="auto">
            <a:xfrm>
              <a:off x="6" y="3"/>
              <a:ext cx="554" cy="551"/>
            </a:xfrm>
            <a:prstGeom prst="ellipse">
              <a:avLst/>
            </a:prstGeom>
            <a:grpFill/>
            <a:ln w="9525">
              <a:noFill/>
              <a:round/>
              <a:headEnd/>
              <a:tailEnd/>
            </a:ln>
          </p:spPr>
          <p:txBody>
            <a:bodyPr vert="eaVert" wrap="none" anchor="ctr"/>
            <a:lstStyle/>
            <a:p>
              <a:pPr>
                <a:defRPr/>
              </a:pPr>
              <a:endParaRPr lang="zh-CN" altLang="zh-CN" sz="1200" dirty="0">
                <a:solidFill>
                  <a:prstClr val="black"/>
                </a:solidFill>
                <a:latin typeface="微软雅黑" pitchFamily="34" charset="-122"/>
                <a:ea typeface="微软雅黑" pitchFamily="34" charset="-122"/>
              </a:endParaRPr>
            </a:p>
          </p:txBody>
        </p:sp>
        <p:sp>
          <p:nvSpPr>
            <p:cNvPr id="64" name="Oval 10"/>
            <p:cNvSpPr>
              <a:spLocks noChangeAspect="1" noChangeArrowheads="1"/>
            </p:cNvSpPr>
            <p:nvPr/>
          </p:nvSpPr>
          <p:spPr bwMode="auto">
            <a:xfrm>
              <a:off x="13" y="7"/>
              <a:ext cx="527" cy="520"/>
            </a:xfrm>
            <a:prstGeom prst="ellipse">
              <a:avLst/>
            </a:prstGeom>
            <a:grpFill/>
            <a:ln w="9525">
              <a:noFill/>
              <a:round/>
              <a:headEnd/>
              <a:tailEnd/>
            </a:ln>
          </p:spPr>
          <p:txBody>
            <a:bodyPr vert="eaVert" wrap="none" anchor="ctr"/>
            <a:lstStyle/>
            <a:p>
              <a:pPr>
                <a:defRPr/>
              </a:pPr>
              <a:endParaRPr lang="zh-CN" altLang="zh-CN" sz="1200" dirty="0">
                <a:solidFill>
                  <a:prstClr val="black"/>
                </a:solidFill>
                <a:latin typeface="微软雅黑" pitchFamily="34" charset="-122"/>
                <a:ea typeface="微软雅黑" pitchFamily="34" charset="-122"/>
              </a:endParaRPr>
            </a:p>
          </p:txBody>
        </p:sp>
      </p:grpSp>
      <p:grpSp>
        <p:nvGrpSpPr>
          <p:cNvPr id="68" name="Group 14"/>
          <p:cNvGrpSpPr>
            <a:grpSpLocks noChangeAspect="1"/>
          </p:cNvGrpSpPr>
          <p:nvPr/>
        </p:nvGrpSpPr>
        <p:grpSpPr bwMode="auto">
          <a:xfrm>
            <a:off x="2105757" y="5287685"/>
            <a:ext cx="205216" cy="206812"/>
            <a:chOff x="2" y="0"/>
            <a:chExt cx="565" cy="571"/>
          </a:xfrm>
          <a:solidFill>
            <a:srgbClr val="33CC33"/>
          </a:solidFill>
        </p:grpSpPr>
        <p:sp>
          <p:nvSpPr>
            <p:cNvPr id="69" name="Oval 15"/>
            <p:cNvSpPr>
              <a:spLocks noChangeAspect="1" noChangeArrowheads="1"/>
            </p:cNvSpPr>
            <p:nvPr/>
          </p:nvSpPr>
          <p:spPr bwMode="auto">
            <a:xfrm>
              <a:off x="2" y="0"/>
              <a:ext cx="565" cy="571"/>
            </a:xfrm>
            <a:prstGeom prst="ellipse">
              <a:avLst/>
            </a:prstGeom>
            <a:grpFill/>
            <a:ln w="9525">
              <a:noFill/>
              <a:round/>
              <a:headEnd/>
              <a:tailEnd/>
            </a:ln>
          </p:spPr>
          <p:txBody>
            <a:bodyPr vert="eaVert" wrap="none" anchor="ctr"/>
            <a:lstStyle/>
            <a:p>
              <a:pPr>
                <a:defRPr/>
              </a:pPr>
              <a:endParaRPr lang="zh-CN" altLang="zh-CN" sz="1200" dirty="0">
                <a:solidFill>
                  <a:prstClr val="black"/>
                </a:solidFill>
                <a:latin typeface="微软雅黑" pitchFamily="34" charset="-122"/>
                <a:ea typeface="微软雅黑" pitchFamily="34" charset="-122"/>
              </a:endParaRPr>
            </a:p>
          </p:txBody>
        </p:sp>
        <p:sp>
          <p:nvSpPr>
            <p:cNvPr id="70" name="Oval 16"/>
            <p:cNvSpPr>
              <a:spLocks noChangeAspect="1" noChangeArrowheads="1"/>
            </p:cNvSpPr>
            <p:nvPr/>
          </p:nvSpPr>
          <p:spPr bwMode="auto">
            <a:xfrm>
              <a:off x="10" y="4"/>
              <a:ext cx="548" cy="554"/>
            </a:xfrm>
            <a:prstGeom prst="ellipse">
              <a:avLst/>
            </a:prstGeom>
            <a:grpFill/>
            <a:ln w="9525">
              <a:noFill/>
              <a:round/>
              <a:headEnd/>
              <a:tailEnd/>
            </a:ln>
          </p:spPr>
          <p:txBody>
            <a:bodyPr vert="eaVert" wrap="none" anchor="ctr"/>
            <a:lstStyle/>
            <a:p>
              <a:pPr>
                <a:defRPr/>
              </a:pPr>
              <a:endParaRPr lang="zh-CN" altLang="zh-CN" sz="1200" dirty="0">
                <a:solidFill>
                  <a:prstClr val="black"/>
                </a:solidFill>
                <a:latin typeface="微软雅黑" pitchFamily="34" charset="-122"/>
                <a:ea typeface="微软雅黑" pitchFamily="34" charset="-122"/>
              </a:endParaRPr>
            </a:p>
          </p:txBody>
        </p:sp>
        <p:sp>
          <p:nvSpPr>
            <p:cNvPr id="71" name="Oval 17"/>
            <p:cNvSpPr>
              <a:spLocks noChangeAspect="1" noChangeArrowheads="1"/>
            </p:cNvSpPr>
            <p:nvPr/>
          </p:nvSpPr>
          <p:spPr bwMode="auto">
            <a:xfrm>
              <a:off x="23" y="8"/>
              <a:ext cx="515" cy="520"/>
            </a:xfrm>
            <a:prstGeom prst="ellipse">
              <a:avLst/>
            </a:prstGeom>
            <a:grpFill/>
            <a:ln w="9525">
              <a:noFill/>
              <a:round/>
              <a:headEnd/>
              <a:tailEnd/>
            </a:ln>
          </p:spPr>
          <p:txBody>
            <a:bodyPr vert="eaVert" wrap="none" anchor="ctr"/>
            <a:lstStyle/>
            <a:p>
              <a:pPr>
                <a:defRPr/>
              </a:pPr>
              <a:endParaRPr lang="zh-CN" altLang="zh-CN" sz="1200" dirty="0">
                <a:solidFill>
                  <a:prstClr val="black"/>
                </a:solidFill>
                <a:latin typeface="微软雅黑" pitchFamily="34" charset="-122"/>
                <a:ea typeface="微软雅黑" pitchFamily="34" charset="-122"/>
              </a:endParaRPr>
            </a:p>
          </p:txBody>
        </p:sp>
      </p:grpSp>
      <p:grpSp>
        <p:nvGrpSpPr>
          <p:cNvPr id="3" name="组合 2"/>
          <p:cNvGrpSpPr/>
          <p:nvPr/>
        </p:nvGrpSpPr>
        <p:grpSpPr>
          <a:xfrm>
            <a:off x="298119" y="3698164"/>
            <a:ext cx="1910146" cy="1642667"/>
            <a:chOff x="298118" y="3698164"/>
            <a:chExt cx="1910146" cy="1642666"/>
          </a:xfrm>
        </p:grpSpPr>
        <p:sp>
          <p:nvSpPr>
            <p:cNvPr id="74" name="Text Box 27"/>
            <p:cNvSpPr txBox="1">
              <a:spLocks noChangeArrowheads="1"/>
            </p:cNvSpPr>
            <p:nvPr/>
          </p:nvSpPr>
          <p:spPr bwMode="auto">
            <a:xfrm>
              <a:off x="791551" y="4879173"/>
              <a:ext cx="1294995" cy="461657"/>
            </a:xfrm>
            <a:prstGeom prst="rect">
              <a:avLst/>
            </a:prstGeom>
            <a:noFill/>
            <a:ln w="9525">
              <a:noFill/>
              <a:miter lim="800000"/>
              <a:headEnd/>
              <a:tailEnd/>
            </a:ln>
          </p:spPr>
          <p:txBody>
            <a:bodyPr lIns="91432" tIns="45716" rIns="91432" bIns="45716">
              <a:spAutoFit/>
            </a:bodyPr>
            <a:lstStyle/>
            <a:p>
              <a:pPr algn="ctr">
                <a:spcBef>
                  <a:spcPct val="20000"/>
                </a:spcBef>
                <a:defRPr/>
              </a:pPr>
              <a:r>
                <a:rPr lang="en-US" altLang="zh-CN" sz="2400" b="1" dirty="0" smtClean="0">
                  <a:solidFill>
                    <a:schemeClr val="bg1"/>
                  </a:solidFill>
                  <a:latin typeface="微软雅黑" pitchFamily="34" charset="-122"/>
                  <a:ea typeface="微软雅黑" pitchFamily="34" charset="-122"/>
                </a:rPr>
                <a:t>75.3%</a:t>
              </a:r>
              <a:endParaRPr lang="zh-CN" altLang="en-US" sz="2400" b="1" dirty="0">
                <a:solidFill>
                  <a:schemeClr val="bg1"/>
                </a:solidFill>
                <a:latin typeface="微软雅黑" pitchFamily="34" charset="-122"/>
                <a:ea typeface="微软雅黑" pitchFamily="34" charset="-122"/>
              </a:endParaRPr>
            </a:p>
          </p:txBody>
        </p:sp>
        <p:sp>
          <p:nvSpPr>
            <p:cNvPr id="75" name="AutoShape 31"/>
            <p:cNvSpPr>
              <a:spLocks/>
            </p:cNvSpPr>
            <p:nvPr/>
          </p:nvSpPr>
          <p:spPr bwMode="auto">
            <a:xfrm flipH="1">
              <a:off x="298118" y="3698164"/>
              <a:ext cx="1910146" cy="1033564"/>
            </a:xfrm>
            <a:prstGeom prst="callout1">
              <a:avLst>
                <a:gd name="adj1" fmla="val 105111"/>
                <a:gd name="adj2" fmla="val 99734"/>
                <a:gd name="adj3" fmla="val 104222"/>
                <a:gd name="adj4" fmla="val -8147"/>
              </a:avLst>
            </a:prstGeom>
            <a:solidFill>
              <a:srgbClr val="33CC33"/>
            </a:solidFill>
            <a:ln>
              <a:headEnd/>
              <a:tailEnd/>
            </a:ln>
          </p:spPr>
          <p:style>
            <a:lnRef idx="1">
              <a:schemeClr val="accent6"/>
            </a:lnRef>
            <a:fillRef idx="2">
              <a:schemeClr val="accent6"/>
            </a:fillRef>
            <a:effectRef idx="1">
              <a:schemeClr val="accent6"/>
            </a:effectRef>
            <a:fontRef idx="minor">
              <a:schemeClr val="dk1"/>
            </a:fontRef>
          </p:style>
          <p:txBody>
            <a:bodyPr lIns="91432" tIns="45716" rIns="91432" bIns="45716" anchor="ctr"/>
            <a:lstStyle/>
            <a:p>
              <a:pPr algn="ctr">
                <a:defRPr/>
              </a:pPr>
              <a:r>
                <a:rPr lang="en-US" altLang="zh-CN" dirty="0" smtClean="0">
                  <a:solidFill>
                    <a:schemeClr val="bg1"/>
                  </a:solidFill>
                  <a:latin typeface="微软雅黑" pitchFamily="34" charset="-122"/>
                  <a:ea typeface="微软雅黑" pitchFamily="34" charset="-122"/>
                </a:rPr>
                <a:t>2011</a:t>
              </a:r>
              <a:r>
                <a:rPr lang="zh-CN" altLang="en-US" dirty="0" smtClean="0">
                  <a:solidFill>
                    <a:schemeClr val="bg1"/>
                  </a:solidFill>
                  <a:latin typeface="微软雅黑" pitchFamily="34" charset="-122"/>
                  <a:ea typeface="微软雅黑" pitchFamily="34" charset="-122"/>
                </a:rPr>
                <a:t>年</a:t>
              </a:r>
              <a:r>
                <a:rPr lang="en-US" altLang="zh-CN" dirty="0" smtClean="0">
                  <a:solidFill>
                    <a:schemeClr val="bg1"/>
                  </a:solidFill>
                  <a:latin typeface="微软雅黑" pitchFamily="34" charset="-122"/>
                  <a:ea typeface="微软雅黑" pitchFamily="34" charset="-122"/>
                </a:rPr>
                <a:t>1</a:t>
              </a:r>
              <a:r>
                <a:rPr lang="zh-CN" altLang="en-US" dirty="0" smtClean="0">
                  <a:solidFill>
                    <a:schemeClr val="bg1"/>
                  </a:solidFill>
                  <a:latin typeface="微软雅黑" pitchFamily="34" charset="-122"/>
                  <a:ea typeface="微软雅黑" pitchFamily="34" charset="-122"/>
                </a:rPr>
                <a:t>月</a:t>
              </a:r>
              <a:endParaRPr lang="en-US" altLang="zh-CN" dirty="0" smtClean="0">
                <a:solidFill>
                  <a:schemeClr val="bg1"/>
                </a:solidFill>
                <a:latin typeface="微软雅黑" pitchFamily="34" charset="-122"/>
                <a:ea typeface="微软雅黑" pitchFamily="34" charset="-122"/>
              </a:endParaRPr>
            </a:p>
            <a:p>
              <a:pPr algn="ctr">
                <a:defRPr/>
              </a:pPr>
              <a:r>
                <a:rPr lang="zh-CN" altLang="en-US" dirty="0" smtClean="0">
                  <a:solidFill>
                    <a:schemeClr val="bg1"/>
                  </a:solidFill>
                  <a:latin typeface="微软雅黑" pitchFamily="34" charset="-122"/>
                  <a:ea typeface="微软雅黑" pitchFamily="34" charset="-122"/>
                </a:rPr>
                <a:t>基于上线数据</a:t>
              </a:r>
              <a:endParaRPr lang="en-US" altLang="zh-CN" dirty="0" smtClean="0">
                <a:solidFill>
                  <a:schemeClr val="bg1"/>
                </a:solidFill>
                <a:latin typeface="微软雅黑" pitchFamily="34" charset="-122"/>
                <a:ea typeface="微软雅黑" pitchFamily="34" charset="-122"/>
              </a:endParaRPr>
            </a:p>
            <a:p>
              <a:pPr algn="ctr">
                <a:defRPr/>
              </a:pPr>
              <a:r>
                <a:rPr lang="zh-CN" altLang="en-US" dirty="0" smtClean="0">
                  <a:solidFill>
                    <a:schemeClr val="bg1"/>
                  </a:solidFill>
                  <a:latin typeface="微软雅黑" pitchFamily="34" charset="-122"/>
                  <a:ea typeface="微软雅黑" pitchFamily="34" charset="-122"/>
                </a:rPr>
                <a:t>首次更新</a:t>
              </a:r>
              <a:endParaRPr lang="zh-CN" altLang="en-US" dirty="0">
                <a:solidFill>
                  <a:schemeClr val="bg1"/>
                </a:solidFill>
                <a:latin typeface="微软雅黑" pitchFamily="34" charset="-122"/>
                <a:ea typeface="微软雅黑" pitchFamily="34" charset="-122"/>
              </a:endParaRPr>
            </a:p>
          </p:txBody>
        </p:sp>
      </p:grpSp>
      <p:grpSp>
        <p:nvGrpSpPr>
          <p:cNvPr id="89" name="Group 21"/>
          <p:cNvGrpSpPr>
            <a:grpSpLocks noChangeAspect="1"/>
          </p:cNvGrpSpPr>
          <p:nvPr/>
        </p:nvGrpSpPr>
        <p:grpSpPr bwMode="auto">
          <a:xfrm>
            <a:off x="3440202" y="3533690"/>
            <a:ext cx="366311" cy="364579"/>
            <a:chOff x="1" y="0"/>
            <a:chExt cx="566" cy="570"/>
          </a:xfrm>
          <a:solidFill>
            <a:srgbClr val="FFC000"/>
          </a:solidFill>
        </p:grpSpPr>
        <p:sp>
          <p:nvSpPr>
            <p:cNvPr id="90" name="Oval 22"/>
            <p:cNvSpPr>
              <a:spLocks noChangeAspect="1" noChangeArrowheads="1"/>
            </p:cNvSpPr>
            <p:nvPr/>
          </p:nvSpPr>
          <p:spPr bwMode="auto">
            <a:xfrm>
              <a:off x="1" y="0"/>
              <a:ext cx="566" cy="570"/>
            </a:xfrm>
            <a:prstGeom prst="ellipse">
              <a:avLst/>
            </a:prstGeom>
            <a:grpFill/>
            <a:ln w="9525">
              <a:noFill/>
              <a:round/>
              <a:headEnd/>
              <a:tailEnd/>
            </a:ln>
          </p:spPr>
          <p:txBody>
            <a:bodyPr vert="eaVert" wrap="none" anchor="ctr"/>
            <a:lstStyle/>
            <a:p>
              <a:pPr>
                <a:defRPr/>
              </a:pPr>
              <a:endParaRPr lang="zh-CN" altLang="zh-CN" sz="1200" dirty="0">
                <a:solidFill>
                  <a:prstClr val="black"/>
                </a:solidFill>
                <a:latin typeface="微软雅黑" pitchFamily="34" charset="-122"/>
                <a:ea typeface="微软雅黑" pitchFamily="34" charset="-122"/>
              </a:endParaRPr>
            </a:p>
          </p:txBody>
        </p:sp>
        <p:sp>
          <p:nvSpPr>
            <p:cNvPr id="91" name="Oval 23"/>
            <p:cNvSpPr>
              <a:spLocks noChangeAspect="1" noChangeArrowheads="1"/>
            </p:cNvSpPr>
            <p:nvPr/>
          </p:nvSpPr>
          <p:spPr bwMode="auto">
            <a:xfrm>
              <a:off x="8" y="2"/>
              <a:ext cx="552" cy="556"/>
            </a:xfrm>
            <a:prstGeom prst="ellipse">
              <a:avLst/>
            </a:prstGeom>
            <a:grpFill/>
            <a:ln w="9525">
              <a:noFill/>
              <a:round/>
              <a:headEnd/>
              <a:tailEnd/>
            </a:ln>
          </p:spPr>
          <p:txBody>
            <a:bodyPr vert="eaVert" wrap="none" anchor="ctr"/>
            <a:lstStyle/>
            <a:p>
              <a:pPr>
                <a:defRPr/>
              </a:pPr>
              <a:endParaRPr lang="zh-CN" altLang="zh-CN" sz="1200" dirty="0">
                <a:solidFill>
                  <a:prstClr val="black"/>
                </a:solidFill>
                <a:latin typeface="微软雅黑" pitchFamily="34" charset="-122"/>
                <a:ea typeface="微软雅黑" pitchFamily="34" charset="-122"/>
              </a:endParaRPr>
            </a:p>
          </p:txBody>
        </p:sp>
        <p:sp>
          <p:nvSpPr>
            <p:cNvPr id="92" name="Oval 24"/>
            <p:cNvSpPr>
              <a:spLocks noChangeAspect="1" noChangeArrowheads="1"/>
            </p:cNvSpPr>
            <p:nvPr/>
          </p:nvSpPr>
          <p:spPr bwMode="auto">
            <a:xfrm>
              <a:off x="15" y="7"/>
              <a:ext cx="524" cy="520"/>
            </a:xfrm>
            <a:prstGeom prst="ellipse">
              <a:avLst/>
            </a:prstGeom>
            <a:grpFill/>
            <a:ln w="9525">
              <a:noFill/>
              <a:round/>
              <a:headEnd/>
              <a:tailEnd/>
            </a:ln>
          </p:spPr>
          <p:txBody>
            <a:bodyPr vert="eaVert" wrap="none" anchor="ctr"/>
            <a:lstStyle/>
            <a:p>
              <a:pPr>
                <a:defRPr/>
              </a:pPr>
              <a:endParaRPr lang="zh-CN" altLang="zh-CN" sz="1200" dirty="0">
                <a:solidFill>
                  <a:prstClr val="black"/>
                </a:solidFill>
                <a:latin typeface="微软雅黑" pitchFamily="34" charset="-122"/>
                <a:ea typeface="微软雅黑" pitchFamily="34" charset="-122"/>
              </a:endParaRPr>
            </a:p>
          </p:txBody>
        </p:sp>
      </p:grpSp>
      <p:grpSp>
        <p:nvGrpSpPr>
          <p:cNvPr id="6" name="组合 5"/>
          <p:cNvGrpSpPr/>
          <p:nvPr/>
        </p:nvGrpSpPr>
        <p:grpSpPr>
          <a:xfrm>
            <a:off x="1860551" y="5488155"/>
            <a:ext cx="3818123" cy="1079163"/>
            <a:chOff x="1860548" y="5488155"/>
            <a:chExt cx="3818123" cy="1079162"/>
          </a:xfrm>
        </p:grpSpPr>
        <p:sp>
          <p:nvSpPr>
            <p:cNvPr id="73" name="Rectangle 26"/>
            <p:cNvSpPr>
              <a:spLocks noChangeArrowheads="1"/>
            </p:cNvSpPr>
            <p:nvPr/>
          </p:nvSpPr>
          <p:spPr bwMode="auto">
            <a:xfrm>
              <a:off x="1860548" y="5711348"/>
              <a:ext cx="1656742" cy="461657"/>
            </a:xfrm>
            <a:prstGeom prst="rect">
              <a:avLst/>
            </a:prstGeom>
            <a:noFill/>
            <a:ln w="9525">
              <a:noFill/>
              <a:miter lim="800000"/>
              <a:headEnd/>
              <a:tailEnd/>
            </a:ln>
          </p:spPr>
          <p:txBody>
            <a:bodyPr lIns="91432" tIns="45716" rIns="91432" bIns="45716">
              <a:spAutoFit/>
            </a:bodyPr>
            <a:lstStyle/>
            <a:p>
              <a:pPr algn="ctr">
                <a:spcBef>
                  <a:spcPct val="20000"/>
                </a:spcBef>
                <a:defRPr/>
              </a:pPr>
              <a:r>
                <a:rPr lang="en-US" altLang="zh-CN" sz="2400" b="1" dirty="0" smtClean="0">
                  <a:solidFill>
                    <a:schemeClr val="bg1"/>
                  </a:solidFill>
                  <a:latin typeface="微软雅黑" pitchFamily="34" charset="-122"/>
                  <a:ea typeface="微软雅黑" pitchFamily="34" charset="-122"/>
                </a:rPr>
                <a:t>60.2%</a:t>
              </a:r>
              <a:endParaRPr lang="zh-CN" altLang="en-US" sz="2400" b="1" dirty="0">
                <a:solidFill>
                  <a:schemeClr val="bg1"/>
                </a:solidFill>
                <a:latin typeface="微软雅黑" pitchFamily="34" charset="-122"/>
                <a:ea typeface="微软雅黑" pitchFamily="34" charset="-122"/>
              </a:endParaRPr>
            </a:p>
          </p:txBody>
        </p:sp>
        <p:sp>
          <p:nvSpPr>
            <p:cNvPr id="95" name="AutoShape 29"/>
            <p:cNvSpPr>
              <a:spLocks/>
            </p:cNvSpPr>
            <p:nvPr/>
          </p:nvSpPr>
          <p:spPr bwMode="auto">
            <a:xfrm>
              <a:off x="3240676" y="5488155"/>
              <a:ext cx="2437995" cy="1079162"/>
            </a:xfrm>
            <a:prstGeom prst="callout1">
              <a:avLst>
                <a:gd name="adj1" fmla="val -7060"/>
                <a:gd name="adj2" fmla="val 96032"/>
                <a:gd name="adj3" fmla="val -7060"/>
                <a:gd name="adj4" fmla="val -31847"/>
              </a:avLst>
            </a:prstGeom>
            <a:solidFill>
              <a:srgbClr val="33CC33"/>
            </a:solidFill>
            <a:ln>
              <a:headEnd/>
              <a:tailEnd/>
            </a:ln>
          </p:spPr>
          <p:style>
            <a:lnRef idx="1">
              <a:schemeClr val="accent6"/>
            </a:lnRef>
            <a:fillRef idx="2">
              <a:schemeClr val="accent6"/>
            </a:fillRef>
            <a:effectRef idx="1">
              <a:schemeClr val="accent6"/>
            </a:effectRef>
            <a:fontRef idx="minor">
              <a:schemeClr val="dk1"/>
            </a:fontRef>
          </p:style>
          <p:txBody>
            <a:bodyPr lIns="91432" tIns="45716" rIns="91432" bIns="45716" anchor="ctr"/>
            <a:lstStyle/>
            <a:p>
              <a:pPr algn="ctr">
                <a:defRPr/>
              </a:pPr>
              <a:r>
                <a:rPr lang="en-US" altLang="zh-CN" sz="1700" dirty="0" smtClean="0">
                  <a:solidFill>
                    <a:schemeClr val="bg1"/>
                  </a:solidFill>
                  <a:latin typeface="微软雅黑" pitchFamily="34" charset="-122"/>
                  <a:ea typeface="微软雅黑" pitchFamily="34" charset="-122"/>
                </a:rPr>
                <a:t>2010</a:t>
              </a:r>
              <a:r>
                <a:rPr lang="zh-CN" altLang="en-US" sz="1700" dirty="0" smtClean="0">
                  <a:solidFill>
                    <a:schemeClr val="bg1"/>
                  </a:solidFill>
                  <a:latin typeface="微软雅黑" pitchFamily="34" charset="-122"/>
                  <a:ea typeface="微软雅黑" pitchFamily="34" charset="-122"/>
                </a:rPr>
                <a:t>年</a:t>
              </a:r>
              <a:r>
                <a:rPr lang="en-US" altLang="zh-CN" sz="1700" dirty="0" smtClean="0">
                  <a:solidFill>
                    <a:schemeClr val="bg1"/>
                  </a:solidFill>
                  <a:latin typeface="微软雅黑" pitchFamily="34" charset="-122"/>
                  <a:ea typeface="微软雅黑" pitchFamily="34" charset="-122"/>
                </a:rPr>
                <a:t>10</a:t>
              </a:r>
              <a:r>
                <a:rPr lang="zh-CN" altLang="en-US" sz="1700" dirty="0" smtClean="0">
                  <a:solidFill>
                    <a:schemeClr val="bg1"/>
                  </a:solidFill>
                  <a:latin typeface="微软雅黑" pitchFamily="34" charset="-122"/>
                  <a:ea typeface="微软雅黑" pitchFamily="34" charset="-122"/>
                </a:rPr>
                <a:t>月</a:t>
              </a:r>
              <a:r>
                <a:rPr lang="en-US" altLang="zh-CN" sz="1700" dirty="0" smtClean="0">
                  <a:solidFill>
                    <a:schemeClr val="bg1"/>
                  </a:solidFill>
                  <a:latin typeface="微软雅黑" pitchFamily="34" charset="-122"/>
                  <a:ea typeface="微软雅黑" pitchFamily="34" charset="-122"/>
                </a:rPr>
                <a:t>28</a:t>
              </a:r>
              <a:r>
                <a:rPr lang="zh-CN" altLang="en-US" sz="1700" dirty="0" smtClean="0">
                  <a:solidFill>
                    <a:schemeClr val="bg1"/>
                  </a:solidFill>
                  <a:latin typeface="微软雅黑" pitchFamily="34" charset="-122"/>
                  <a:ea typeface="微软雅黑" pitchFamily="34" charset="-122"/>
                </a:rPr>
                <a:t>日</a:t>
              </a:r>
              <a:endParaRPr lang="en-US" altLang="zh-CN" sz="1700" dirty="0" smtClean="0">
                <a:solidFill>
                  <a:schemeClr val="bg1"/>
                </a:solidFill>
                <a:latin typeface="微软雅黑" pitchFamily="34" charset="-122"/>
                <a:ea typeface="微软雅黑" pitchFamily="34" charset="-122"/>
              </a:endParaRPr>
            </a:p>
            <a:p>
              <a:pPr algn="ctr">
                <a:defRPr/>
              </a:pPr>
              <a:r>
                <a:rPr lang="zh-CN" altLang="en-US" sz="1700" dirty="0">
                  <a:solidFill>
                    <a:schemeClr val="bg1"/>
                  </a:solidFill>
                  <a:latin typeface="微软雅黑" pitchFamily="34" charset="-122"/>
                  <a:ea typeface="微软雅黑" pitchFamily="34" charset="-122"/>
                </a:rPr>
                <a:t>语音</a:t>
              </a:r>
              <a:r>
                <a:rPr lang="zh-CN" altLang="en-US" sz="1700" dirty="0" smtClean="0">
                  <a:solidFill>
                    <a:schemeClr val="bg1"/>
                  </a:solidFill>
                  <a:latin typeface="微软雅黑" pitchFamily="34" charset="-122"/>
                  <a:ea typeface="微软雅黑" pitchFamily="34" charset="-122"/>
                </a:rPr>
                <a:t>云正式发布</a:t>
              </a:r>
              <a:endParaRPr lang="zh-CN" altLang="en-US" sz="1700" dirty="0">
                <a:solidFill>
                  <a:schemeClr val="bg1"/>
                </a:solidFill>
                <a:latin typeface="微软雅黑" pitchFamily="34" charset="-122"/>
                <a:ea typeface="微软雅黑" pitchFamily="34" charset="-122"/>
              </a:endParaRPr>
            </a:p>
          </p:txBody>
        </p:sp>
      </p:grpSp>
      <p:grpSp>
        <p:nvGrpSpPr>
          <p:cNvPr id="100" name="Group 21"/>
          <p:cNvGrpSpPr>
            <a:grpSpLocks noChangeAspect="1"/>
          </p:cNvGrpSpPr>
          <p:nvPr/>
        </p:nvGrpSpPr>
        <p:grpSpPr bwMode="auto">
          <a:xfrm>
            <a:off x="4366828" y="2774102"/>
            <a:ext cx="405608" cy="403988"/>
            <a:chOff x="0" y="0"/>
            <a:chExt cx="567" cy="569"/>
          </a:xfrm>
          <a:solidFill>
            <a:srgbClr val="7030A0"/>
          </a:solidFill>
        </p:grpSpPr>
        <p:sp>
          <p:nvSpPr>
            <p:cNvPr id="101" name="Oval 22"/>
            <p:cNvSpPr>
              <a:spLocks noChangeAspect="1" noChangeArrowheads="1"/>
            </p:cNvSpPr>
            <p:nvPr/>
          </p:nvSpPr>
          <p:spPr bwMode="auto">
            <a:xfrm>
              <a:off x="0" y="0"/>
              <a:ext cx="567" cy="569"/>
            </a:xfrm>
            <a:prstGeom prst="ellipse">
              <a:avLst/>
            </a:prstGeom>
            <a:grpFill/>
            <a:ln w="9525">
              <a:noFill/>
              <a:round/>
              <a:headEnd/>
              <a:tailEnd/>
            </a:ln>
          </p:spPr>
          <p:txBody>
            <a:bodyPr vert="eaVert" wrap="none" anchor="ctr"/>
            <a:lstStyle/>
            <a:p>
              <a:pPr>
                <a:defRPr/>
              </a:pPr>
              <a:endParaRPr lang="zh-CN" altLang="zh-CN" sz="1200" dirty="0">
                <a:solidFill>
                  <a:prstClr val="black"/>
                </a:solidFill>
                <a:latin typeface="微软雅黑" pitchFamily="34" charset="-122"/>
                <a:ea typeface="微软雅黑" pitchFamily="34" charset="-122"/>
              </a:endParaRPr>
            </a:p>
          </p:txBody>
        </p:sp>
        <p:sp>
          <p:nvSpPr>
            <p:cNvPr id="102" name="Oval 23"/>
            <p:cNvSpPr>
              <a:spLocks noChangeAspect="1" noChangeArrowheads="1"/>
            </p:cNvSpPr>
            <p:nvPr/>
          </p:nvSpPr>
          <p:spPr bwMode="auto">
            <a:xfrm>
              <a:off x="6" y="2"/>
              <a:ext cx="555" cy="557"/>
            </a:xfrm>
            <a:prstGeom prst="ellipse">
              <a:avLst/>
            </a:prstGeom>
            <a:grpFill/>
            <a:ln w="9525">
              <a:noFill/>
              <a:round/>
              <a:headEnd/>
              <a:tailEnd/>
            </a:ln>
          </p:spPr>
          <p:txBody>
            <a:bodyPr vert="eaVert" wrap="none" anchor="ctr"/>
            <a:lstStyle/>
            <a:p>
              <a:pPr>
                <a:defRPr/>
              </a:pPr>
              <a:endParaRPr lang="zh-CN" altLang="zh-CN" sz="1200" dirty="0">
                <a:solidFill>
                  <a:prstClr val="black"/>
                </a:solidFill>
                <a:latin typeface="微软雅黑" pitchFamily="34" charset="-122"/>
                <a:ea typeface="微软雅黑" pitchFamily="34" charset="-122"/>
              </a:endParaRPr>
            </a:p>
          </p:txBody>
        </p:sp>
        <p:sp>
          <p:nvSpPr>
            <p:cNvPr id="103" name="Oval 24"/>
            <p:cNvSpPr>
              <a:spLocks noChangeAspect="1" noChangeArrowheads="1"/>
            </p:cNvSpPr>
            <p:nvPr/>
          </p:nvSpPr>
          <p:spPr bwMode="auto">
            <a:xfrm>
              <a:off x="12" y="9"/>
              <a:ext cx="527" cy="518"/>
            </a:xfrm>
            <a:prstGeom prst="ellipse">
              <a:avLst/>
            </a:prstGeom>
            <a:grpFill/>
            <a:ln w="9525">
              <a:noFill/>
              <a:round/>
              <a:headEnd/>
              <a:tailEnd/>
            </a:ln>
          </p:spPr>
          <p:txBody>
            <a:bodyPr vert="eaVert" wrap="none" anchor="ctr"/>
            <a:lstStyle/>
            <a:p>
              <a:pPr>
                <a:defRPr/>
              </a:pPr>
              <a:endParaRPr lang="zh-CN" altLang="zh-CN" sz="1200" dirty="0">
                <a:solidFill>
                  <a:prstClr val="black"/>
                </a:solidFill>
                <a:latin typeface="微软雅黑" pitchFamily="34" charset="-122"/>
                <a:ea typeface="微软雅黑" pitchFamily="34" charset="-122"/>
              </a:endParaRPr>
            </a:p>
          </p:txBody>
        </p:sp>
      </p:grpSp>
      <p:grpSp>
        <p:nvGrpSpPr>
          <p:cNvPr id="108" name="Group 21"/>
          <p:cNvGrpSpPr>
            <a:grpSpLocks noChangeAspect="1"/>
          </p:cNvGrpSpPr>
          <p:nvPr/>
        </p:nvGrpSpPr>
        <p:grpSpPr bwMode="auto">
          <a:xfrm>
            <a:off x="6064833" y="1766370"/>
            <a:ext cx="405608" cy="403988"/>
            <a:chOff x="0" y="0"/>
            <a:chExt cx="567" cy="569"/>
          </a:xfrm>
          <a:solidFill>
            <a:srgbClr val="7030A0"/>
          </a:solidFill>
        </p:grpSpPr>
        <p:sp>
          <p:nvSpPr>
            <p:cNvPr id="109" name="Oval 22"/>
            <p:cNvSpPr>
              <a:spLocks noChangeAspect="1" noChangeArrowheads="1"/>
            </p:cNvSpPr>
            <p:nvPr/>
          </p:nvSpPr>
          <p:spPr bwMode="auto">
            <a:xfrm>
              <a:off x="0" y="0"/>
              <a:ext cx="567" cy="569"/>
            </a:xfrm>
            <a:prstGeom prst="ellipse">
              <a:avLst/>
            </a:prstGeom>
            <a:grpFill/>
            <a:ln w="9525">
              <a:noFill/>
              <a:round/>
              <a:headEnd/>
              <a:tailEnd/>
            </a:ln>
          </p:spPr>
          <p:txBody>
            <a:bodyPr vert="eaVert" wrap="none" anchor="ctr"/>
            <a:lstStyle/>
            <a:p>
              <a:pPr>
                <a:defRPr/>
              </a:pPr>
              <a:endParaRPr lang="zh-CN" altLang="zh-CN" sz="1200" dirty="0">
                <a:solidFill>
                  <a:prstClr val="black"/>
                </a:solidFill>
                <a:latin typeface="微软雅黑" pitchFamily="34" charset="-122"/>
                <a:ea typeface="微软雅黑" pitchFamily="34" charset="-122"/>
              </a:endParaRPr>
            </a:p>
          </p:txBody>
        </p:sp>
        <p:sp>
          <p:nvSpPr>
            <p:cNvPr id="110" name="Oval 23"/>
            <p:cNvSpPr>
              <a:spLocks noChangeAspect="1" noChangeArrowheads="1"/>
            </p:cNvSpPr>
            <p:nvPr/>
          </p:nvSpPr>
          <p:spPr bwMode="auto">
            <a:xfrm>
              <a:off x="6" y="2"/>
              <a:ext cx="555" cy="557"/>
            </a:xfrm>
            <a:prstGeom prst="ellipse">
              <a:avLst/>
            </a:prstGeom>
            <a:grpFill/>
            <a:ln w="9525">
              <a:noFill/>
              <a:round/>
              <a:headEnd/>
              <a:tailEnd/>
            </a:ln>
          </p:spPr>
          <p:txBody>
            <a:bodyPr vert="eaVert" wrap="none" anchor="ctr"/>
            <a:lstStyle/>
            <a:p>
              <a:pPr>
                <a:defRPr/>
              </a:pPr>
              <a:endParaRPr lang="zh-CN" altLang="zh-CN" sz="1200" dirty="0">
                <a:solidFill>
                  <a:prstClr val="black"/>
                </a:solidFill>
                <a:latin typeface="微软雅黑" pitchFamily="34" charset="-122"/>
                <a:ea typeface="微软雅黑" pitchFamily="34" charset="-122"/>
              </a:endParaRPr>
            </a:p>
          </p:txBody>
        </p:sp>
        <p:sp>
          <p:nvSpPr>
            <p:cNvPr id="111" name="Oval 24"/>
            <p:cNvSpPr>
              <a:spLocks noChangeAspect="1" noChangeArrowheads="1"/>
            </p:cNvSpPr>
            <p:nvPr/>
          </p:nvSpPr>
          <p:spPr bwMode="auto">
            <a:xfrm>
              <a:off x="12" y="9"/>
              <a:ext cx="527" cy="518"/>
            </a:xfrm>
            <a:prstGeom prst="ellipse">
              <a:avLst/>
            </a:prstGeom>
            <a:grpFill/>
            <a:ln w="9525">
              <a:noFill/>
              <a:round/>
              <a:headEnd/>
              <a:tailEnd/>
            </a:ln>
          </p:spPr>
          <p:txBody>
            <a:bodyPr vert="eaVert" wrap="none" anchor="ctr"/>
            <a:lstStyle/>
            <a:p>
              <a:pPr>
                <a:defRPr/>
              </a:pPr>
              <a:endParaRPr lang="zh-CN" altLang="zh-CN" sz="1200" dirty="0">
                <a:solidFill>
                  <a:prstClr val="black"/>
                </a:solidFill>
                <a:latin typeface="微软雅黑" pitchFamily="34" charset="-122"/>
                <a:ea typeface="微软雅黑" pitchFamily="34" charset="-122"/>
              </a:endParaRPr>
            </a:p>
          </p:txBody>
        </p:sp>
      </p:grpSp>
      <p:grpSp>
        <p:nvGrpSpPr>
          <p:cNvPr id="11" name="组合 10"/>
          <p:cNvGrpSpPr/>
          <p:nvPr/>
        </p:nvGrpSpPr>
        <p:grpSpPr>
          <a:xfrm>
            <a:off x="1179768" y="1553027"/>
            <a:ext cx="4339650" cy="1217560"/>
            <a:chOff x="1179767" y="1553027"/>
            <a:chExt cx="4339650" cy="1217560"/>
          </a:xfrm>
        </p:grpSpPr>
        <p:grpSp>
          <p:nvGrpSpPr>
            <p:cNvPr id="5" name="组合 4"/>
            <p:cNvGrpSpPr/>
            <p:nvPr/>
          </p:nvGrpSpPr>
          <p:grpSpPr>
            <a:xfrm>
              <a:off x="1239830" y="2007502"/>
              <a:ext cx="3212331" cy="763085"/>
              <a:chOff x="1239830" y="2007502"/>
              <a:chExt cx="3212331" cy="763085"/>
            </a:xfrm>
          </p:grpSpPr>
          <p:sp>
            <p:nvSpPr>
              <p:cNvPr id="94" name="Text Box 28"/>
              <p:cNvSpPr txBox="1">
                <a:spLocks noChangeArrowheads="1"/>
              </p:cNvSpPr>
              <p:nvPr/>
            </p:nvSpPr>
            <p:spPr bwMode="auto">
              <a:xfrm>
                <a:off x="3378145" y="2158141"/>
                <a:ext cx="1074016" cy="461657"/>
              </a:xfrm>
              <a:prstGeom prst="rect">
                <a:avLst/>
              </a:prstGeom>
              <a:noFill/>
              <a:ln w="9525">
                <a:noFill/>
                <a:miter lim="800000"/>
                <a:headEnd/>
                <a:tailEnd/>
              </a:ln>
            </p:spPr>
            <p:txBody>
              <a:bodyPr wrap="none" lIns="91432" tIns="45716" rIns="91432" bIns="45716">
                <a:spAutoFit/>
              </a:bodyPr>
              <a:lstStyle/>
              <a:p>
                <a:pPr algn="ctr">
                  <a:spcBef>
                    <a:spcPct val="20000"/>
                  </a:spcBef>
                  <a:defRPr/>
                </a:pPr>
                <a:r>
                  <a:rPr lang="en-US" altLang="zh-CN" sz="2400" b="1" dirty="0" smtClean="0">
                    <a:solidFill>
                      <a:schemeClr val="bg1"/>
                    </a:solidFill>
                    <a:latin typeface="微软雅黑" pitchFamily="34" charset="-122"/>
                    <a:ea typeface="微软雅黑" pitchFamily="34" charset="-122"/>
                  </a:rPr>
                  <a:t>86.2%</a:t>
                </a:r>
                <a:endParaRPr lang="zh-CN" altLang="en-US" sz="2400" b="1" dirty="0">
                  <a:solidFill>
                    <a:schemeClr val="bg1"/>
                  </a:solidFill>
                  <a:latin typeface="微软雅黑" pitchFamily="34" charset="-122"/>
                  <a:ea typeface="微软雅黑" pitchFamily="34" charset="-122"/>
                </a:endParaRPr>
              </a:p>
            </p:txBody>
          </p:sp>
          <p:sp>
            <p:nvSpPr>
              <p:cNvPr id="113" name="AutoShape 31"/>
              <p:cNvSpPr>
                <a:spLocks/>
              </p:cNvSpPr>
              <p:nvPr/>
            </p:nvSpPr>
            <p:spPr bwMode="auto">
              <a:xfrm flipH="1">
                <a:off x="1239830" y="2007502"/>
                <a:ext cx="2109762" cy="763085"/>
              </a:xfrm>
              <a:prstGeom prst="callout1">
                <a:avLst>
                  <a:gd name="adj1" fmla="val 104041"/>
                  <a:gd name="adj2" fmla="val 98946"/>
                  <a:gd name="adj3" fmla="val 104222"/>
                  <a:gd name="adj4" fmla="val -38759"/>
                </a:avLst>
              </a:prstGeom>
              <a:solidFill>
                <a:srgbClr val="33CC33"/>
              </a:solidFill>
              <a:ln>
                <a:headEnd/>
                <a:tailEnd/>
              </a:ln>
            </p:spPr>
            <p:style>
              <a:lnRef idx="1">
                <a:schemeClr val="accent6"/>
              </a:lnRef>
              <a:fillRef idx="2">
                <a:schemeClr val="accent6"/>
              </a:fillRef>
              <a:effectRef idx="1">
                <a:schemeClr val="accent6"/>
              </a:effectRef>
              <a:fontRef idx="minor">
                <a:schemeClr val="dk1"/>
              </a:fontRef>
            </p:style>
            <p:txBody>
              <a:bodyPr lIns="91432" tIns="45716" rIns="91432" bIns="45716" anchor="ctr"/>
              <a:lstStyle/>
              <a:p>
                <a:pPr algn="ctr">
                  <a:defRPr/>
                </a:pPr>
                <a:r>
                  <a:rPr lang="en-US" altLang="zh-CN" dirty="0">
                    <a:solidFill>
                      <a:schemeClr val="bg1"/>
                    </a:solidFill>
                    <a:latin typeface="微软雅黑" pitchFamily="34" charset="-122"/>
                    <a:ea typeface="微软雅黑" pitchFamily="34" charset="-122"/>
                  </a:rPr>
                  <a:t>2012</a:t>
                </a:r>
                <a:r>
                  <a:rPr lang="zh-CN" altLang="en-US" dirty="0">
                    <a:solidFill>
                      <a:schemeClr val="bg1"/>
                    </a:solidFill>
                    <a:latin typeface="微软雅黑" pitchFamily="34" charset="-122"/>
                    <a:ea typeface="微软雅黑" pitchFamily="34" charset="-122"/>
                  </a:rPr>
                  <a:t>年</a:t>
                </a:r>
                <a:r>
                  <a:rPr lang="en-US" altLang="zh-CN" dirty="0">
                    <a:solidFill>
                      <a:schemeClr val="bg1"/>
                    </a:solidFill>
                    <a:latin typeface="微软雅黑" pitchFamily="34" charset="-122"/>
                    <a:ea typeface="微软雅黑" pitchFamily="34" charset="-122"/>
                  </a:rPr>
                  <a:t>5</a:t>
                </a:r>
                <a:r>
                  <a:rPr lang="zh-CN" altLang="en-US" dirty="0">
                    <a:solidFill>
                      <a:schemeClr val="bg1"/>
                    </a:solidFill>
                    <a:latin typeface="微软雅黑" pitchFamily="34" charset="-122"/>
                    <a:ea typeface="微软雅黑" pitchFamily="34" charset="-122"/>
                  </a:rPr>
                  <a:t>月</a:t>
                </a:r>
                <a:endParaRPr lang="en-US" altLang="zh-CN" dirty="0">
                  <a:solidFill>
                    <a:schemeClr val="bg1"/>
                  </a:solidFill>
                  <a:latin typeface="微软雅黑" pitchFamily="34" charset="-122"/>
                  <a:ea typeface="微软雅黑" pitchFamily="34" charset="-122"/>
                </a:endParaRPr>
              </a:p>
              <a:p>
                <a:pPr algn="ctr">
                  <a:defRPr/>
                </a:pPr>
                <a:r>
                  <a:rPr lang="en-US" altLang="zh-CN" dirty="0">
                    <a:solidFill>
                      <a:schemeClr val="bg1"/>
                    </a:solidFill>
                    <a:latin typeface="微软雅黑" pitchFamily="34" charset="-122"/>
                    <a:ea typeface="微软雅黑" pitchFamily="34" charset="-122"/>
                  </a:rPr>
                  <a:t>DNN</a:t>
                </a:r>
                <a:r>
                  <a:rPr lang="zh-CN" altLang="en-US" dirty="0">
                    <a:solidFill>
                      <a:schemeClr val="bg1"/>
                    </a:solidFill>
                    <a:latin typeface="微软雅黑" pitchFamily="34" charset="-122"/>
                    <a:ea typeface="微软雅黑" pitchFamily="34" charset="-122"/>
                  </a:rPr>
                  <a:t>技术正式上线</a:t>
                </a:r>
              </a:p>
            </p:txBody>
          </p:sp>
        </p:grpSp>
        <p:sp>
          <p:nvSpPr>
            <p:cNvPr id="8" name="矩形 7"/>
            <p:cNvSpPr/>
            <p:nvPr/>
          </p:nvSpPr>
          <p:spPr>
            <a:xfrm>
              <a:off x="1179767" y="1553027"/>
              <a:ext cx="4339650" cy="369332"/>
            </a:xfrm>
            <a:prstGeom prst="rect">
              <a:avLst/>
            </a:prstGeom>
          </p:spPr>
          <p:txBody>
            <a:bodyPr wrap="none">
              <a:spAutoFit/>
            </a:bodyPr>
            <a:lstStyle/>
            <a:p>
              <a:r>
                <a:rPr lang="zh-CN" altLang="en-US" dirty="0">
                  <a:solidFill>
                    <a:schemeClr val="bg1"/>
                  </a:solidFill>
                  <a:latin typeface="微软雅黑" pitchFamily="34" charset="-122"/>
                  <a:ea typeface="微软雅黑" pitchFamily="34" charset="-122"/>
                </a:rPr>
                <a:t>国内首个对外开放的粤语和英语听写引擎</a:t>
              </a:r>
              <a:endParaRPr lang="zh-CN" altLang="en-US" dirty="0"/>
            </a:p>
          </p:txBody>
        </p:sp>
      </p:grpSp>
      <p:grpSp>
        <p:nvGrpSpPr>
          <p:cNvPr id="9" name="组合 8"/>
          <p:cNvGrpSpPr/>
          <p:nvPr/>
        </p:nvGrpSpPr>
        <p:grpSpPr>
          <a:xfrm>
            <a:off x="4262921" y="3423299"/>
            <a:ext cx="4376258" cy="1321189"/>
            <a:chOff x="4262919" y="3423296"/>
            <a:chExt cx="4376258" cy="1321189"/>
          </a:xfrm>
        </p:grpSpPr>
        <p:grpSp>
          <p:nvGrpSpPr>
            <p:cNvPr id="4" name="组合 3"/>
            <p:cNvGrpSpPr/>
            <p:nvPr/>
          </p:nvGrpSpPr>
          <p:grpSpPr>
            <a:xfrm>
              <a:off x="4262919" y="3844676"/>
              <a:ext cx="3363755" cy="899809"/>
              <a:chOff x="3826183" y="4131284"/>
              <a:chExt cx="3363755" cy="899809"/>
            </a:xfrm>
          </p:grpSpPr>
          <p:sp>
            <p:nvSpPr>
              <p:cNvPr id="49" name="Text Box 28"/>
              <p:cNvSpPr txBox="1">
                <a:spLocks noChangeArrowheads="1"/>
              </p:cNvSpPr>
              <p:nvPr/>
            </p:nvSpPr>
            <p:spPr bwMode="auto">
              <a:xfrm>
                <a:off x="3826183" y="4331543"/>
                <a:ext cx="1074016" cy="461657"/>
              </a:xfrm>
              <a:prstGeom prst="rect">
                <a:avLst/>
              </a:prstGeom>
              <a:noFill/>
              <a:ln w="9525">
                <a:noFill/>
                <a:miter lim="800000"/>
                <a:headEnd/>
                <a:tailEnd/>
              </a:ln>
            </p:spPr>
            <p:txBody>
              <a:bodyPr wrap="none" lIns="91432" tIns="45716" rIns="91432" bIns="45716">
                <a:spAutoFit/>
              </a:bodyPr>
              <a:lstStyle/>
              <a:p>
                <a:pPr algn="ctr">
                  <a:spcBef>
                    <a:spcPct val="20000"/>
                  </a:spcBef>
                  <a:defRPr/>
                </a:pPr>
                <a:r>
                  <a:rPr lang="en-US" altLang="zh-CN" sz="2400" b="1" dirty="0" smtClean="0">
                    <a:solidFill>
                      <a:schemeClr val="bg1"/>
                    </a:solidFill>
                    <a:latin typeface="微软雅黑" pitchFamily="34" charset="-122"/>
                    <a:ea typeface="微软雅黑" pitchFamily="34" charset="-122"/>
                  </a:rPr>
                  <a:t>81.2%</a:t>
                </a:r>
                <a:endParaRPr lang="zh-CN" altLang="en-US" sz="2400" dirty="0">
                  <a:solidFill>
                    <a:schemeClr val="bg1"/>
                  </a:solidFill>
                  <a:latin typeface="微软雅黑" pitchFamily="34" charset="-122"/>
                  <a:ea typeface="微软雅黑" pitchFamily="34" charset="-122"/>
                </a:endParaRPr>
              </a:p>
            </p:txBody>
          </p:sp>
          <p:sp>
            <p:nvSpPr>
              <p:cNvPr id="50" name="AutoShape 29"/>
              <p:cNvSpPr>
                <a:spLocks/>
              </p:cNvSpPr>
              <p:nvPr/>
            </p:nvSpPr>
            <p:spPr bwMode="auto">
              <a:xfrm>
                <a:off x="4878585" y="4131284"/>
                <a:ext cx="2311353" cy="899809"/>
              </a:xfrm>
              <a:prstGeom prst="callout1">
                <a:avLst>
                  <a:gd name="adj1" fmla="val -4338"/>
                  <a:gd name="adj2" fmla="val 144424"/>
                  <a:gd name="adj3" fmla="val -5447"/>
                  <a:gd name="adj4" fmla="val -55981"/>
                </a:avLst>
              </a:prstGeom>
              <a:solidFill>
                <a:srgbClr val="33CC33"/>
              </a:solidFill>
              <a:ln>
                <a:headEnd/>
                <a:tailEnd/>
              </a:ln>
            </p:spPr>
            <p:style>
              <a:lnRef idx="1">
                <a:schemeClr val="accent6"/>
              </a:lnRef>
              <a:fillRef idx="2">
                <a:schemeClr val="accent6"/>
              </a:fillRef>
              <a:effectRef idx="1">
                <a:schemeClr val="accent6"/>
              </a:effectRef>
              <a:fontRef idx="minor">
                <a:schemeClr val="dk1"/>
              </a:fontRef>
            </p:style>
            <p:txBody>
              <a:bodyPr lIns="91432" tIns="45716" rIns="91432" bIns="45716" anchor="ctr"/>
              <a:lstStyle/>
              <a:p>
                <a:pPr algn="ctr">
                  <a:defRPr/>
                </a:pPr>
                <a:r>
                  <a:rPr lang="en-US" altLang="zh-CN" dirty="0">
                    <a:solidFill>
                      <a:schemeClr val="bg1"/>
                    </a:solidFill>
                    <a:latin typeface="微软雅黑" pitchFamily="34" charset="-122"/>
                    <a:ea typeface="微软雅黑" pitchFamily="34" charset="-122"/>
                  </a:rPr>
                  <a:t>2011</a:t>
                </a:r>
                <a:r>
                  <a:rPr lang="zh-CN" altLang="en-US" dirty="0">
                    <a:solidFill>
                      <a:schemeClr val="bg1"/>
                    </a:solidFill>
                    <a:latin typeface="微软雅黑" pitchFamily="34" charset="-122"/>
                    <a:ea typeface="微软雅黑" pitchFamily="34" charset="-122"/>
                  </a:rPr>
                  <a:t>年</a:t>
                </a:r>
                <a:r>
                  <a:rPr lang="en-US" altLang="zh-CN" dirty="0">
                    <a:solidFill>
                      <a:schemeClr val="bg1"/>
                    </a:solidFill>
                    <a:latin typeface="微软雅黑" pitchFamily="34" charset="-122"/>
                    <a:ea typeface="微软雅黑" pitchFamily="34" charset="-122"/>
                  </a:rPr>
                  <a:t>8</a:t>
                </a:r>
                <a:r>
                  <a:rPr lang="zh-CN" altLang="en-US" dirty="0">
                    <a:solidFill>
                      <a:schemeClr val="bg1"/>
                    </a:solidFill>
                    <a:latin typeface="微软雅黑" pitchFamily="34" charset="-122"/>
                    <a:ea typeface="微软雅黑" pitchFamily="34" charset="-122"/>
                  </a:rPr>
                  <a:t>月</a:t>
                </a:r>
                <a:endParaRPr lang="en-US" altLang="zh-CN" dirty="0">
                  <a:solidFill>
                    <a:schemeClr val="bg1"/>
                  </a:solidFill>
                  <a:latin typeface="微软雅黑" pitchFamily="34" charset="-122"/>
                  <a:ea typeface="微软雅黑" pitchFamily="34" charset="-122"/>
                </a:endParaRPr>
              </a:p>
              <a:p>
                <a:pPr algn="ctr">
                  <a:defRPr/>
                </a:pPr>
                <a:r>
                  <a:rPr lang="zh-CN" altLang="en-US" dirty="0">
                    <a:solidFill>
                      <a:schemeClr val="bg1"/>
                    </a:solidFill>
                    <a:latin typeface="微软雅黑" pitchFamily="34" charset="-122"/>
                    <a:ea typeface="微软雅黑" pitchFamily="34" charset="-122"/>
                  </a:rPr>
                  <a:t>超大规模语言模型技术第二次更新</a:t>
                </a:r>
              </a:p>
            </p:txBody>
          </p:sp>
        </p:grpSp>
        <p:sp>
          <p:nvSpPr>
            <p:cNvPr id="40" name="矩形 39"/>
            <p:cNvSpPr/>
            <p:nvPr/>
          </p:nvSpPr>
          <p:spPr>
            <a:xfrm>
              <a:off x="5222857" y="3423296"/>
              <a:ext cx="3416320" cy="369332"/>
            </a:xfrm>
            <a:prstGeom prst="rect">
              <a:avLst/>
            </a:prstGeom>
          </p:spPr>
          <p:txBody>
            <a:bodyPr wrap="none">
              <a:spAutoFit/>
            </a:bodyPr>
            <a:lstStyle/>
            <a:p>
              <a:r>
                <a:rPr lang="zh-CN" altLang="en-US" dirty="0">
                  <a:solidFill>
                    <a:schemeClr val="bg1"/>
                  </a:solidFill>
                  <a:latin typeface="微软雅黑" pitchFamily="34" charset="-122"/>
                  <a:ea typeface="微软雅黑" pitchFamily="34" charset="-122"/>
                </a:rPr>
                <a:t>国内首</a:t>
              </a:r>
              <a:r>
                <a:rPr lang="zh-CN" altLang="en-US" dirty="0" smtClean="0">
                  <a:solidFill>
                    <a:schemeClr val="bg1"/>
                  </a:solidFill>
                  <a:latin typeface="微软雅黑" pitchFamily="34" charset="-122"/>
                  <a:ea typeface="微软雅黑" pitchFamily="34" charset="-122"/>
                </a:rPr>
                <a:t>个开放的个性化听写</a:t>
              </a:r>
              <a:r>
                <a:rPr lang="zh-CN" altLang="en-US" dirty="0">
                  <a:solidFill>
                    <a:schemeClr val="bg1"/>
                  </a:solidFill>
                  <a:latin typeface="微软雅黑" pitchFamily="34" charset="-122"/>
                  <a:ea typeface="微软雅黑" pitchFamily="34" charset="-122"/>
                </a:rPr>
                <a:t>引擎</a:t>
              </a:r>
              <a:endParaRPr lang="zh-CN" altLang="en-US" dirty="0"/>
            </a:p>
          </p:txBody>
        </p:sp>
      </p:grpSp>
      <p:grpSp>
        <p:nvGrpSpPr>
          <p:cNvPr id="10" name="组合 9"/>
          <p:cNvGrpSpPr/>
          <p:nvPr/>
        </p:nvGrpSpPr>
        <p:grpSpPr>
          <a:xfrm>
            <a:off x="6098564" y="1168011"/>
            <a:ext cx="2954655" cy="2031055"/>
            <a:chOff x="6098562" y="1168011"/>
            <a:chExt cx="2954655" cy="2031054"/>
          </a:xfrm>
        </p:grpSpPr>
        <p:grpSp>
          <p:nvGrpSpPr>
            <p:cNvPr id="7" name="组合 6"/>
            <p:cNvGrpSpPr/>
            <p:nvPr/>
          </p:nvGrpSpPr>
          <p:grpSpPr>
            <a:xfrm>
              <a:off x="6844982" y="1445078"/>
              <a:ext cx="2132690" cy="1753987"/>
              <a:chOff x="6844982" y="1445078"/>
              <a:chExt cx="2132690" cy="1753987"/>
            </a:xfrm>
          </p:grpSpPr>
          <p:sp>
            <p:nvSpPr>
              <p:cNvPr id="105" name="Text Box 28"/>
              <p:cNvSpPr txBox="1">
                <a:spLocks noChangeArrowheads="1"/>
              </p:cNvSpPr>
              <p:nvPr/>
            </p:nvSpPr>
            <p:spPr bwMode="auto">
              <a:xfrm>
                <a:off x="7460170" y="1445078"/>
                <a:ext cx="928443" cy="523212"/>
              </a:xfrm>
              <a:prstGeom prst="rect">
                <a:avLst/>
              </a:prstGeom>
              <a:noFill/>
              <a:ln w="9525">
                <a:noFill/>
                <a:miter lim="800000"/>
                <a:headEnd/>
                <a:tailEnd/>
              </a:ln>
            </p:spPr>
            <p:txBody>
              <a:bodyPr wrap="none" lIns="91432" tIns="45716" rIns="91432" bIns="45716">
                <a:spAutoFit/>
              </a:bodyPr>
              <a:lstStyle/>
              <a:p>
                <a:pPr algn="ctr">
                  <a:spcBef>
                    <a:spcPct val="20000"/>
                  </a:spcBef>
                  <a:defRPr/>
                </a:pPr>
                <a:r>
                  <a:rPr lang="en-US" altLang="zh-CN" sz="2800" b="1" dirty="0" smtClean="0">
                    <a:solidFill>
                      <a:schemeClr val="bg1"/>
                    </a:solidFill>
                    <a:latin typeface="微软雅黑" pitchFamily="34" charset="-122"/>
                    <a:ea typeface="微软雅黑" pitchFamily="34" charset="-122"/>
                  </a:rPr>
                  <a:t>95%</a:t>
                </a:r>
                <a:endParaRPr lang="zh-CN" altLang="en-US" sz="2800" dirty="0">
                  <a:solidFill>
                    <a:schemeClr val="bg1"/>
                  </a:solidFill>
                  <a:latin typeface="微软雅黑" pitchFamily="34" charset="-122"/>
                  <a:ea typeface="微软雅黑" pitchFamily="34" charset="-122"/>
                </a:endParaRPr>
              </a:p>
            </p:txBody>
          </p:sp>
          <p:sp>
            <p:nvSpPr>
              <p:cNvPr id="114" name="AutoShape 29"/>
              <p:cNvSpPr>
                <a:spLocks/>
              </p:cNvSpPr>
              <p:nvPr/>
            </p:nvSpPr>
            <p:spPr bwMode="auto">
              <a:xfrm>
                <a:off x="6844982" y="2063696"/>
                <a:ext cx="2132690" cy="1135369"/>
              </a:xfrm>
              <a:prstGeom prst="callout1">
                <a:avLst>
                  <a:gd name="adj1" fmla="val -7060"/>
                  <a:gd name="adj2" fmla="val 99095"/>
                  <a:gd name="adj3" fmla="val -6966"/>
                  <a:gd name="adj4" fmla="val -9449"/>
                </a:avLst>
              </a:prstGeom>
              <a:solidFill>
                <a:srgbClr val="33CC33"/>
              </a:solidFill>
              <a:ln>
                <a:headEnd/>
                <a:tailEnd/>
              </a:ln>
            </p:spPr>
            <p:style>
              <a:lnRef idx="1">
                <a:schemeClr val="accent6"/>
              </a:lnRef>
              <a:fillRef idx="2">
                <a:schemeClr val="accent6"/>
              </a:fillRef>
              <a:effectRef idx="1">
                <a:schemeClr val="accent6"/>
              </a:effectRef>
              <a:fontRef idx="minor">
                <a:schemeClr val="dk1"/>
              </a:fontRef>
            </p:style>
            <p:txBody>
              <a:bodyPr lIns="91432" tIns="45716" rIns="91432" bIns="45716" anchor="ctr"/>
              <a:lstStyle/>
              <a:p>
                <a:pPr algn="ctr">
                  <a:defRPr/>
                </a:pPr>
                <a:r>
                  <a:rPr lang="en-US" altLang="zh-CN" dirty="0" smtClean="0">
                    <a:solidFill>
                      <a:schemeClr val="bg1"/>
                    </a:solidFill>
                    <a:latin typeface="微软雅黑" pitchFamily="34" charset="-122"/>
                    <a:ea typeface="微软雅黑" pitchFamily="34" charset="-122"/>
                  </a:rPr>
                  <a:t>2013</a:t>
                </a:r>
                <a:r>
                  <a:rPr lang="zh-CN" altLang="en-US" dirty="0" smtClean="0">
                    <a:solidFill>
                      <a:schemeClr val="bg1"/>
                    </a:solidFill>
                    <a:latin typeface="微软雅黑" pitchFamily="34" charset="-122"/>
                    <a:ea typeface="微软雅黑" pitchFamily="34" charset="-122"/>
                  </a:rPr>
                  <a:t>年</a:t>
                </a:r>
                <a:r>
                  <a:rPr lang="en-US" altLang="zh-CN" dirty="0" smtClean="0">
                    <a:solidFill>
                      <a:schemeClr val="bg1"/>
                    </a:solidFill>
                    <a:latin typeface="微软雅黑" pitchFamily="34" charset="-122"/>
                    <a:ea typeface="微软雅黑" pitchFamily="34" charset="-122"/>
                  </a:rPr>
                  <a:t>7</a:t>
                </a:r>
                <a:r>
                  <a:rPr lang="zh-CN" altLang="en-US" dirty="0" smtClean="0">
                    <a:solidFill>
                      <a:schemeClr val="bg1"/>
                    </a:solidFill>
                    <a:latin typeface="微软雅黑" pitchFamily="34" charset="-122"/>
                    <a:ea typeface="微软雅黑" pitchFamily="34" charset="-122"/>
                  </a:rPr>
                  <a:t>月</a:t>
                </a:r>
                <a:endParaRPr lang="en-US" altLang="zh-CN" dirty="0">
                  <a:solidFill>
                    <a:schemeClr val="bg1"/>
                  </a:solidFill>
                  <a:latin typeface="微软雅黑" pitchFamily="34" charset="-122"/>
                  <a:ea typeface="微软雅黑" pitchFamily="34" charset="-122"/>
                </a:endParaRPr>
              </a:p>
              <a:p>
                <a:pPr algn="ctr">
                  <a:defRPr/>
                </a:pPr>
                <a:r>
                  <a:rPr lang="en-US" altLang="zh-CN" dirty="0" smtClean="0">
                    <a:solidFill>
                      <a:schemeClr val="bg1"/>
                    </a:solidFill>
                    <a:latin typeface="微软雅黑" pitchFamily="34" charset="-122"/>
                    <a:ea typeface="微软雅黑" pitchFamily="34" charset="-122"/>
                  </a:rPr>
                  <a:t>DNN</a:t>
                </a:r>
                <a:r>
                  <a:rPr lang="zh-CN" altLang="en-US" dirty="0" smtClean="0">
                    <a:solidFill>
                      <a:schemeClr val="bg1"/>
                    </a:solidFill>
                    <a:latin typeface="微软雅黑" pitchFamily="34" charset="-122"/>
                    <a:ea typeface="微软雅黑" pitchFamily="34" charset="-122"/>
                  </a:rPr>
                  <a:t>并行训练技术获得突破，</a:t>
                </a:r>
                <a:r>
                  <a:rPr lang="en-US" altLang="zh-CN" dirty="0" smtClean="0">
                    <a:solidFill>
                      <a:schemeClr val="bg1"/>
                    </a:solidFill>
                    <a:latin typeface="微软雅黑" pitchFamily="34" charset="-122"/>
                    <a:ea typeface="微软雅黑" pitchFamily="34" charset="-122"/>
                  </a:rPr>
                  <a:t>6000+</a:t>
                </a:r>
                <a:r>
                  <a:rPr lang="zh-CN" altLang="en-US" dirty="0" smtClean="0">
                    <a:solidFill>
                      <a:schemeClr val="bg1"/>
                    </a:solidFill>
                    <a:latin typeface="微软雅黑" pitchFamily="34" charset="-122"/>
                    <a:ea typeface="微软雅黑" pitchFamily="34" charset="-122"/>
                  </a:rPr>
                  <a:t>小时训练数据</a:t>
                </a:r>
                <a:endParaRPr lang="zh-CN" altLang="en-US" dirty="0">
                  <a:solidFill>
                    <a:schemeClr val="bg1"/>
                  </a:solidFill>
                  <a:latin typeface="微软雅黑" pitchFamily="34" charset="-122"/>
                  <a:ea typeface="微软雅黑" pitchFamily="34" charset="-122"/>
                </a:endParaRPr>
              </a:p>
            </p:txBody>
          </p:sp>
        </p:grpSp>
        <p:sp>
          <p:nvSpPr>
            <p:cNvPr id="41" name="矩形 40"/>
            <p:cNvSpPr/>
            <p:nvPr/>
          </p:nvSpPr>
          <p:spPr>
            <a:xfrm>
              <a:off x="6098562" y="1168011"/>
              <a:ext cx="2954655" cy="369332"/>
            </a:xfrm>
            <a:prstGeom prst="rect">
              <a:avLst/>
            </a:prstGeom>
          </p:spPr>
          <p:txBody>
            <a:bodyPr wrap="none">
              <a:spAutoFit/>
            </a:bodyPr>
            <a:lstStyle/>
            <a:p>
              <a:r>
                <a:rPr lang="zh-CN" altLang="en-US" dirty="0">
                  <a:solidFill>
                    <a:schemeClr val="bg1"/>
                  </a:solidFill>
                  <a:latin typeface="微软雅黑" pitchFamily="34" charset="-122"/>
                  <a:ea typeface="微软雅黑" pitchFamily="34" charset="-122"/>
                </a:rPr>
                <a:t>国内首</a:t>
              </a:r>
              <a:r>
                <a:rPr lang="zh-CN" altLang="en-US" dirty="0" smtClean="0">
                  <a:solidFill>
                    <a:schemeClr val="bg1"/>
                  </a:solidFill>
                  <a:latin typeface="微软雅黑" pitchFamily="34" charset="-122"/>
                  <a:ea typeface="微软雅黑" pitchFamily="34" charset="-122"/>
                </a:rPr>
                <a:t>个发布离线听写</a:t>
              </a:r>
              <a:r>
                <a:rPr lang="zh-CN" altLang="en-US" dirty="0">
                  <a:solidFill>
                    <a:schemeClr val="bg1"/>
                  </a:solidFill>
                  <a:latin typeface="微软雅黑" pitchFamily="34" charset="-122"/>
                  <a:ea typeface="微软雅黑" pitchFamily="34" charset="-122"/>
                </a:rPr>
                <a:t>引擎</a:t>
              </a:r>
              <a:endParaRPr lang="zh-CN" altLang="en-US" dirty="0"/>
            </a:p>
          </p:txBody>
        </p:sp>
      </p:grpSp>
    </p:spTree>
    <p:extLst>
      <p:ext uri="{BB962C8B-B14F-4D97-AF65-F5344CB8AC3E}">
        <p14:creationId xmlns:p14="http://schemas.microsoft.com/office/powerpoint/2010/main" val="315222447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57702"/>
            <a:ext cx="9144000" cy="6412305"/>
          </a:xfrm>
          <a:prstGeom prst="rect">
            <a:avLst/>
          </a:prstGeom>
          <a:effectLst>
            <a:outerShdw blurRad="50800" dist="50800" dir="5400000" algn="ctr" rotWithShape="0">
              <a:srgbClr val="000000">
                <a:alpha val="0"/>
              </a:srgbClr>
            </a:outerShdw>
          </a:effectLst>
        </p:spPr>
      </p:pic>
      <p:sp>
        <p:nvSpPr>
          <p:cNvPr id="5" name="标题 1"/>
          <p:cNvSpPr txBox="1">
            <a:spLocks/>
          </p:cNvSpPr>
          <p:nvPr/>
        </p:nvSpPr>
        <p:spPr>
          <a:xfrm>
            <a:off x="628650" y="365127"/>
            <a:ext cx="7975600" cy="8286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1"/>
                </a:solidFill>
                <a:latin typeface="微软雅黑" panose="020B0503020204020204" pitchFamily="34" charset="-122"/>
                <a:ea typeface="微软雅黑" panose="020B0503020204020204" pitchFamily="34" charset="-122"/>
                <a:cs typeface="+mj-cs"/>
              </a:defRPr>
            </a:lvl1pPr>
          </a:lstStyle>
          <a:p>
            <a:pPr marL="0" marR="0" lvl="0" indent="0" fontAlgn="auto">
              <a:spcAft>
                <a:spcPts val="0"/>
              </a:spcAft>
              <a:buClrTx/>
              <a:buSzTx/>
              <a:tabLst/>
              <a:defRPr/>
            </a:pPr>
            <a:r>
              <a:rPr lang="zh-CN" altLang="en-US" dirty="0"/>
              <a:t>语音识别 </a:t>
            </a:r>
            <a:r>
              <a:rPr lang="en-US" altLang="zh-CN" dirty="0"/>
              <a:t>– </a:t>
            </a:r>
            <a:r>
              <a:rPr lang="zh-CN" altLang="en-US" dirty="0"/>
              <a:t>多方言</a:t>
            </a:r>
          </a:p>
        </p:txBody>
      </p:sp>
      <p:sp>
        <p:nvSpPr>
          <p:cNvPr id="65" name="文本框 64"/>
          <p:cNvSpPr txBox="1"/>
          <p:nvPr/>
        </p:nvSpPr>
        <p:spPr>
          <a:xfrm>
            <a:off x="628650" y="1154456"/>
            <a:ext cx="7746726" cy="461665"/>
          </a:xfrm>
          <a:prstGeom prst="rect">
            <a:avLst/>
          </a:prstGeom>
          <a:noFill/>
        </p:spPr>
        <p:txBody>
          <a:bodyPr wrap="square" rtlCol="0">
            <a:spAutoFit/>
          </a:bodyPr>
          <a:lstStyle/>
          <a:p>
            <a:r>
              <a:rPr lang="zh-CN" altLang="en-US" sz="2400" dirty="0" smtClean="0">
                <a:solidFill>
                  <a:schemeClr val="bg1"/>
                </a:solidFill>
                <a:latin typeface="楷体" panose="02010609060101010101" pitchFamily="49" charset="-122"/>
                <a:ea typeface="楷体" panose="02010609060101010101" pitchFamily="49" charset="-122"/>
              </a:rPr>
              <a:t>已经开放多达十种方言，支持自动识别方言！</a:t>
            </a:r>
            <a:endParaRPr lang="zh-CN" altLang="en-US" sz="2400" dirty="0">
              <a:solidFill>
                <a:schemeClr val="bg1"/>
              </a:solidFill>
              <a:latin typeface="楷体" panose="02010609060101010101" pitchFamily="49" charset="-122"/>
              <a:ea typeface="楷体" panose="02010609060101010101" pitchFamily="49" charset="-122"/>
            </a:endParaRPr>
          </a:p>
        </p:txBody>
      </p:sp>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18578" y="1422253"/>
            <a:ext cx="2537858" cy="1336814"/>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59351" y="2792541"/>
            <a:ext cx="2057390" cy="1137190"/>
          </a:xfrm>
          <a:prstGeom prst="rect">
            <a:avLst/>
          </a:prstGeom>
        </p:spPr>
      </p:pic>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12294" y="3294097"/>
            <a:ext cx="3181849" cy="1773789"/>
          </a:xfrm>
          <a:prstGeom prst="rect">
            <a:avLst/>
          </a:prstGeom>
        </p:spPr>
      </p:pic>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35784" y="4730563"/>
            <a:ext cx="1895845" cy="1198663"/>
          </a:xfrm>
          <a:prstGeom prst="rect">
            <a:avLst/>
          </a:prstGeom>
        </p:spPr>
      </p:pic>
      <p:pic>
        <p:nvPicPr>
          <p:cNvPr id="10" name="图片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10351" y="5184254"/>
            <a:ext cx="2462580" cy="1798171"/>
          </a:xfrm>
          <a:prstGeom prst="rect">
            <a:avLst/>
          </a:prstGeom>
        </p:spPr>
      </p:pic>
      <p:pic>
        <p:nvPicPr>
          <p:cNvPr id="169" name="图片 16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50073" y="4836948"/>
            <a:ext cx="3011175" cy="2109042"/>
          </a:xfrm>
          <a:prstGeom prst="rect">
            <a:avLst/>
          </a:prstGeom>
        </p:spPr>
      </p:pic>
      <p:pic>
        <p:nvPicPr>
          <p:cNvPr id="170" name="图片 16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877098" y="3646838"/>
            <a:ext cx="3084321" cy="1956654"/>
          </a:xfrm>
          <a:prstGeom prst="rect">
            <a:avLst/>
          </a:prstGeom>
        </p:spPr>
      </p:pic>
      <p:pic>
        <p:nvPicPr>
          <p:cNvPr id="171" name="图片 17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481319" y="4135397"/>
            <a:ext cx="2908929" cy="1494349"/>
          </a:xfrm>
          <a:prstGeom prst="rect">
            <a:avLst/>
          </a:prstGeom>
        </p:spPr>
      </p:pic>
      <p:pic>
        <p:nvPicPr>
          <p:cNvPr id="172" name="图片 17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093124" y="3111017"/>
            <a:ext cx="2944125" cy="1633593"/>
          </a:xfrm>
          <a:prstGeom prst="rect">
            <a:avLst/>
          </a:prstGeom>
        </p:spPr>
      </p:pic>
      <p:pic>
        <p:nvPicPr>
          <p:cNvPr id="173" name="图片 17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727274" y="3347789"/>
            <a:ext cx="3194040" cy="1578733"/>
          </a:xfrm>
          <a:prstGeom prst="rect">
            <a:avLst/>
          </a:prstGeom>
        </p:spPr>
      </p:pic>
      <p:pic>
        <p:nvPicPr>
          <p:cNvPr id="174" name="图片 173"/>
          <p:cNvPicPr>
            <a:picLocks noChangeAspect="1"/>
          </p:cNvPicPr>
          <p:nvPr/>
        </p:nvPicPr>
        <p:blipFill rotWithShape="1">
          <a:blip r:embed="rId14" cstate="print">
            <a:extLst>
              <a:ext uri="{28A0092B-C50C-407E-A947-70E740481C1C}">
                <a14:useLocalDpi xmlns:a14="http://schemas.microsoft.com/office/drawing/2010/main" val="0"/>
              </a:ext>
            </a:extLst>
          </a:blip>
          <a:srcRect l="56604" t="82370" r="28523"/>
          <a:stretch/>
        </p:blipFill>
        <p:spPr>
          <a:xfrm>
            <a:off x="8137129" y="5602916"/>
            <a:ext cx="983974" cy="1023091"/>
          </a:xfrm>
          <a:prstGeom prst="rect">
            <a:avLst/>
          </a:prstGeom>
        </p:spPr>
      </p:pic>
      <p:cxnSp>
        <p:nvCxnSpPr>
          <p:cNvPr id="176" name="直接连接符 175"/>
          <p:cNvCxnSpPr/>
          <p:nvPr/>
        </p:nvCxnSpPr>
        <p:spPr>
          <a:xfrm>
            <a:off x="8137129" y="5599929"/>
            <a:ext cx="0" cy="1258071"/>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a:off x="8137129" y="5599929"/>
            <a:ext cx="983974"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628993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全面的语义理解</a:t>
            </a:r>
            <a:endParaRPr lang="zh-CN" altLang="en-US" dirty="0"/>
          </a:p>
        </p:txBody>
      </p:sp>
      <p:sp>
        <p:nvSpPr>
          <p:cNvPr id="4" name="椭圆 3"/>
          <p:cNvSpPr/>
          <p:nvPr/>
        </p:nvSpPr>
        <p:spPr>
          <a:xfrm>
            <a:off x="5392368" y="1774213"/>
            <a:ext cx="1856846" cy="1907051"/>
          </a:xfrm>
          <a:prstGeom prst="ellipse">
            <a:avLst/>
          </a:prstGeom>
          <a:gradFill flip="none" rotWithShape="1">
            <a:gsLst>
              <a:gs pos="0">
                <a:schemeClr val="bg2">
                  <a:lumMod val="60000"/>
                  <a:lumOff val="40000"/>
                  <a:shade val="30000"/>
                  <a:satMod val="115000"/>
                </a:schemeClr>
              </a:gs>
              <a:gs pos="50000">
                <a:schemeClr val="bg2">
                  <a:lumMod val="60000"/>
                  <a:lumOff val="40000"/>
                  <a:shade val="67500"/>
                  <a:satMod val="115000"/>
                </a:schemeClr>
              </a:gs>
              <a:gs pos="100000">
                <a:schemeClr val="bg2">
                  <a:lumMod val="60000"/>
                  <a:lumOff val="40000"/>
                  <a:shade val="100000"/>
                  <a:satMod val="115000"/>
                </a:schemeClr>
              </a:gs>
            </a:gsLst>
            <a:lin ang="5400000" scaled="1"/>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tLang="zh-CN" sz="3600" dirty="0">
              <a:solidFill>
                <a:srgbClr val="FF0000"/>
              </a:solidFill>
              <a:ea typeface="微软雅黑" panose="020B0503020204020204" pitchFamily="34" charset="-122"/>
            </a:endParaRPr>
          </a:p>
        </p:txBody>
      </p:sp>
      <p:grpSp>
        <p:nvGrpSpPr>
          <p:cNvPr id="5" name="组合 16"/>
          <p:cNvGrpSpPr>
            <a:grpSpLocks/>
          </p:cNvGrpSpPr>
          <p:nvPr/>
        </p:nvGrpSpPr>
        <p:grpSpPr bwMode="auto">
          <a:xfrm>
            <a:off x="5662735" y="2193578"/>
            <a:ext cx="1678021" cy="1200329"/>
            <a:chOff x="6014190" y="2576169"/>
            <a:chExt cx="1752600" cy="1253865"/>
          </a:xfrm>
        </p:grpSpPr>
        <p:sp>
          <p:nvSpPr>
            <p:cNvPr id="6" name="TextBox 5"/>
            <p:cNvSpPr txBox="1"/>
            <p:nvPr/>
          </p:nvSpPr>
          <p:spPr>
            <a:xfrm>
              <a:off x="6208713" y="3192470"/>
              <a:ext cx="1136639" cy="385805"/>
            </a:xfrm>
            <a:prstGeom prst="rect">
              <a:avLst/>
            </a:prstGeom>
            <a:noFill/>
          </p:spPr>
          <p:txBody>
            <a:bodyPr wrap="none">
              <a:spAutoFit/>
            </a:bodyPr>
            <a:lstStyle/>
            <a:p>
              <a:pPr>
                <a:defRPr/>
              </a:pPr>
              <a:r>
                <a:rPr lang="en-US" altLang="zh-CN" dirty="0" smtClean="0">
                  <a:solidFill>
                    <a:srgbClr val="000000"/>
                  </a:solidFill>
                  <a:latin typeface="微软雅黑"/>
                  <a:ea typeface="微软雅黑" panose="020B0503020204020204" pitchFamily="34" charset="-122"/>
                </a:rPr>
                <a:t>30+</a:t>
              </a:r>
              <a:r>
                <a:rPr lang="zh-CN" altLang="en-US" dirty="0" smtClean="0">
                  <a:solidFill>
                    <a:srgbClr val="000000"/>
                  </a:solidFill>
                  <a:latin typeface="微软雅黑"/>
                  <a:ea typeface="微软雅黑" panose="020B0503020204020204" pitchFamily="34" charset="-122"/>
                </a:rPr>
                <a:t>领域</a:t>
              </a:r>
              <a:endParaRPr lang="zh-CN" altLang="en-US" dirty="0">
                <a:solidFill>
                  <a:srgbClr val="000000"/>
                </a:solidFill>
                <a:latin typeface="微软雅黑"/>
                <a:ea typeface="微软雅黑" panose="020B0503020204020204" pitchFamily="34" charset="-122"/>
              </a:endParaRPr>
            </a:p>
          </p:txBody>
        </p:sp>
        <p:sp>
          <p:nvSpPr>
            <p:cNvPr id="7" name="TextBox 49"/>
            <p:cNvSpPr txBox="1">
              <a:spLocks noChangeArrowheads="1"/>
            </p:cNvSpPr>
            <p:nvPr/>
          </p:nvSpPr>
          <p:spPr bwMode="auto">
            <a:xfrm>
              <a:off x="6014190" y="2576169"/>
              <a:ext cx="1752600" cy="1253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a:spAutoFit/>
            </a:bodyPr>
            <a:lstStyle>
              <a:lvl1pPr eaLnBrk="0" hangingPunct="0">
                <a:defRPr sz="1900" b="1">
                  <a:solidFill>
                    <a:schemeClr val="tx1"/>
                  </a:solidFill>
                  <a:latin typeface="Times New Roman" pitchFamily="18" charset="0"/>
                  <a:ea typeface="宋体" pitchFamily="2" charset="-122"/>
                </a:defRPr>
              </a:lvl1pPr>
              <a:lvl2pPr marL="742950" indent="-285750" eaLnBrk="0" hangingPunct="0">
                <a:defRPr sz="1900" b="1">
                  <a:solidFill>
                    <a:schemeClr val="tx1"/>
                  </a:solidFill>
                  <a:latin typeface="Times New Roman" pitchFamily="18" charset="0"/>
                  <a:ea typeface="宋体" pitchFamily="2" charset="-122"/>
                </a:defRPr>
              </a:lvl2pPr>
              <a:lvl3pPr marL="1143000" indent="-228600" eaLnBrk="0" hangingPunct="0">
                <a:defRPr sz="1900" b="1">
                  <a:solidFill>
                    <a:schemeClr val="tx1"/>
                  </a:solidFill>
                  <a:latin typeface="Times New Roman" pitchFamily="18" charset="0"/>
                  <a:ea typeface="宋体" pitchFamily="2" charset="-122"/>
                </a:defRPr>
              </a:lvl3pPr>
              <a:lvl4pPr marL="1600200" indent="-228600" eaLnBrk="0" hangingPunct="0">
                <a:defRPr sz="1900" b="1">
                  <a:solidFill>
                    <a:schemeClr val="tx1"/>
                  </a:solidFill>
                  <a:latin typeface="Times New Roman" pitchFamily="18" charset="0"/>
                  <a:ea typeface="宋体" pitchFamily="2" charset="-122"/>
                </a:defRPr>
              </a:lvl4pPr>
              <a:lvl5pPr marL="2057400" indent="-228600" eaLnBrk="0" hangingPunct="0">
                <a:defRPr sz="1900" b="1">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sz="1900" b="1">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sz="1900" b="1">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sz="1900" b="1">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sz="1900" b="1">
                  <a:solidFill>
                    <a:schemeClr val="tx1"/>
                  </a:solidFill>
                  <a:latin typeface="Times New Roman" pitchFamily="18" charset="0"/>
                  <a:ea typeface="宋体" pitchFamily="2" charset="-122"/>
                </a:defRPr>
              </a:lvl9pPr>
            </a:lstStyle>
            <a:p>
              <a:pPr algn="ctr" eaLnBrk="1" hangingPunct="1"/>
              <a:r>
                <a:rPr lang="en-US" altLang="zh-CN" sz="3600" dirty="0">
                  <a:solidFill>
                    <a:srgbClr val="FF0000"/>
                  </a:solidFill>
                  <a:ea typeface="微软雅黑" panose="020B0503020204020204" pitchFamily="34" charset="-122"/>
                </a:rPr>
                <a:t>94.</a:t>
              </a:r>
              <a:r>
                <a:rPr lang="en-US" altLang="zh-CN" sz="3200" dirty="0">
                  <a:solidFill>
                    <a:srgbClr val="FF0000"/>
                  </a:solidFill>
                  <a:ea typeface="微软雅黑" panose="020B0503020204020204" pitchFamily="34" charset="-122"/>
                </a:rPr>
                <a:t>43</a:t>
              </a:r>
              <a:r>
                <a:rPr lang="en-US" altLang="zh-CN" sz="3600" dirty="0">
                  <a:solidFill>
                    <a:srgbClr val="FF0000"/>
                  </a:solidFill>
                  <a:ea typeface="微软雅黑" panose="020B0503020204020204" pitchFamily="34" charset="-122"/>
                </a:rPr>
                <a:t>%</a:t>
              </a:r>
            </a:p>
            <a:p>
              <a:pPr algn="ctr" eaLnBrk="1" hangingPunct="1"/>
              <a:endParaRPr lang="zh-CN" altLang="en-US" sz="3600" b="0" dirty="0">
                <a:solidFill>
                  <a:srgbClr val="000000"/>
                </a:solidFill>
                <a:latin typeface="微软雅黑" pitchFamily="34" charset="-122"/>
                <a:ea typeface="微软雅黑" pitchFamily="34" charset="-122"/>
              </a:endParaRPr>
            </a:p>
          </p:txBody>
        </p:sp>
      </p:grpSp>
      <p:grpSp>
        <p:nvGrpSpPr>
          <p:cNvPr id="8" name="组合 14"/>
          <p:cNvGrpSpPr>
            <a:grpSpLocks/>
          </p:cNvGrpSpPr>
          <p:nvPr/>
        </p:nvGrpSpPr>
        <p:grpSpPr bwMode="auto">
          <a:xfrm>
            <a:off x="1656787" y="2534955"/>
            <a:ext cx="1678021" cy="1367951"/>
            <a:chOff x="1784065" y="2301060"/>
            <a:chExt cx="1752600" cy="1428760"/>
          </a:xfrm>
        </p:grpSpPr>
        <p:sp>
          <p:nvSpPr>
            <p:cNvPr id="9" name="椭圆 8"/>
            <p:cNvSpPr/>
            <p:nvPr/>
          </p:nvSpPr>
          <p:spPr>
            <a:xfrm>
              <a:off x="1884091" y="2301060"/>
              <a:ext cx="1428760" cy="1428760"/>
            </a:xfrm>
            <a:prstGeom prst="ellipse">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tLang="zh-CN" sz="2681" dirty="0">
                <a:solidFill>
                  <a:srgbClr val="FF0000"/>
                </a:solidFill>
                <a:ea typeface="微软雅黑" panose="020B0503020204020204" pitchFamily="34" charset="-122"/>
              </a:endParaRPr>
            </a:p>
          </p:txBody>
        </p:sp>
        <p:sp>
          <p:nvSpPr>
            <p:cNvPr id="10" name="TextBox 9"/>
            <p:cNvSpPr txBox="1"/>
            <p:nvPr/>
          </p:nvSpPr>
          <p:spPr>
            <a:xfrm>
              <a:off x="2225390" y="3132916"/>
              <a:ext cx="843928" cy="342674"/>
            </a:xfrm>
            <a:prstGeom prst="rect">
              <a:avLst/>
            </a:prstGeom>
            <a:noFill/>
          </p:spPr>
          <p:txBody>
            <a:bodyPr wrap="none">
              <a:spAutoFit/>
            </a:bodyPr>
            <a:lstStyle/>
            <a:p>
              <a:pPr>
                <a:defRPr/>
              </a:pPr>
              <a:r>
                <a:rPr lang="en-US" altLang="zh-CN" sz="1532" dirty="0">
                  <a:solidFill>
                    <a:srgbClr val="000000"/>
                  </a:solidFill>
                  <a:latin typeface="微软雅黑"/>
                  <a:ea typeface="微软雅黑" panose="020B0503020204020204" pitchFamily="34" charset="-122"/>
                </a:rPr>
                <a:t>20</a:t>
              </a:r>
              <a:r>
                <a:rPr lang="zh-CN" altLang="en-US" sz="1532" dirty="0">
                  <a:solidFill>
                    <a:srgbClr val="000000"/>
                  </a:solidFill>
                  <a:latin typeface="微软雅黑"/>
                  <a:ea typeface="微软雅黑" panose="020B0503020204020204" pitchFamily="34" charset="-122"/>
                </a:rPr>
                <a:t>领域</a:t>
              </a:r>
            </a:p>
          </p:txBody>
        </p:sp>
        <p:sp>
          <p:nvSpPr>
            <p:cNvPr id="11" name="TextBox 50"/>
            <p:cNvSpPr txBox="1">
              <a:spLocks noChangeArrowheads="1"/>
            </p:cNvSpPr>
            <p:nvPr/>
          </p:nvSpPr>
          <p:spPr bwMode="auto">
            <a:xfrm>
              <a:off x="1784065" y="2614110"/>
              <a:ext cx="1752600" cy="1081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a:spAutoFit/>
            </a:bodyPr>
            <a:lstStyle>
              <a:lvl1pPr eaLnBrk="0" hangingPunct="0">
                <a:defRPr sz="1900" b="1">
                  <a:solidFill>
                    <a:schemeClr val="tx1"/>
                  </a:solidFill>
                  <a:latin typeface="Times New Roman" pitchFamily="18" charset="0"/>
                  <a:ea typeface="宋体" pitchFamily="2" charset="-122"/>
                </a:defRPr>
              </a:lvl1pPr>
              <a:lvl2pPr marL="742950" indent="-285750" eaLnBrk="0" hangingPunct="0">
                <a:defRPr sz="1900" b="1">
                  <a:solidFill>
                    <a:schemeClr val="tx1"/>
                  </a:solidFill>
                  <a:latin typeface="Times New Roman" pitchFamily="18" charset="0"/>
                  <a:ea typeface="宋体" pitchFamily="2" charset="-122"/>
                </a:defRPr>
              </a:lvl2pPr>
              <a:lvl3pPr marL="1143000" indent="-228600" eaLnBrk="0" hangingPunct="0">
                <a:defRPr sz="1900" b="1">
                  <a:solidFill>
                    <a:schemeClr val="tx1"/>
                  </a:solidFill>
                  <a:latin typeface="Times New Roman" pitchFamily="18" charset="0"/>
                  <a:ea typeface="宋体" pitchFamily="2" charset="-122"/>
                </a:defRPr>
              </a:lvl3pPr>
              <a:lvl4pPr marL="1600200" indent="-228600" eaLnBrk="0" hangingPunct="0">
                <a:defRPr sz="1900" b="1">
                  <a:solidFill>
                    <a:schemeClr val="tx1"/>
                  </a:solidFill>
                  <a:latin typeface="Times New Roman" pitchFamily="18" charset="0"/>
                  <a:ea typeface="宋体" pitchFamily="2" charset="-122"/>
                </a:defRPr>
              </a:lvl4pPr>
              <a:lvl5pPr marL="2057400" indent="-228600" eaLnBrk="0" hangingPunct="0">
                <a:defRPr sz="1900" b="1">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sz="1900" b="1">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sz="1900" b="1">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sz="1900" b="1">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sz="1900" b="1">
                  <a:solidFill>
                    <a:schemeClr val="tx1"/>
                  </a:solidFill>
                  <a:latin typeface="Times New Roman" pitchFamily="18" charset="0"/>
                  <a:ea typeface="宋体" pitchFamily="2" charset="-122"/>
                </a:defRPr>
              </a:lvl9pPr>
            </a:lstStyle>
            <a:p>
              <a:pPr algn="ctr" eaLnBrk="1" hangingPunct="1"/>
              <a:r>
                <a:rPr lang="en-US" altLang="zh-CN" sz="3064" dirty="0">
                  <a:solidFill>
                    <a:srgbClr val="FF0000"/>
                  </a:solidFill>
                  <a:ea typeface="微软雅黑" panose="020B0503020204020204" pitchFamily="34" charset="-122"/>
                </a:rPr>
                <a:t>85.</a:t>
              </a:r>
              <a:r>
                <a:rPr lang="en-US" altLang="zh-CN" sz="2400" dirty="0">
                  <a:solidFill>
                    <a:srgbClr val="FF0000"/>
                  </a:solidFill>
                  <a:ea typeface="微软雅黑" panose="020B0503020204020204" pitchFamily="34" charset="-122"/>
                </a:rPr>
                <a:t>21</a:t>
              </a:r>
              <a:r>
                <a:rPr lang="en-US" altLang="zh-CN" sz="3064" dirty="0">
                  <a:solidFill>
                    <a:srgbClr val="FF0000"/>
                  </a:solidFill>
                  <a:ea typeface="微软雅黑" panose="020B0503020204020204" pitchFamily="34" charset="-122"/>
                </a:rPr>
                <a:t>%</a:t>
              </a:r>
            </a:p>
            <a:p>
              <a:pPr algn="ctr" eaLnBrk="1" hangingPunct="1"/>
              <a:endParaRPr lang="zh-CN" altLang="en-US" sz="3064" b="0" dirty="0">
                <a:solidFill>
                  <a:srgbClr val="000000"/>
                </a:solidFill>
                <a:latin typeface="微软雅黑" pitchFamily="34" charset="-122"/>
                <a:ea typeface="微软雅黑" pitchFamily="34" charset="-122"/>
              </a:endParaRPr>
            </a:p>
          </p:txBody>
        </p:sp>
      </p:grpSp>
      <p:sp>
        <p:nvSpPr>
          <p:cNvPr id="12" name="矩形 11"/>
          <p:cNvSpPr/>
          <p:nvPr/>
        </p:nvSpPr>
        <p:spPr bwMode="auto">
          <a:xfrm>
            <a:off x="0" y="1146200"/>
            <a:ext cx="9144000" cy="624699"/>
          </a:xfrm>
          <a:prstGeom prst="rect">
            <a:avLst/>
          </a:prstGeom>
          <a:solidFill>
            <a:srgbClr val="1274DB"/>
          </a:solidFill>
          <a:ln w="25400" cap="flat" cmpd="sng" algn="ctr">
            <a:solidFill>
              <a:srgbClr val="1274DB"/>
            </a:solidFill>
            <a:prstDash val="solid"/>
          </a:ln>
          <a:effectLst/>
        </p:spPr>
        <p:txBody>
          <a:bodyPr lIns="87534" tIns="43767" rIns="87534" bIns="43767" anchor="ctr"/>
          <a:lstStyle/>
          <a:p>
            <a:pPr marL="0" lvl="1" algn="ctr">
              <a:defRPr/>
            </a:pPr>
            <a:r>
              <a:rPr lang="zh-CN" altLang="en-US" sz="2298" dirty="0">
                <a:solidFill>
                  <a:srgbClr val="FFFFFF"/>
                </a:solidFill>
                <a:latin typeface="微软雅黑"/>
                <a:ea typeface="微软雅黑"/>
              </a:rPr>
              <a:t>通过语音云海量数据迭代，常用业务语义理解效果持续提升</a:t>
            </a:r>
          </a:p>
        </p:txBody>
      </p:sp>
      <p:sp>
        <p:nvSpPr>
          <p:cNvPr id="13" name="Freeform 19"/>
          <p:cNvSpPr>
            <a:spLocks/>
          </p:cNvSpPr>
          <p:nvPr/>
        </p:nvSpPr>
        <p:spPr bwMode="invGray">
          <a:xfrm rot="2320009">
            <a:off x="3778548" y="1991597"/>
            <a:ext cx="1138990" cy="1885875"/>
          </a:xfrm>
          <a:custGeom>
            <a:avLst/>
            <a:gdLst>
              <a:gd name="T0" fmla="*/ 2147483647 w 1824"/>
              <a:gd name="T1" fmla="*/ 2147483647 h 2648"/>
              <a:gd name="T2" fmla="*/ 2147483647 w 1824"/>
              <a:gd name="T3" fmla="*/ 2147483647 h 2648"/>
              <a:gd name="T4" fmla="*/ 2147483647 w 1824"/>
              <a:gd name="T5" fmla="*/ 2147483647 h 2648"/>
              <a:gd name="T6" fmla="*/ 2147483647 w 1824"/>
              <a:gd name="T7" fmla="*/ 2147483647 h 2648"/>
              <a:gd name="T8" fmla="*/ 2147483647 w 1824"/>
              <a:gd name="T9" fmla="*/ 2147483647 h 2648"/>
              <a:gd name="T10" fmla="*/ 2147483647 w 1824"/>
              <a:gd name="T11" fmla="*/ 2147483647 h 2648"/>
              <a:gd name="T12" fmla="*/ 2147483647 w 1824"/>
              <a:gd name="T13" fmla="*/ 2147483647 h 2648"/>
              <a:gd name="T14" fmla="*/ 2147483647 w 1824"/>
              <a:gd name="T15" fmla="*/ 2147483647 h 2648"/>
              <a:gd name="T16" fmla="*/ 2147483647 w 1824"/>
              <a:gd name="T17" fmla="*/ 2147483647 h 2648"/>
              <a:gd name="T18" fmla="*/ 2147483647 w 1824"/>
              <a:gd name="T19" fmla="*/ 2147483647 h 2648"/>
              <a:gd name="T20" fmla="*/ 2147483647 w 1824"/>
              <a:gd name="T21" fmla="*/ 2147483647 h 2648"/>
              <a:gd name="T22" fmla="*/ 2147483647 w 1824"/>
              <a:gd name="T23" fmla="*/ 2147483647 h 2648"/>
              <a:gd name="T24" fmla="*/ 2147483647 w 1824"/>
              <a:gd name="T25" fmla="*/ 2147483647 h 2648"/>
              <a:gd name="T26" fmla="*/ 2147483647 w 1824"/>
              <a:gd name="T27" fmla="*/ 2147483647 h 2648"/>
              <a:gd name="T28" fmla="*/ 2147483647 w 1824"/>
              <a:gd name="T29" fmla="*/ 2147483647 h 2648"/>
              <a:gd name="T30" fmla="*/ 2147483647 w 1824"/>
              <a:gd name="T31" fmla="*/ 2147483647 h 2648"/>
              <a:gd name="T32" fmla="*/ 2147483647 w 1824"/>
              <a:gd name="T33" fmla="*/ 2147483647 h 2648"/>
              <a:gd name="T34" fmla="*/ 2147483647 w 1824"/>
              <a:gd name="T35" fmla="*/ 2147483647 h 2648"/>
              <a:gd name="T36" fmla="*/ 2147483647 w 1824"/>
              <a:gd name="T37" fmla="*/ 2147483647 h 2648"/>
              <a:gd name="T38" fmla="*/ 2147483647 w 1824"/>
              <a:gd name="T39" fmla="*/ 2147483647 h 2648"/>
              <a:gd name="T40" fmla="*/ 2147483647 w 1824"/>
              <a:gd name="T41" fmla="*/ 2147483647 h 2648"/>
              <a:gd name="T42" fmla="*/ 2147483647 w 1824"/>
              <a:gd name="T43" fmla="*/ 2147483647 h 2648"/>
              <a:gd name="T44" fmla="*/ 2147483647 w 1824"/>
              <a:gd name="T45" fmla="*/ 2147483647 h 2648"/>
              <a:gd name="T46" fmla="*/ 2147483647 w 1824"/>
              <a:gd name="T47" fmla="*/ 2147483647 h 2648"/>
              <a:gd name="T48" fmla="*/ 2147483647 w 1824"/>
              <a:gd name="T49" fmla="*/ 2147483647 h 2648"/>
              <a:gd name="T50" fmla="*/ 2147483647 w 1824"/>
              <a:gd name="T51" fmla="*/ 2147483647 h 2648"/>
              <a:gd name="T52" fmla="*/ 2147483647 w 1824"/>
              <a:gd name="T53" fmla="*/ 2147483647 h 2648"/>
              <a:gd name="T54" fmla="*/ 2147483647 w 1824"/>
              <a:gd name="T55" fmla="*/ 2147483647 h 2648"/>
              <a:gd name="T56" fmla="*/ 2147483647 w 1824"/>
              <a:gd name="T57" fmla="*/ 2147483647 h 2648"/>
              <a:gd name="T58" fmla="*/ 2147483647 w 1824"/>
              <a:gd name="T59" fmla="*/ 2147483647 h 2648"/>
              <a:gd name="T60" fmla="*/ 2147483647 w 1824"/>
              <a:gd name="T61" fmla="*/ 2147483647 h 2648"/>
              <a:gd name="T62" fmla="*/ 2147483647 w 1824"/>
              <a:gd name="T63" fmla="*/ 2147483647 h 26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24"/>
              <a:gd name="T97" fmla="*/ 0 h 2648"/>
              <a:gd name="T98" fmla="*/ 1824 w 1824"/>
              <a:gd name="T99" fmla="*/ 2648 h 26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24" h="2648">
                <a:moveTo>
                  <a:pt x="0" y="2648"/>
                </a:moveTo>
                <a:lnTo>
                  <a:pt x="12" y="2464"/>
                </a:lnTo>
                <a:lnTo>
                  <a:pt x="32" y="2288"/>
                </a:lnTo>
                <a:lnTo>
                  <a:pt x="56" y="2120"/>
                </a:lnTo>
                <a:lnTo>
                  <a:pt x="88" y="1960"/>
                </a:lnTo>
                <a:lnTo>
                  <a:pt x="124" y="1808"/>
                </a:lnTo>
                <a:lnTo>
                  <a:pt x="166" y="1662"/>
                </a:lnTo>
                <a:lnTo>
                  <a:pt x="212" y="1524"/>
                </a:lnTo>
                <a:lnTo>
                  <a:pt x="262" y="1394"/>
                </a:lnTo>
                <a:lnTo>
                  <a:pt x="316" y="1270"/>
                </a:lnTo>
                <a:lnTo>
                  <a:pt x="372" y="1154"/>
                </a:lnTo>
                <a:lnTo>
                  <a:pt x="430" y="1044"/>
                </a:lnTo>
                <a:lnTo>
                  <a:pt x="490" y="942"/>
                </a:lnTo>
                <a:lnTo>
                  <a:pt x="550" y="846"/>
                </a:lnTo>
                <a:lnTo>
                  <a:pt x="612" y="758"/>
                </a:lnTo>
                <a:lnTo>
                  <a:pt x="672" y="674"/>
                </a:lnTo>
                <a:lnTo>
                  <a:pt x="734" y="598"/>
                </a:lnTo>
                <a:lnTo>
                  <a:pt x="792" y="528"/>
                </a:lnTo>
                <a:lnTo>
                  <a:pt x="850" y="464"/>
                </a:lnTo>
                <a:lnTo>
                  <a:pt x="906" y="408"/>
                </a:lnTo>
                <a:lnTo>
                  <a:pt x="960" y="356"/>
                </a:lnTo>
                <a:lnTo>
                  <a:pt x="1010" y="310"/>
                </a:lnTo>
                <a:lnTo>
                  <a:pt x="1056" y="270"/>
                </a:lnTo>
                <a:lnTo>
                  <a:pt x="1096" y="236"/>
                </a:lnTo>
                <a:lnTo>
                  <a:pt x="1134" y="208"/>
                </a:lnTo>
                <a:lnTo>
                  <a:pt x="1164" y="184"/>
                </a:lnTo>
                <a:lnTo>
                  <a:pt x="1190" y="166"/>
                </a:lnTo>
                <a:lnTo>
                  <a:pt x="1208" y="154"/>
                </a:lnTo>
                <a:lnTo>
                  <a:pt x="1220" y="146"/>
                </a:lnTo>
                <a:lnTo>
                  <a:pt x="1224" y="144"/>
                </a:lnTo>
                <a:lnTo>
                  <a:pt x="848" y="0"/>
                </a:lnTo>
                <a:lnTo>
                  <a:pt x="1728" y="56"/>
                </a:lnTo>
                <a:lnTo>
                  <a:pt x="1824" y="480"/>
                </a:lnTo>
                <a:lnTo>
                  <a:pt x="1568" y="328"/>
                </a:lnTo>
                <a:lnTo>
                  <a:pt x="1564" y="328"/>
                </a:lnTo>
                <a:lnTo>
                  <a:pt x="1554" y="332"/>
                </a:lnTo>
                <a:lnTo>
                  <a:pt x="1538" y="338"/>
                </a:lnTo>
                <a:lnTo>
                  <a:pt x="1514" y="346"/>
                </a:lnTo>
                <a:lnTo>
                  <a:pt x="1486" y="356"/>
                </a:lnTo>
                <a:lnTo>
                  <a:pt x="1452" y="370"/>
                </a:lnTo>
                <a:lnTo>
                  <a:pt x="1412" y="388"/>
                </a:lnTo>
                <a:lnTo>
                  <a:pt x="1370" y="410"/>
                </a:lnTo>
                <a:lnTo>
                  <a:pt x="1322" y="436"/>
                </a:lnTo>
                <a:lnTo>
                  <a:pt x="1270" y="466"/>
                </a:lnTo>
                <a:lnTo>
                  <a:pt x="1216" y="500"/>
                </a:lnTo>
                <a:lnTo>
                  <a:pt x="1158" y="540"/>
                </a:lnTo>
                <a:lnTo>
                  <a:pt x="1098" y="584"/>
                </a:lnTo>
                <a:lnTo>
                  <a:pt x="1034" y="636"/>
                </a:lnTo>
                <a:lnTo>
                  <a:pt x="970" y="692"/>
                </a:lnTo>
                <a:lnTo>
                  <a:pt x="904" y="756"/>
                </a:lnTo>
                <a:lnTo>
                  <a:pt x="836" y="824"/>
                </a:lnTo>
                <a:lnTo>
                  <a:pt x="770" y="900"/>
                </a:lnTo>
                <a:lnTo>
                  <a:pt x="700" y="984"/>
                </a:lnTo>
                <a:lnTo>
                  <a:pt x="632" y="1076"/>
                </a:lnTo>
                <a:lnTo>
                  <a:pt x="566" y="1174"/>
                </a:lnTo>
                <a:lnTo>
                  <a:pt x="498" y="1280"/>
                </a:lnTo>
                <a:lnTo>
                  <a:pt x="434" y="1394"/>
                </a:lnTo>
                <a:lnTo>
                  <a:pt x="370" y="1518"/>
                </a:lnTo>
                <a:lnTo>
                  <a:pt x="308" y="1650"/>
                </a:lnTo>
                <a:lnTo>
                  <a:pt x="248" y="1792"/>
                </a:lnTo>
                <a:lnTo>
                  <a:pt x="192" y="1944"/>
                </a:lnTo>
                <a:lnTo>
                  <a:pt x="138" y="2104"/>
                </a:lnTo>
                <a:lnTo>
                  <a:pt x="88" y="2274"/>
                </a:lnTo>
                <a:lnTo>
                  <a:pt x="42" y="2456"/>
                </a:lnTo>
                <a:lnTo>
                  <a:pt x="0" y="2648"/>
                </a:lnTo>
                <a:close/>
              </a:path>
            </a:pathLst>
          </a:custGeom>
          <a:solidFill>
            <a:srgbClr val="FF0000"/>
          </a:solidFill>
          <a:ln>
            <a:noFill/>
          </a:ln>
          <a:extLst>
            <a:ext uri="{91240B29-F687-4f45-9708-019B960494DF}">
              <a14:hiddenLine xmlns:a14="http://schemas.microsoft.com/office/drawing/2010/main" w="0">
                <a:solidFill>
                  <a:srgbClr val="000000"/>
                </a:solidFill>
                <a:round/>
                <a:headEnd/>
                <a:tailEnd/>
              </a14:hiddenLine>
            </a:ext>
          </a:extLst>
        </p:spPr>
        <p:txBody>
          <a:bodyPr/>
          <a:lstStyle/>
          <a:p>
            <a:endParaRPr lang="zh-CN" altLang="en-US" sz="1723" dirty="0">
              <a:solidFill>
                <a:srgbClr val="000000"/>
              </a:solidFill>
              <a:ea typeface="微软雅黑" panose="020B0503020204020204" pitchFamily="34" charset="-122"/>
            </a:endParaRPr>
          </a:p>
        </p:txBody>
      </p:sp>
      <p:pic>
        <p:nvPicPr>
          <p:cNvPr id="14" name="Picture 18" descr="H:\移动演示\语义理解.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071" y="4045789"/>
            <a:ext cx="8718415" cy="249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564826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p:cNvSpPr txBox="1"/>
          <p:nvPr/>
        </p:nvSpPr>
        <p:spPr>
          <a:xfrm>
            <a:off x="965164" y="937153"/>
            <a:ext cx="7213672" cy="1015663"/>
          </a:xfrm>
          <a:prstGeom prst="rect">
            <a:avLst/>
          </a:prstGeom>
          <a:noFill/>
        </p:spPr>
        <p:txBody>
          <a:bodyPr wrap="square" rtlCol="0">
            <a:spAutoFit/>
          </a:bodyPr>
          <a:lstStyle/>
          <a:p>
            <a:r>
              <a:rPr lang="zh-CN" altLang="en-US" sz="6000" b="1" dirty="0" smtClean="0">
                <a:solidFill>
                  <a:schemeClr val="accent2"/>
                </a:solidFill>
                <a:effectLst>
                  <a:outerShdw blurRad="215900" dist="190500" dir="8100000" sx="101000" sy="101000" algn="tl" rotWithShape="0">
                    <a:prstClr val="black">
                      <a:alpha val="51000"/>
                    </a:prstClr>
                  </a:outerShdw>
                </a:effectLst>
                <a:latin typeface="微软雅黑" panose="020B0503020204020204" pitchFamily="34" charset="-122"/>
                <a:ea typeface="微软雅黑" panose="020B0503020204020204" pitchFamily="34" charset="-122"/>
              </a:rPr>
              <a:t>一段业界瞩目的爱情</a:t>
            </a:r>
            <a:endParaRPr lang="zh-CN" altLang="en-US" sz="6000" b="1" dirty="0">
              <a:solidFill>
                <a:schemeClr val="accent2"/>
              </a:solidFill>
              <a:effectLst>
                <a:outerShdw blurRad="215900" dist="190500" dir="8100000" sx="101000" sy="101000" algn="tl" rotWithShape="0">
                  <a:prstClr val="black">
                    <a:alpha val="51000"/>
                  </a:prstClr>
                </a:outerShdw>
              </a:effectLst>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32225"/>
            <a:ext cx="9144000" cy="2107660"/>
          </a:xfrm>
          <a:prstGeom prst="rect">
            <a:avLst/>
          </a:prstGeom>
        </p:spPr>
      </p:pic>
    </p:spTree>
    <p:extLst>
      <p:ext uri="{BB962C8B-B14F-4D97-AF65-F5344CB8AC3E}">
        <p14:creationId xmlns:p14="http://schemas.microsoft.com/office/powerpoint/2010/main" val="21828530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p:cNvSpPr txBox="1">
            <a:spLocks/>
          </p:cNvSpPr>
          <p:nvPr/>
        </p:nvSpPr>
        <p:spPr>
          <a:xfrm>
            <a:off x="628650" y="365127"/>
            <a:ext cx="7975600" cy="8286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1"/>
                </a:solidFill>
                <a:latin typeface="微软雅黑" panose="020B0503020204020204" pitchFamily="34" charset="-122"/>
                <a:ea typeface="微软雅黑" panose="020B0503020204020204" pitchFamily="34" charset="-122"/>
                <a:cs typeface="+mj-cs"/>
              </a:defRPr>
            </a:lvl1pPr>
          </a:lstStyle>
          <a:p>
            <a:r>
              <a:rPr kumimoji="1" lang="zh-CN" altLang="en-US" b="0" dirty="0" smtClean="0">
                <a:solidFill>
                  <a:sysClr val="window" lastClr="FFFFFF"/>
                </a:solidFill>
              </a:rPr>
              <a:t>语言云 </a:t>
            </a:r>
            <a:r>
              <a:rPr kumimoji="1" lang="en-US" altLang="zh-CN" b="0" dirty="0" smtClean="0">
                <a:solidFill>
                  <a:sysClr val="window" lastClr="FFFFFF"/>
                </a:solidFill>
              </a:rPr>
              <a:t>- </a:t>
            </a:r>
            <a:r>
              <a:rPr kumimoji="1" lang="zh-CN" altLang="en-US" b="0" dirty="0" smtClean="0">
                <a:solidFill>
                  <a:sysClr val="window" lastClr="FFFFFF"/>
                </a:solidFill>
              </a:rPr>
              <a:t>语言</a:t>
            </a:r>
            <a:r>
              <a:rPr kumimoji="1" lang="zh-CN" altLang="en-US" b="0" dirty="0">
                <a:solidFill>
                  <a:sysClr val="window" lastClr="FFFFFF"/>
                </a:solidFill>
              </a:rPr>
              <a:t>认知</a:t>
            </a:r>
            <a:r>
              <a:rPr kumimoji="1" lang="zh-CN" altLang="en-US" b="0" dirty="0" smtClean="0">
                <a:solidFill>
                  <a:sysClr val="window" lastClr="FFFFFF"/>
                </a:solidFill>
              </a:rPr>
              <a:t>计算开放平台</a:t>
            </a:r>
            <a:endParaRPr lang="en-US" altLang="zh-CN" dirty="0">
              <a:solidFill>
                <a:prstClr val="white"/>
              </a:solidFill>
              <a:latin typeface="楷体" panose="02010609060101010101" pitchFamily="49" charset="-122"/>
              <a:ea typeface="楷体" panose="02010609060101010101" pitchFamily="49" charset="-122"/>
            </a:endParaRPr>
          </a:p>
        </p:txBody>
      </p:sp>
      <p:pic>
        <p:nvPicPr>
          <p:cNvPr id="1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46911"/>
            <a:ext cx="9144001" cy="3332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文本框 14"/>
          <p:cNvSpPr txBox="1"/>
          <p:nvPr/>
        </p:nvSpPr>
        <p:spPr>
          <a:xfrm>
            <a:off x="720685" y="4731174"/>
            <a:ext cx="2728337" cy="1569660"/>
          </a:xfrm>
          <a:prstGeom prst="rect">
            <a:avLst/>
          </a:prstGeom>
          <a:noFill/>
        </p:spPr>
        <p:txBody>
          <a:bodyPr wrap="square" rtlCol="0">
            <a:spAutoFit/>
          </a:bodyPr>
          <a:lstStyle/>
          <a:p>
            <a:r>
              <a:rPr lang="zh-CN" altLang="en-US" sz="2400" dirty="0" smtClean="0">
                <a:solidFill>
                  <a:prstClr val="white"/>
                </a:solidFill>
                <a:latin typeface="华文楷体" panose="02010600040101010101" pitchFamily="2" charset="-122"/>
                <a:ea typeface="华文楷体" panose="02010600040101010101" pitchFamily="2" charset="-122"/>
              </a:rPr>
              <a:t>分词</a:t>
            </a:r>
            <a:endParaRPr lang="en-US" altLang="zh-CN" sz="2400" dirty="0" smtClean="0">
              <a:solidFill>
                <a:prstClr val="white"/>
              </a:solidFill>
              <a:latin typeface="华文楷体" panose="02010600040101010101" pitchFamily="2" charset="-122"/>
              <a:ea typeface="华文楷体" panose="02010600040101010101" pitchFamily="2" charset="-122"/>
            </a:endParaRPr>
          </a:p>
          <a:p>
            <a:r>
              <a:rPr lang="zh-CN" altLang="en-US" sz="2400" dirty="0" smtClean="0">
                <a:solidFill>
                  <a:prstClr val="white"/>
                </a:solidFill>
                <a:latin typeface="华文楷体" panose="02010600040101010101" pitchFamily="2" charset="-122"/>
                <a:ea typeface="华文楷体" panose="02010600040101010101" pitchFamily="2" charset="-122"/>
              </a:rPr>
              <a:t>词性标注</a:t>
            </a:r>
            <a:endParaRPr lang="en-US" altLang="zh-CN" sz="2400" dirty="0" smtClean="0">
              <a:solidFill>
                <a:prstClr val="white"/>
              </a:solidFill>
              <a:latin typeface="华文楷体" panose="02010600040101010101" pitchFamily="2" charset="-122"/>
              <a:ea typeface="华文楷体" panose="02010600040101010101" pitchFamily="2" charset="-122"/>
            </a:endParaRPr>
          </a:p>
          <a:p>
            <a:r>
              <a:rPr lang="zh-CN" altLang="en-US" sz="2400" dirty="0" smtClean="0">
                <a:solidFill>
                  <a:prstClr val="white"/>
                </a:solidFill>
                <a:latin typeface="华文楷体" panose="02010600040101010101" pitchFamily="2" charset="-122"/>
                <a:ea typeface="华文楷体" panose="02010600040101010101" pitchFamily="2" charset="-122"/>
              </a:rPr>
              <a:t>句法分析</a:t>
            </a:r>
            <a:endParaRPr lang="en-US" altLang="zh-CN" sz="2400" dirty="0" smtClean="0">
              <a:solidFill>
                <a:prstClr val="white"/>
              </a:solidFill>
              <a:latin typeface="华文楷体" panose="02010600040101010101" pitchFamily="2" charset="-122"/>
              <a:ea typeface="华文楷体" panose="02010600040101010101" pitchFamily="2" charset="-122"/>
            </a:endParaRPr>
          </a:p>
          <a:p>
            <a:r>
              <a:rPr lang="zh-CN" altLang="en-US" sz="2400" dirty="0" smtClean="0">
                <a:solidFill>
                  <a:prstClr val="white"/>
                </a:solidFill>
                <a:latin typeface="华文楷体" panose="02010600040101010101" pitchFamily="2" charset="-122"/>
                <a:ea typeface="华文楷体" panose="02010600040101010101" pitchFamily="2" charset="-122"/>
              </a:rPr>
              <a:t>语义分析</a:t>
            </a:r>
            <a:endParaRPr lang="zh-CN" altLang="en-US" sz="2400" dirty="0">
              <a:solidFill>
                <a:prstClr val="white"/>
              </a:solidFill>
              <a:latin typeface="华文楷体" panose="02010600040101010101" pitchFamily="2" charset="-122"/>
              <a:ea typeface="华文楷体" panose="02010600040101010101" pitchFamily="2" charset="-122"/>
            </a:endParaRPr>
          </a:p>
        </p:txBody>
      </p:sp>
      <p:sp>
        <p:nvSpPr>
          <p:cNvPr id="16" name="文本框 15"/>
          <p:cNvSpPr txBox="1"/>
          <p:nvPr/>
        </p:nvSpPr>
        <p:spPr>
          <a:xfrm>
            <a:off x="3590487" y="4712576"/>
            <a:ext cx="5137877" cy="1569660"/>
          </a:xfrm>
          <a:prstGeom prst="rect">
            <a:avLst/>
          </a:prstGeom>
          <a:noFill/>
        </p:spPr>
        <p:txBody>
          <a:bodyPr wrap="square" rtlCol="0">
            <a:spAutoFit/>
          </a:bodyPr>
          <a:lstStyle/>
          <a:p>
            <a:r>
              <a:rPr lang="zh-CN" altLang="en-US" sz="2400" dirty="0" smtClean="0">
                <a:solidFill>
                  <a:prstClr val="white"/>
                </a:solidFill>
                <a:latin typeface="华文楷体" panose="02010600040101010101" pitchFamily="2" charset="-122"/>
                <a:ea typeface="华文楷体" panose="02010600040101010101" pitchFamily="2" charset="-122"/>
              </a:rPr>
              <a:t>语言学习</a:t>
            </a:r>
            <a:endParaRPr lang="en-US" altLang="zh-CN" sz="2400" dirty="0" smtClean="0">
              <a:solidFill>
                <a:prstClr val="white"/>
              </a:solidFill>
              <a:latin typeface="华文楷体" panose="02010600040101010101" pitchFamily="2" charset="-122"/>
              <a:ea typeface="华文楷体" panose="02010600040101010101" pitchFamily="2" charset="-122"/>
            </a:endParaRPr>
          </a:p>
          <a:p>
            <a:r>
              <a:rPr lang="zh-CN" altLang="en-US" sz="2400" dirty="0" smtClean="0">
                <a:solidFill>
                  <a:prstClr val="white"/>
                </a:solidFill>
                <a:latin typeface="华文楷体" panose="02010600040101010101" pitchFamily="2" charset="-122"/>
                <a:ea typeface="华文楷体" panose="02010600040101010101" pitchFamily="2" charset="-122"/>
              </a:rPr>
              <a:t>用户分析：属性、习惯、维度、用户画像、情绪地图</a:t>
            </a:r>
            <a:endParaRPr lang="en-US" altLang="zh-CN" sz="2400" dirty="0" smtClean="0">
              <a:solidFill>
                <a:prstClr val="white"/>
              </a:solidFill>
              <a:latin typeface="华文楷体" panose="02010600040101010101" pitchFamily="2" charset="-122"/>
              <a:ea typeface="华文楷体" panose="02010600040101010101" pitchFamily="2" charset="-122"/>
            </a:endParaRPr>
          </a:p>
          <a:p>
            <a:r>
              <a:rPr lang="zh-CN" altLang="en-US" sz="2400" dirty="0" smtClean="0">
                <a:solidFill>
                  <a:prstClr val="white"/>
                </a:solidFill>
                <a:latin typeface="华文楷体" panose="02010600040101010101" pitchFamily="2" charset="-122"/>
                <a:ea typeface="华文楷体" panose="02010600040101010101" pitchFamily="2" charset="-122"/>
              </a:rPr>
              <a:t>预测：票房、情绪、资讯</a:t>
            </a:r>
            <a:endParaRPr lang="zh-CN" altLang="en-US" sz="2400" dirty="0">
              <a:solidFill>
                <a:prstClr val="white"/>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12598433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示 5"/>
          <p:cNvGraphicFramePr/>
          <p:nvPr>
            <p:extLst/>
          </p:nvPr>
        </p:nvGraphicFramePr>
        <p:xfrm>
          <a:off x="491157" y="1697277"/>
          <a:ext cx="6096000" cy="48918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7" name="Picture 2" descr="C:\Users\Administrator\Desktop\QQ图片20140509103029.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182958" y="3291693"/>
            <a:ext cx="3974013" cy="3974013"/>
          </a:xfrm>
          <a:prstGeom prst="rect">
            <a:avLst/>
          </a:prstGeom>
          <a:noFill/>
          <a:effectLst>
            <a:softEdge rad="444500"/>
          </a:effectLst>
          <a:extLst>
            <a:ext uri="{909E8E84-426E-40dd-AFC4-6F175D3DCCD1}">
              <a14:hiddenFill xmlns:a14="http://schemas.microsoft.com/office/drawing/2010/main">
                <a:solidFill>
                  <a:srgbClr val="FFFFFF"/>
                </a:solidFill>
              </a14:hiddenFill>
            </a:ext>
          </a:extLst>
        </p:spPr>
      </p:pic>
      <p:sp>
        <p:nvSpPr>
          <p:cNvPr id="9" name="标题 1"/>
          <p:cNvSpPr txBox="1">
            <a:spLocks/>
          </p:cNvSpPr>
          <p:nvPr/>
        </p:nvSpPr>
        <p:spPr>
          <a:xfrm>
            <a:off x="628650" y="365127"/>
            <a:ext cx="7975600" cy="8286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1"/>
                </a:solidFill>
                <a:latin typeface="微软雅黑" panose="020B0503020204020204" pitchFamily="34" charset="-122"/>
                <a:ea typeface="微软雅黑" panose="020B0503020204020204" pitchFamily="34" charset="-122"/>
                <a:cs typeface="+mj-cs"/>
              </a:defRPr>
            </a:lvl1pPr>
          </a:lstStyle>
          <a:p>
            <a:r>
              <a:rPr kumimoji="1" lang="zh-CN" altLang="en-US" sz="36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j-cs"/>
              </a:rPr>
              <a:t>能理解会思考 </a:t>
            </a:r>
            <a:r>
              <a:rPr kumimoji="1" lang="en-US" altLang="zh-CN" sz="36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j-cs"/>
              </a:rPr>
              <a:t>– </a:t>
            </a:r>
            <a:r>
              <a:rPr lang="zh-CN" altLang="en-US" dirty="0" smtClean="0">
                <a:solidFill>
                  <a:prstClr val="white"/>
                </a:solidFill>
                <a:latin typeface="楷体" panose="02010609060101010101" pitchFamily="49" charset="-122"/>
                <a:ea typeface="楷体" panose="02010609060101010101" pitchFamily="49" charset="-122"/>
              </a:rPr>
              <a:t>讯</a:t>
            </a:r>
            <a:r>
              <a:rPr lang="zh-CN" altLang="en-US" dirty="0">
                <a:solidFill>
                  <a:prstClr val="white"/>
                </a:solidFill>
                <a:latin typeface="楷体" panose="02010609060101010101" pitchFamily="49" charset="-122"/>
                <a:ea typeface="楷体" panose="02010609060101010101" pitchFamily="49" charset="-122"/>
              </a:rPr>
              <a:t>飞“超脑”</a:t>
            </a:r>
            <a:r>
              <a:rPr lang="zh-CN" altLang="en-US" dirty="0" smtClean="0">
                <a:solidFill>
                  <a:prstClr val="white"/>
                </a:solidFill>
                <a:latin typeface="楷体" panose="02010609060101010101" pitchFamily="49" charset="-122"/>
                <a:ea typeface="楷体" panose="02010609060101010101" pitchFamily="49" charset="-122"/>
              </a:rPr>
              <a:t>计划</a:t>
            </a:r>
            <a:endParaRPr lang="en-US" altLang="zh-CN" dirty="0">
              <a:solidFill>
                <a:prstClr val="white"/>
              </a:solidFill>
              <a:latin typeface="楷体" panose="02010609060101010101" pitchFamily="49" charset="-122"/>
              <a:ea typeface="楷体" panose="02010609060101010101" pitchFamily="49" charset="-122"/>
            </a:endParaRPr>
          </a:p>
        </p:txBody>
      </p:sp>
      <p:sp>
        <p:nvSpPr>
          <p:cNvPr id="11" name="文本框 10"/>
          <p:cNvSpPr txBox="1"/>
          <p:nvPr/>
        </p:nvSpPr>
        <p:spPr>
          <a:xfrm>
            <a:off x="480115" y="3396425"/>
            <a:ext cx="1348686" cy="400110"/>
          </a:xfrm>
          <a:prstGeom prst="rect">
            <a:avLst/>
          </a:prstGeom>
          <a:noFill/>
        </p:spPr>
        <p:txBody>
          <a:bodyPr wrap="square" rtlCol="0">
            <a:spAutoFit/>
          </a:bodyPr>
          <a:lstStyle/>
          <a:p>
            <a:r>
              <a:rPr lang="zh-CN" altLang="en-US" sz="2000" dirty="0" smtClean="0">
                <a:solidFill>
                  <a:prstClr val="white"/>
                </a:solidFill>
                <a:latin typeface="微软雅黑" panose="020B0503020204020204" pitchFamily="34" charset="-122"/>
                <a:ea typeface="微软雅黑" panose="020B0503020204020204" pitchFamily="34" charset="-122"/>
              </a:rPr>
              <a:t>语义提取</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2047461" y="2620975"/>
            <a:ext cx="1289856" cy="1015663"/>
          </a:xfrm>
          <a:prstGeom prst="rect">
            <a:avLst/>
          </a:prstGeom>
          <a:noFill/>
        </p:spPr>
        <p:txBody>
          <a:bodyPr wrap="square" rtlCol="0">
            <a:spAutoFit/>
          </a:bodyPr>
          <a:lstStyle/>
          <a:p>
            <a:r>
              <a:rPr lang="zh-CN" altLang="en-US" sz="2000" dirty="0" smtClean="0">
                <a:solidFill>
                  <a:prstClr val="white"/>
                </a:solidFill>
                <a:latin typeface="微软雅黑" panose="020B0503020204020204" pitchFamily="34" charset="-122"/>
                <a:ea typeface="微软雅黑" panose="020B0503020204020204" pitchFamily="34" charset="-122"/>
              </a:rPr>
              <a:t>智能问答</a:t>
            </a:r>
            <a:r>
              <a:rPr lang="en-US" altLang="zh-CN" sz="2000" dirty="0" smtClean="0">
                <a:solidFill>
                  <a:prstClr val="white"/>
                </a:solidFill>
                <a:latin typeface="微软雅黑" panose="020B0503020204020204" pitchFamily="34" charset="-122"/>
                <a:ea typeface="微软雅黑" panose="020B0503020204020204" pitchFamily="34" charset="-122"/>
              </a:rPr>
              <a:t/>
            </a:r>
            <a:br>
              <a:rPr lang="en-US" altLang="zh-CN" sz="2000" dirty="0" smtClean="0">
                <a:solidFill>
                  <a:prstClr val="white"/>
                </a:solidFill>
                <a:latin typeface="微软雅黑" panose="020B0503020204020204" pitchFamily="34" charset="-122"/>
                <a:ea typeface="微软雅黑" panose="020B0503020204020204" pitchFamily="34" charset="-122"/>
              </a:rPr>
            </a:br>
            <a:r>
              <a:rPr lang="zh-CN" altLang="en-US" sz="2000" dirty="0" smtClean="0">
                <a:solidFill>
                  <a:prstClr val="white"/>
                </a:solidFill>
                <a:latin typeface="微软雅黑" panose="020B0503020204020204" pitchFamily="34" charset="-122"/>
                <a:ea typeface="微软雅黑" panose="020B0503020204020204" pitchFamily="34" charset="-122"/>
              </a:rPr>
              <a:t>社区问答</a:t>
            </a:r>
            <a:endParaRPr lang="en-US" altLang="zh-CN" sz="2000" dirty="0" smtClean="0">
              <a:solidFill>
                <a:prstClr val="white"/>
              </a:solidFill>
              <a:latin typeface="微软雅黑" panose="020B0503020204020204" pitchFamily="34" charset="-122"/>
              <a:ea typeface="微软雅黑" panose="020B0503020204020204" pitchFamily="34" charset="-122"/>
            </a:endParaRPr>
          </a:p>
          <a:p>
            <a:r>
              <a:rPr lang="zh-CN" altLang="en-US" sz="2000" dirty="0" smtClean="0">
                <a:solidFill>
                  <a:prstClr val="white"/>
                </a:solidFill>
                <a:latin typeface="微软雅黑" panose="020B0503020204020204" pitchFamily="34" charset="-122"/>
                <a:ea typeface="微软雅黑" panose="020B0503020204020204" pitchFamily="34" charset="-122"/>
              </a:rPr>
              <a:t>泛搜索</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6482796" y="3384250"/>
            <a:ext cx="4132193" cy="523220"/>
          </a:xfrm>
          <a:prstGeom prst="rect">
            <a:avLst/>
          </a:prstGeom>
          <a:noFill/>
        </p:spPr>
        <p:txBody>
          <a:bodyPr wrap="square" rtlCol="0">
            <a:spAutoFit/>
          </a:bodyPr>
          <a:lstStyle/>
          <a:p>
            <a:r>
              <a:rPr lang="en-US" altLang="zh-CN" sz="2800" dirty="0" err="1" smtClean="0">
                <a:solidFill>
                  <a:prstClr val="white"/>
                </a:solidFill>
                <a:latin typeface="Mistral" panose="03090702030407020403" pitchFamily="66" charset="0"/>
                <a:ea typeface="楷体" panose="02010609060101010101" pitchFamily="49" charset="-122"/>
              </a:rPr>
              <a:t>iFly</a:t>
            </a:r>
            <a:r>
              <a:rPr lang="en-US" altLang="zh-CN" sz="2800" dirty="0" smtClean="0">
                <a:solidFill>
                  <a:prstClr val="white"/>
                </a:solidFill>
                <a:latin typeface="Mistral" panose="03090702030407020403" pitchFamily="66" charset="0"/>
                <a:ea typeface="楷体" panose="02010609060101010101" pitchFamily="49" charset="-122"/>
              </a:rPr>
              <a:t> Hyper-Brain</a:t>
            </a:r>
            <a:endParaRPr lang="zh-CN" altLang="en-US" sz="2000" dirty="0">
              <a:solidFill>
                <a:prstClr val="white"/>
              </a:solidFill>
              <a:latin typeface="Mistral" panose="03090702030407020403" pitchFamily="66" charset="0"/>
              <a:ea typeface="楷体" panose="02010609060101010101" pitchFamily="49" charset="-122"/>
            </a:endParaRPr>
          </a:p>
        </p:txBody>
      </p:sp>
      <p:sp>
        <p:nvSpPr>
          <p:cNvPr id="18" name="文本框 17"/>
          <p:cNvSpPr txBox="1"/>
          <p:nvPr/>
        </p:nvSpPr>
        <p:spPr>
          <a:xfrm>
            <a:off x="3670573" y="2426998"/>
            <a:ext cx="1378505" cy="707886"/>
          </a:xfrm>
          <a:prstGeom prst="rect">
            <a:avLst/>
          </a:prstGeom>
          <a:noFill/>
        </p:spPr>
        <p:txBody>
          <a:bodyPr wrap="square" rtlCol="0">
            <a:spAutoFit/>
          </a:bodyPr>
          <a:lstStyle/>
          <a:p>
            <a:r>
              <a:rPr lang="zh-CN" altLang="en-US" sz="2000" dirty="0" smtClean="0">
                <a:solidFill>
                  <a:prstClr val="white"/>
                </a:solidFill>
                <a:latin typeface="微软雅黑" panose="020B0503020204020204" pitchFamily="34" charset="-122"/>
                <a:ea typeface="微软雅黑" panose="020B0503020204020204" pitchFamily="34" charset="-122"/>
              </a:rPr>
              <a:t>问题解答</a:t>
            </a:r>
            <a:endParaRPr lang="en-US" altLang="zh-CN" sz="2000" dirty="0" smtClean="0">
              <a:solidFill>
                <a:prstClr val="white"/>
              </a:solidFill>
              <a:latin typeface="微软雅黑" panose="020B0503020204020204" pitchFamily="34" charset="-122"/>
              <a:ea typeface="微软雅黑" panose="020B0503020204020204" pitchFamily="34" charset="-122"/>
            </a:endParaRPr>
          </a:p>
          <a:p>
            <a:r>
              <a:rPr lang="zh-CN" altLang="en-US" sz="2000" dirty="0" smtClean="0">
                <a:solidFill>
                  <a:prstClr val="white"/>
                </a:solidFill>
                <a:latin typeface="微软雅黑" panose="020B0503020204020204" pitchFamily="34" charset="-122"/>
                <a:ea typeface="微软雅黑" panose="020B0503020204020204" pitchFamily="34" charset="-122"/>
              </a:rPr>
              <a:t>决策顾问</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5182958" y="2194298"/>
            <a:ext cx="1496138" cy="707886"/>
          </a:xfrm>
          <a:prstGeom prst="rect">
            <a:avLst/>
          </a:prstGeom>
          <a:noFill/>
        </p:spPr>
        <p:txBody>
          <a:bodyPr wrap="square" rtlCol="0">
            <a:spAutoFit/>
          </a:bodyPr>
          <a:lstStyle/>
          <a:p>
            <a:r>
              <a:rPr lang="zh-CN" altLang="en-US" sz="2000" dirty="0" smtClean="0">
                <a:solidFill>
                  <a:prstClr val="white"/>
                </a:solidFill>
                <a:latin typeface="微软雅黑" panose="020B0503020204020204" pitchFamily="34" charset="-122"/>
                <a:ea typeface="微软雅黑" panose="020B0503020204020204" pitchFamily="34" charset="-122"/>
              </a:rPr>
              <a:t>发现创造新价值</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2692389" y="5078644"/>
            <a:ext cx="1378505" cy="400110"/>
          </a:xfrm>
          <a:prstGeom prst="rect">
            <a:avLst/>
          </a:prstGeom>
          <a:noFill/>
        </p:spPr>
        <p:txBody>
          <a:bodyPr wrap="square" rtlCol="0">
            <a:spAutoFit/>
          </a:bodyPr>
          <a:lstStyle/>
          <a:p>
            <a:r>
              <a:rPr lang="zh-CN" altLang="en-US" sz="2000" dirty="0" smtClean="0">
                <a:solidFill>
                  <a:prstClr val="white"/>
                </a:solidFill>
                <a:latin typeface="微软雅黑" panose="020B0503020204020204" pitchFamily="34" charset="-122"/>
                <a:ea typeface="微软雅黑" panose="020B0503020204020204" pitchFamily="34" charset="-122"/>
              </a:rPr>
              <a:t>认知学习</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58024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089051" y="1157326"/>
            <a:ext cx="2387536" cy="1323439"/>
          </a:xfrm>
          <a:prstGeom prst="rect">
            <a:avLst/>
          </a:prstGeom>
        </p:spPr>
        <p:txBody>
          <a:bodyPr wrap="square">
            <a:spAutoFit/>
          </a:bodyPr>
          <a:lstStyle/>
          <a:p>
            <a:pPr lvl="0"/>
            <a:r>
              <a:rPr lang="zh-CN" altLang="en-US" sz="8000" dirty="0" smtClean="0">
                <a:solidFill>
                  <a:prstClr val="white"/>
                </a:solidFill>
                <a:effectLst>
                  <a:outerShdw blurRad="38100" dist="38100" dir="2700000" algn="tl">
                    <a:srgbClr val="000000">
                      <a:alpha val="43137"/>
                    </a:srgbClr>
                  </a:outerShdw>
                </a:effectLst>
                <a:latin typeface="华文行楷" panose="02010800040101010101" pitchFamily="2" charset="-122"/>
                <a:ea typeface="华文行楷" panose="02010800040101010101" pitchFamily="2" charset="-122"/>
              </a:rPr>
              <a:t>唤醒</a:t>
            </a:r>
            <a:endParaRPr lang="zh-CN" altLang="en-US" sz="8000" dirty="0">
              <a:solidFill>
                <a:prstClr val="white"/>
              </a:solidFill>
              <a:effectLst>
                <a:outerShdw blurRad="38100" dist="38100" dir="2700000" algn="tl">
                  <a:srgbClr val="000000">
                    <a:alpha val="43137"/>
                  </a:srgbClr>
                </a:outerShdw>
              </a:effectLst>
              <a:latin typeface="华文行楷" panose="02010800040101010101" pitchFamily="2" charset="-122"/>
              <a:ea typeface="华文行楷" panose="02010800040101010101" pitchFamily="2" charset="-122"/>
            </a:endParaRPr>
          </a:p>
        </p:txBody>
      </p:sp>
      <p:sp>
        <p:nvSpPr>
          <p:cNvPr id="3" name="文本框 2"/>
          <p:cNvSpPr txBox="1"/>
          <p:nvPr/>
        </p:nvSpPr>
        <p:spPr>
          <a:xfrm>
            <a:off x="3672463" y="4295996"/>
            <a:ext cx="5220712" cy="769441"/>
          </a:xfrm>
          <a:prstGeom prst="rect">
            <a:avLst/>
          </a:prstGeom>
          <a:noFill/>
        </p:spPr>
        <p:txBody>
          <a:bodyPr wrap="square" rtlCol="0">
            <a:spAutoFit/>
          </a:bodyPr>
          <a:lstStyle/>
          <a:p>
            <a:r>
              <a:rPr lang="zh-CN" altLang="en-US" sz="4400" dirty="0" smtClean="0">
                <a:solidFill>
                  <a:schemeClr val="bg1"/>
                </a:solidFill>
                <a:effectLst>
                  <a:outerShdw blurRad="38100" dist="38100" dir="2700000" algn="tl">
                    <a:srgbClr val="000000">
                      <a:alpha val="43137"/>
                    </a:srgbClr>
                  </a:outerShdw>
                </a:effectLst>
                <a:latin typeface="华文行楷" panose="02010800040101010101" pitchFamily="2" charset="-122"/>
                <a:ea typeface="华文行楷" panose="02010800040101010101" pitchFamily="2" charset="-122"/>
              </a:rPr>
              <a:t>解决最后一公里问题</a:t>
            </a:r>
            <a:endParaRPr lang="zh-CN" altLang="en-US" sz="4400" dirty="0">
              <a:solidFill>
                <a:schemeClr val="bg1"/>
              </a:solidFill>
              <a:effectLst>
                <a:outerShdw blurRad="38100" dist="38100" dir="2700000" algn="tl">
                  <a:srgbClr val="000000">
                    <a:alpha val="43137"/>
                  </a:srgbClr>
                </a:outerShdw>
              </a:effectLst>
              <a:latin typeface="华文行楷" panose="02010800040101010101" pitchFamily="2" charset="-122"/>
              <a:ea typeface="华文行楷" panose="02010800040101010101" pitchFamily="2" charset="-122"/>
            </a:endParaRPr>
          </a:p>
        </p:txBody>
      </p:sp>
      <p:pic>
        <p:nvPicPr>
          <p:cNvPr id="5" name="图片 4"/>
          <p:cNvPicPr>
            <a:picLocks noChangeAspect="1"/>
          </p:cNvPicPr>
          <p:nvPr/>
        </p:nvPicPr>
        <p:blipFill>
          <a:blip r:embed="rId3"/>
          <a:stretch>
            <a:fillRect/>
          </a:stretch>
        </p:blipFill>
        <p:spPr>
          <a:xfrm>
            <a:off x="310139" y="1045486"/>
            <a:ext cx="3362324" cy="4767028"/>
          </a:xfrm>
          <a:prstGeom prst="rect">
            <a:avLst/>
          </a:prstGeom>
        </p:spPr>
      </p:pic>
      <p:sp>
        <p:nvSpPr>
          <p:cNvPr id="6" name="文本框 5"/>
          <p:cNvSpPr txBox="1"/>
          <p:nvPr/>
        </p:nvSpPr>
        <p:spPr>
          <a:xfrm>
            <a:off x="3672463" y="3003660"/>
            <a:ext cx="5220712" cy="769441"/>
          </a:xfrm>
          <a:prstGeom prst="rect">
            <a:avLst/>
          </a:prstGeom>
          <a:noFill/>
        </p:spPr>
        <p:txBody>
          <a:bodyPr wrap="square" rtlCol="0">
            <a:spAutoFit/>
          </a:bodyPr>
          <a:lstStyle/>
          <a:p>
            <a:r>
              <a:rPr lang="zh-CN" altLang="en-US" sz="4400" dirty="0">
                <a:solidFill>
                  <a:schemeClr val="bg1"/>
                </a:solidFill>
                <a:effectLst>
                  <a:outerShdw blurRad="38100" dist="38100" dir="2700000" algn="tl">
                    <a:srgbClr val="000000">
                      <a:alpha val="43137"/>
                    </a:srgbClr>
                  </a:outerShdw>
                </a:effectLst>
                <a:latin typeface="华文行楷" panose="02010800040101010101" pitchFamily="2" charset="-122"/>
                <a:ea typeface="华文行楷" panose="02010800040101010101" pitchFamily="2" charset="-122"/>
              </a:rPr>
              <a:t>全</a:t>
            </a:r>
            <a:r>
              <a:rPr lang="zh-CN" altLang="en-US" sz="4400" dirty="0" smtClean="0">
                <a:solidFill>
                  <a:schemeClr val="bg1"/>
                </a:solidFill>
                <a:effectLst>
                  <a:outerShdw blurRad="38100" dist="38100" dir="2700000" algn="tl">
                    <a:srgbClr val="000000">
                      <a:alpha val="43137"/>
                    </a:srgbClr>
                  </a:outerShdw>
                </a:effectLst>
                <a:latin typeface="华文行楷" panose="02010800040101010101" pitchFamily="2" charset="-122"/>
                <a:ea typeface="华文行楷" panose="02010800040101010101" pitchFamily="2" charset="-122"/>
              </a:rPr>
              <a:t>语音交互方案入口</a:t>
            </a:r>
            <a:endParaRPr lang="zh-CN" altLang="en-US" sz="4400" dirty="0">
              <a:solidFill>
                <a:schemeClr val="bg1"/>
              </a:solidFill>
              <a:effectLst>
                <a:outerShdw blurRad="38100" dist="38100" dir="2700000" algn="tl">
                  <a:srgbClr val="000000">
                    <a:alpha val="43137"/>
                  </a:srgbClr>
                </a:outerShdw>
              </a:effectLst>
              <a:latin typeface="华文行楷" panose="02010800040101010101" pitchFamily="2" charset="-122"/>
              <a:ea typeface="华文行楷" panose="02010800040101010101" pitchFamily="2" charset="-122"/>
            </a:endParaRPr>
          </a:p>
        </p:txBody>
      </p:sp>
    </p:spTree>
    <p:extLst>
      <p:ext uri="{BB962C8B-B14F-4D97-AF65-F5344CB8AC3E}">
        <p14:creationId xmlns:p14="http://schemas.microsoft.com/office/powerpoint/2010/main" val="193795377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4626998" y="2544156"/>
            <a:ext cx="3871764" cy="1862048"/>
          </a:xfrm>
          <a:prstGeom prst="rect">
            <a:avLst/>
          </a:prstGeom>
          <a:noFill/>
        </p:spPr>
        <p:txBody>
          <a:bodyPr wrap="square" rtlCol="0">
            <a:spAutoFit/>
          </a:bodyPr>
          <a:lstStyle/>
          <a:p>
            <a:r>
              <a:rPr lang="zh-CN" altLang="en-US" sz="11500" dirty="0">
                <a:solidFill>
                  <a:schemeClr val="bg1"/>
                </a:solidFill>
                <a:latin typeface="方正舒体" panose="02010601030101010101" pitchFamily="2" charset="-122"/>
                <a:ea typeface="方正舒体" panose="02010601030101010101" pitchFamily="2" charset="-122"/>
              </a:rPr>
              <a:t>唤醒</a:t>
            </a:r>
          </a:p>
        </p:txBody>
      </p:sp>
      <p:grpSp>
        <p:nvGrpSpPr>
          <p:cNvPr id="5" name="Group 75"/>
          <p:cNvGrpSpPr/>
          <p:nvPr/>
        </p:nvGrpSpPr>
        <p:grpSpPr bwMode="black">
          <a:xfrm flipH="1">
            <a:off x="1333108" y="1980816"/>
            <a:ext cx="1908572" cy="2763609"/>
            <a:chOff x="8920162" y="3943878"/>
            <a:chExt cx="419101" cy="889001"/>
          </a:xfrm>
          <a:solidFill>
            <a:srgbClr val="FFFFFF"/>
          </a:solidFill>
        </p:grpSpPr>
        <p:sp>
          <p:nvSpPr>
            <p:cNvPr id="7" name="Oval 16"/>
            <p:cNvSpPr>
              <a:spLocks noChangeArrowheads="1"/>
            </p:cNvSpPr>
            <p:nvPr/>
          </p:nvSpPr>
          <p:spPr bwMode="black">
            <a:xfrm>
              <a:off x="9148762" y="3943878"/>
              <a:ext cx="149225" cy="146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b="1">
                <a:solidFill>
                  <a:schemeClr val="bg1"/>
                </a:solidFill>
              </a:endParaRPr>
            </a:p>
          </p:txBody>
        </p:sp>
        <p:sp>
          <p:nvSpPr>
            <p:cNvPr id="8" name="Freeform 17"/>
            <p:cNvSpPr>
              <a:spLocks/>
            </p:cNvSpPr>
            <p:nvPr/>
          </p:nvSpPr>
          <p:spPr bwMode="black">
            <a:xfrm>
              <a:off x="9017000" y="4123266"/>
              <a:ext cx="322263" cy="709613"/>
            </a:xfrm>
            <a:custGeom>
              <a:avLst/>
              <a:gdLst>
                <a:gd name="T0" fmla="*/ 76 w 86"/>
                <a:gd name="T1" fmla="*/ 0 h 189"/>
                <a:gd name="T2" fmla="*/ 80 w 86"/>
                <a:gd name="T3" fmla="*/ 3 h 189"/>
                <a:gd name="T4" fmla="*/ 83 w 86"/>
                <a:gd name="T5" fmla="*/ 11 h 189"/>
                <a:gd name="T6" fmla="*/ 78 w 86"/>
                <a:gd name="T7" fmla="*/ 21 h 189"/>
                <a:gd name="T8" fmla="*/ 44 w 86"/>
                <a:gd name="T9" fmla="*/ 47 h 189"/>
                <a:gd name="T10" fmla="*/ 39 w 86"/>
                <a:gd name="T11" fmla="*/ 50 h 189"/>
                <a:gd name="T12" fmla="*/ 39 w 86"/>
                <a:gd name="T13" fmla="*/ 81 h 189"/>
                <a:gd name="T14" fmla="*/ 2 w 86"/>
                <a:gd name="T15" fmla="*/ 173 h 189"/>
                <a:gd name="T16" fmla="*/ 9 w 86"/>
                <a:gd name="T17" fmla="*/ 188 h 189"/>
                <a:gd name="T18" fmla="*/ 13 w 86"/>
                <a:gd name="T19" fmla="*/ 189 h 189"/>
                <a:gd name="T20" fmla="*/ 24 w 86"/>
                <a:gd name="T21" fmla="*/ 181 h 189"/>
                <a:gd name="T22" fmla="*/ 63 w 86"/>
                <a:gd name="T23" fmla="*/ 83 h 189"/>
                <a:gd name="T24" fmla="*/ 63 w 86"/>
                <a:gd name="T25" fmla="*/ 177 h 189"/>
                <a:gd name="T26" fmla="*/ 74 w 86"/>
                <a:gd name="T27" fmla="*/ 189 h 189"/>
                <a:gd name="T28" fmla="*/ 86 w 86"/>
                <a:gd name="T29" fmla="*/ 177 h 189"/>
                <a:gd name="T30" fmla="*/ 86 w 86"/>
                <a:gd name="T31" fmla="*/ 72 h 189"/>
                <a:gd name="T32" fmla="*/ 86 w 86"/>
                <a:gd name="T33" fmla="*/ 17 h 189"/>
                <a:gd name="T34" fmla="*/ 76 w 86"/>
                <a:gd name="T35"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6" h="189">
                  <a:moveTo>
                    <a:pt x="76" y="0"/>
                  </a:moveTo>
                  <a:cubicBezTo>
                    <a:pt x="78" y="1"/>
                    <a:pt x="79" y="2"/>
                    <a:pt x="80" y="3"/>
                  </a:cubicBezTo>
                  <a:cubicBezTo>
                    <a:pt x="82" y="6"/>
                    <a:pt x="83" y="8"/>
                    <a:pt x="83" y="11"/>
                  </a:cubicBezTo>
                  <a:cubicBezTo>
                    <a:pt x="83" y="15"/>
                    <a:pt x="81" y="18"/>
                    <a:pt x="78" y="21"/>
                  </a:cubicBezTo>
                  <a:cubicBezTo>
                    <a:pt x="44" y="47"/>
                    <a:pt x="44" y="47"/>
                    <a:pt x="44" y="47"/>
                  </a:cubicBezTo>
                  <a:cubicBezTo>
                    <a:pt x="42" y="49"/>
                    <a:pt x="40" y="49"/>
                    <a:pt x="39" y="50"/>
                  </a:cubicBezTo>
                  <a:cubicBezTo>
                    <a:pt x="39" y="81"/>
                    <a:pt x="39" y="81"/>
                    <a:pt x="39" y="81"/>
                  </a:cubicBezTo>
                  <a:cubicBezTo>
                    <a:pt x="2" y="173"/>
                    <a:pt x="2" y="173"/>
                    <a:pt x="2" y="173"/>
                  </a:cubicBezTo>
                  <a:cubicBezTo>
                    <a:pt x="0" y="179"/>
                    <a:pt x="3" y="186"/>
                    <a:pt x="9" y="188"/>
                  </a:cubicBezTo>
                  <a:cubicBezTo>
                    <a:pt x="10" y="189"/>
                    <a:pt x="12" y="189"/>
                    <a:pt x="13" y="189"/>
                  </a:cubicBezTo>
                  <a:cubicBezTo>
                    <a:pt x="18" y="189"/>
                    <a:pt x="22" y="186"/>
                    <a:pt x="24" y="181"/>
                  </a:cubicBezTo>
                  <a:cubicBezTo>
                    <a:pt x="63" y="83"/>
                    <a:pt x="63" y="83"/>
                    <a:pt x="63" y="83"/>
                  </a:cubicBezTo>
                  <a:cubicBezTo>
                    <a:pt x="63" y="177"/>
                    <a:pt x="63" y="177"/>
                    <a:pt x="63" y="177"/>
                  </a:cubicBezTo>
                  <a:cubicBezTo>
                    <a:pt x="63" y="184"/>
                    <a:pt x="68" y="189"/>
                    <a:pt x="74" y="189"/>
                  </a:cubicBezTo>
                  <a:cubicBezTo>
                    <a:pt x="81" y="189"/>
                    <a:pt x="86" y="184"/>
                    <a:pt x="86" y="177"/>
                  </a:cubicBezTo>
                  <a:cubicBezTo>
                    <a:pt x="86" y="72"/>
                    <a:pt x="86" y="72"/>
                    <a:pt x="86" y="72"/>
                  </a:cubicBezTo>
                  <a:cubicBezTo>
                    <a:pt x="86" y="17"/>
                    <a:pt x="86" y="17"/>
                    <a:pt x="86" y="17"/>
                  </a:cubicBezTo>
                  <a:cubicBezTo>
                    <a:pt x="86" y="8"/>
                    <a:pt x="83" y="2"/>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b="1">
                <a:solidFill>
                  <a:schemeClr val="bg1"/>
                </a:solidFill>
              </a:endParaRPr>
            </a:p>
          </p:txBody>
        </p:sp>
        <p:sp>
          <p:nvSpPr>
            <p:cNvPr id="9" name="Freeform 18"/>
            <p:cNvSpPr>
              <a:spLocks/>
            </p:cNvSpPr>
            <p:nvPr/>
          </p:nvSpPr>
          <p:spPr bwMode="black">
            <a:xfrm>
              <a:off x="9051925" y="4089928"/>
              <a:ext cx="265113" cy="206375"/>
            </a:xfrm>
            <a:custGeom>
              <a:avLst/>
              <a:gdLst>
                <a:gd name="T0" fmla="*/ 30 w 71"/>
                <a:gd name="T1" fmla="*/ 33 h 55"/>
                <a:gd name="T2" fmla="*/ 18 w 71"/>
                <a:gd name="T3" fmla="*/ 6 h 55"/>
                <a:gd name="T4" fmla="*/ 6 w 71"/>
                <a:gd name="T5" fmla="*/ 2 h 55"/>
                <a:gd name="T6" fmla="*/ 2 w 71"/>
                <a:gd name="T7" fmla="*/ 14 h 55"/>
                <a:gd name="T8" fmla="*/ 20 w 71"/>
                <a:gd name="T9" fmla="*/ 50 h 55"/>
                <a:gd name="T10" fmla="*/ 25 w 71"/>
                <a:gd name="T11" fmla="*/ 55 h 55"/>
                <a:gd name="T12" fmla="*/ 27 w 71"/>
                <a:gd name="T13" fmla="*/ 55 h 55"/>
                <a:gd name="T14" fmla="*/ 33 w 71"/>
                <a:gd name="T15" fmla="*/ 53 h 55"/>
                <a:gd name="T16" fmla="*/ 67 w 71"/>
                <a:gd name="T17" fmla="*/ 27 h 55"/>
                <a:gd name="T18" fmla="*/ 69 w 71"/>
                <a:gd name="T19" fmla="*/ 15 h 55"/>
                <a:gd name="T20" fmla="*/ 56 w 71"/>
                <a:gd name="T21" fmla="*/ 13 h 55"/>
                <a:gd name="T22" fmla="*/ 30 w 71"/>
                <a:gd name="T23" fmla="*/ 3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55">
                  <a:moveTo>
                    <a:pt x="30" y="33"/>
                  </a:moveTo>
                  <a:cubicBezTo>
                    <a:pt x="18" y="6"/>
                    <a:pt x="18" y="6"/>
                    <a:pt x="18" y="6"/>
                  </a:cubicBezTo>
                  <a:cubicBezTo>
                    <a:pt x="16" y="2"/>
                    <a:pt x="10" y="0"/>
                    <a:pt x="6" y="2"/>
                  </a:cubicBezTo>
                  <a:cubicBezTo>
                    <a:pt x="2" y="4"/>
                    <a:pt x="0" y="10"/>
                    <a:pt x="2" y="14"/>
                  </a:cubicBezTo>
                  <a:cubicBezTo>
                    <a:pt x="20" y="50"/>
                    <a:pt x="20" y="50"/>
                    <a:pt x="20" y="50"/>
                  </a:cubicBezTo>
                  <a:cubicBezTo>
                    <a:pt x="21" y="53"/>
                    <a:pt x="23" y="54"/>
                    <a:pt x="25" y="55"/>
                  </a:cubicBezTo>
                  <a:cubicBezTo>
                    <a:pt x="26" y="55"/>
                    <a:pt x="27" y="55"/>
                    <a:pt x="27" y="55"/>
                  </a:cubicBezTo>
                  <a:cubicBezTo>
                    <a:pt x="29" y="55"/>
                    <a:pt x="31" y="55"/>
                    <a:pt x="33" y="53"/>
                  </a:cubicBezTo>
                  <a:cubicBezTo>
                    <a:pt x="67" y="27"/>
                    <a:pt x="67" y="27"/>
                    <a:pt x="67" y="27"/>
                  </a:cubicBezTo>
                  <a:cubicBezTo>
                    <a:pt x="71" y="24"/>
                    <a:pt x="71" y="18"/>
                    <a:pt x="69" y="15"/>
                  </a:cubicBezTo>
                  <a:cubicBezTo>
                    <a:pt x="66" y="11"/>
                    <a:pt x="60" y="10"/>
                    <a:pt x="56" y="13"/>
                  </a:cubicBezTo>
                  <a:lnTo>
                    <a:pt x="30"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b="1">
                <a:solidFill>
                  <a:schemeClr val="bg1"/>
                </a:solidFill>
              </a:endParaRPr>
            </a:p>
          </p:txBody>
        </p:sp>
        <p:sp>
          <p:nvSpPr>
            <p:cNvPr id="10" name="Freeform 19"/>
            <p:cNvSpPr>
              <a:spLocks/>
            </p:cNvSpPr>
            <p:nvPr/>
          </p:nvSpPr>
          <p:spPr bwMode="black">
            <a:xfrm>
              <a:off x="8953500" y="3958166"/>
              <a:ext cx="90488" cy="165100"/>
            </a:xfrm>
            <a:custGeom>
              <a:avLst/>
              <a:gdLst>
                <a:gd name="T0" fmla="*/ 24 w 24"/>
                <a:gd name="T1" fmla="*/ 27 h 44"/>
                <a:gd name="T2" fmla="*/ 24 w 24"/>
                <a:gd name="T3" fmla="*/ 17 h 44"/>
                <a:gd name="T4" fmla="*/ 24 w 24"/>
                <a:gd name="T5" fmla="*/ 16 h 44"/>
                <a:gd name="T6" fmla="*/ 0 w 24"/>
                <a:gd name="T7" fmla="*/ 0 h 44"/>
                <a:gd name="T8" fmla="*/ 0 w 24"/>
                <a:gd name="T9" fmla="*/ 44 h 44"/>
                <a:gd name="T10" fmla="*/ 24 w 24"/>
                <a:gd name="T11" fmla="*/ 28 h 44"/>
                <a:gd name="T12" fmla="*/ 24 w 24"/>
                <a:gd name="T13" fmla="*/ 27 h 44"/>
              </a:gdLst>
              <a:ahLst/>
              <a:cxnLst>
                <a:cxn ang="0">
                  <a:pos x="T0" y="T1"/>
                </a:cxn>
                <a:cxn ang="0">
                  <a:pos x="T2" y="T3"/>
                </a:cxn>
                <a:cxn ang="0">
                  <a:pos x="T4" y="T5"/>
                </a:cxn>
                <a:cxn ang="0">
                  <a:pos x="T6" y="T7"/>
                </a:cxn>
                <a:cxn ang="0">
                  <a:pos x="T8" y="T9"/>
                </a:cxn>
                <a:cxn ang="0">
                  <a:pos x="T10" y="T11"/>
                </a:cxn>
                <a:cxn ang="0">
                  <a:pos x="T12" y="T13"/>
                </a:cxn>
              </a:cxnLst>
              <a:rect l="0" t="0" r="r" b="b"/>
              <a:pathLst>
                <a:path w="24" h="44">
                  <a:moveTo>
                    <a:pt x="24" y="27"/>
                  </a:moveTo>
                  <a:cubicBezTo>
                    <a:pt x="24" y="17"/>
                    <a:pt x="24" y="17"/>
                    <a:pt x="24" y="17"/>
                  </a:cubicBezTo>
                  <a:cubicBezTo>
                    <a:pt x="24" y="16"/>
                    <a:pt x="24" y="16"/>
                    <a:pt x="24" y="16"/>
                  </a:cubicBezTo>
                  <a:cubicBezTo>
                    <a:pt x="0" y="0"/>
                    <a:pt x="0" y="0"/>
                    <a:pt x="0" y="0"/>
                  </a:cubicBezTo>
                  <a:cubicBezTo>
                    <a:pt x="0" y="44"/>
                    <a:pt x="0" y="44"/>
                    <a:pt x="0" y="44"/>
                  </a:cubicBezTo>
                  <a:cubicBezTo>
                    <a:pt x="24" y="28"/>
                    <a:pt x="24" y="28"/>
                    <a:pt x="24" y="28"/>
                  </a:cubicBezTo>
                  <a:cubicBezTo>
                    <a:pt x="24" y="27"/>
                    <a:pt x="24" y="27"/>
                    <a:pt x="24"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b="1">
                <a:solidFill>
                  <a:schemeClr val="bg1"/>
                </a:solidFill>
              </a:endParaRPr>
            </a:p>
          </p:txBody>
        </p:sp>
        <p:sp>
          <p:nvSpPr>
            <p:cNvPr id="11" name="Freeform 20"/>
            <p:cNvSpPr>
              <a:spLocks/>
            </p:cNvSpPr>
            <p:nvPr/>
          </p:nvSpPr>
          <p:spPr bwMode="black">
            <a:xfrm>
              <a:off x="9055100" y="4010553"/>
              <a:ext cx="68263" cy="60325"/>
            </a:xfrm>
            <a:custGeom>
              <a:avLst/>
              <a:gdLst>
                <a:gd name="T0" fmla="*/ 3 w 18"/>
                <a:gd name="T1" fmla="*/ 16 h 16"/>
                <a:gd name="T2" fmla="*/ 15 w 18"/>
                <a:gd name="T3" fmla="*/ 16 h 16"/>
                <a:gd name="T4" fmla="*/ 18 w 18"/>
                <a:gd name="T5" fmla="*/ 13 h 16"/>
                <a:gd name="T6" fmla="*/ 18 w 18"/>
                <a:gd name="T7" fmla="*/ 3 h 16"/>
                <a:gd name="T8" fmla="*/ 15 w 18"/>
                <a:gd name="T9" fmla="*/ 0 h 16"/>
                <a:gd name="T10" fmla="*/ 3 w 18"/>
                <a:gd name="T11" fmla="*/ 0 h 16"/>
                <a:gd name="T12" fmla="*/ 0 w 18"/>
                <a:gd name="T13" fmla="*/ 3 h 16"/>
                <a:gd name="T14" fmla="*/ 0 w 18"/>
                <a:gd name="T15" fmla="*/ 13 h 16"/>
                <a:gd name="T16" fmla="*/ 3 w 18"/>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6">
                  <a:moveTo>
                    <a:pt x="3" y="16"/>
                  </a:moveTo>
                  <a:cubicBezTo>
                    <a:pt x="15" y="16"/>
                    <a:pt x="15" y="16"/>
                    <a:pt x="15" y="16"/>
                  </a:cubicBezTo>
                  <a:cubicBezTo>
                    <a:pt x="17" y="16"/>
                    <a:pt x="18" y="15"/>
                    <a:pt x="18" y="13"/>
                  </a:cubicBezTo>
                  <a:cubicBezTo>
                    <a:pt x="18" y="3"/>
                    <a:pt x="18" y="3"/>
                    <a:pt x="18" y="3"/>
                  </a:cubicBezTo>
                  <a:cubicBezTo>
                    <a:pt x="18" y="1"/>
                    <a:pt x="17" y="0"/>
                    <a:pt x="15" y="0"/>
                  </a:cubicBezTo>
                  <a:cubicBezTo>
                    <a:pt x="3" y="0"/>
                    <a:pt x="3" y="0"/>
                    <a:pt x="3" y="0"/>
                  </a:cubicBezTo>
                  <a:cubicBezTo>
                    <a:pt x="1" y="0"/>
                    <a:pt x="0" y="1"/>
                    <a:pt x="0" y="3"/>
                  </a:cubicBezTo>
                  <a:cubicBezTo>
                    <a:pt x="0" y="13"/>
                    <a:pt x="0" y="13"/>
                    <a:pt x="0" y="13"/>
                  </a:cubicBezTo>
                  <a:cubicBezTo>
                    <a:pt x="0" y="15"/>
                    <a:pt x="1" y="16"/>
                    <a:pt x="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b="1">
                <a:solidFill>
                  <a:schemeClr val="bg1"/>
                </a:solidFill>
              </a:endParaRPr>
            </a:p>
          </p:txBody>
        </p:sp>
        <p:sp>
          <p:nvSpPr>
            <p:cNvPr id="12" name="Freeform 21"/>
            <p:cNvSpPr>
              <a:spLocks/>
            </p:cNvSpPr>
            <p:nvPr/>
          </p:nvSpPr>
          <p:spPr bwMode="black">
            <a:xfrm>
              <a:off x="8920162" y="3943878"/>
              <a:ext cx="19050" cy="195263"/>
            </a:xfrm>
            <a:custGeom>
              <a:avLst/>
              <a:gdLst>
                <a:gd name="T0" fmla="*/ 3 w 5"/>
                <a:gd name="T1" fmla="*/ 0 h 52"/>
                <a:gd name="T2" fmla="*/ 2 w 5"/>
                <a:gd name="T3" fmla="*/ 0 h 52"/>
                <a:gd name="T4" fmla="*/ 0 w 5"/>
                <a:gd name="T5" fmla="*/ 2 h 52"/>
                <a:gd name="T6" fmla="*/ 0 w 5"/>
                <a:gd name="T7" fmla="*/ 50 h 52"/>
                <a:gd name="T8" fmla="*/ 2 w 5"/>
                <a:gd name="T9" fmla="*/ 52 h 52"/>
                <a:gd name="T10" fmla="*/ 3 w 5"/>
                <a:gd name="T11" fmla="*/ 52 h 52"/>
                <a:gd name="T12" fmla="*/ 5 w 5"/>
                <a:gd name="T13" fmla="*/ 50 h 52"/>
                <a:gd name="T14" fmla="*/ 5 w 5"/>
                <a:gd name="T15" fmla="*/ 2 h 52"/>
                <a:gd name="T16" fmla="*/ 3 w 5"/>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2">
                  <a:moveTo>
                    <a:pt x="3" y="0"/>
                  </a:moveTo>
                  <a:cubicBezTo>
                    <a:pt x="2" y="0"/>
                    <a:pt x="2" y="0"/>
                    <a:pt x="2" y="0"/>
                  </a:cubicBezTo>
                  <a:cubicBezTo>
                    <a:pt x="1" y="0"/>
                    <a:pt x="0" y="1"/>
                    <a:pt x="0" y="2"/>
                  </a:cubicBezTo>
                  <a:cubicBezTo>
                    <a:pt x="0" y="50"/>
                    <a:pt x="0" y="50"/>
                    <a:pt x="0" y="50"/>
                  </a:cubicBezTo>
                  <a:cubicBezTo>
                    <a:pt x="0" y="51"/>
                    <a:pt x="1" y="52"/>
                    <a:pt x="2" y="52"/>
                  </a:cubicBezTo>
                  <a:cubicBezTo>
                    <a:pt x="3" y="52"/>
                    <a:pt x="3" y="52"/>
                    <a:pt x="3" y="52"/>
                  </a:cubicBezTo>
                  <a:cubicBezTo>
                    <a:pt x="4" y="52"/>
                    <a:pt x="5" y="51"/>
                    <a:pt x="5" y="50"/>
                  </a:cubicBezTo>
                  <a:cubicBezTo>
                    <a:pt x="5" y="2"/>
                    <a:pt x="5" y="2"/>
                    <a:pt x="5" y="2"/>
                  </a:cubicBezTo>
                  <a:cubicBezTo>
                    <a:pt x="5"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b="1">
                <a:solidFill>
                  <a:schemeClr val="bg1"/>
                </a:solidFill>
              </a:endParaRPr>
            </a:p>
          </p:txBody>
        </p:sp>
      </p:grpSp>
      <p:sp>
        <p:nvSpPr>
          <p:cNvPr id="21" name="Oval 16"/>
          <p:cNvSpPr>
            <a:spLocks noChangeArrowheads="1"/>
          </p:cNvSpPr>
          <p:nvPr/>
        </p:nvSpPr>
        <p:spPr bwMode="black">
          <a:xfrm flipH="1">
            <a:off x="1521078" y="1980817"/>
            <a:ext cx="679566" cy="454021"/>
          </a:xfrm>
          <a:prstGeom prst="ellipse">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b="1">
              <a:solidFill>
                <a:schemeClr val="bg1"/>
              </a:solidFill>
            </a:endParaRPr>
          </a:p>
        </p:txBody>
      </p:sp>
      <p:sp>
        <p:nvSpPr>
          <p:cNvPr id="22" name="Freeform 17"/>
          <p:cNvSpPr>
            <a:spLocks/>
          </p:cNvSpPr>
          <p:nvPr/>
        </p:nvSpPr>
        <p:spPr bwMode="black">
          <a:xfrm flipH="1">
            <a:off x="1333112" y="2538474"/>
            <a:ext cx="1467575" cy="2205951"/>
          </a:xfrm>
          <a:custGeom>
            <a:avLst/>
            <a:gdLst>
              <a:gd name="T0" fmla="*/ 76 w 86"/>
              <a:gd name="T1" fmla="*/ 0 h 189"/>
              <a:gd name="T2" fmla="*/ 80 w 86"/>
              <a:gd name="T3" fmla="*/ 3 h 189"/>
              <a:gd name="T4" fmla="*/ 83 w 86"/>
              <a:gd name="T5" fmla="*/ 11 h 189"/>
              <a:gd name="T6" fmla="*/ 78 w 86"/>
              <a:gd name="T7" fmla="*/ 21 h 189"/>
              <a:gd name="T8" fmla="*/ 44 w 86"/>
              <a:gd name="T9" fmla="*/ 47 h 189"/>
              <a:gd name="T10" fmla="*/ 39 w 86"/>
              <a:gd name="T11" fmla="*/ 50 h 189"/>
              <a:gd name="T12" fmla="*/ 39 w 86"/>
              <a:gd name="T13" fmla="*/ 81 h 189"/>
              <a:gd name="T14" fmla="*/ 2 w 86"/>
              <a:gd name="T15" fmla="*/ 173 h 189"/>
              <a:gd name="T16" fmla="*/ 9 w 86"/>
              <a:gd name="T17" fmla="*/ 188 h 189"/>
              <a:gd name="T18" fmla="*/ 13 w 86"/>
              <a:gd name="T19" fmla="*/ 189 h 189"/>
              <a:gd name="T20" fmla="*/ 24 w 86"/>
              <a:gd name="T21" fmla="*/ 181 h 189"/>
              <a:gd name="T22" fmla="*/ 63 w 86"/>
              <a:gd name="T23" fmla="*/ 83 h 189"/>
              <a:gd name="T24" fmla="*/ 63 w 86"/>
              <a:gd name="T25" fmla="*/ 177 h 189"/>
              <a:gd name="T26" fmla="*/ 74 w 86"/>
              <a:gd name="T27" fmla="*/ 189 h 189"/>
              <a:gd name="T28" fmla="*/ 86 w 86"/>
              <a:gd name="T29" fmla="*/ 177 h 189"/>
              <a:gd name="T30" fmla="*/ 86 w 86"/>
              <a:gd name="T31" fmla="*/ 72 h 189"/>
              <a:gd name="T32" fmla="*/ 86 w 86"/>
              <a:gd name="T33" fmla="*/ 17 h 189"/>
              <a:gd name="T34" fmla="*/ 76 w 86"/>
              <a:gd name="T35"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6" h="189">
                <a:moveTo>
                  <a:pt x="76" y="0"/>
                </a:moveTo>
                <a:cubicBezTo>
                  <a:pt x="78" y="1"/>
                  <a:pt x="79" y="2"/>
                  <a:pt x="80" y="3"/>
                </a:cubicBezTo>
                <a:cubicBezTo>
                  <a:pt x="82" y="6"/>
                  <a:pt x="83" y="8"/>
                  <a:pt x="83" y="11"/>
                </a:cubicBezTo>
                <a:cubicBezTo>
                  <a:pt x="83" y="15"/>
                  <a:pt x="81" y="18"/>
                  <a:pt x="78" y="21"/>
                </a:cubicBezTo>
                <a:cubicBezTo>
                  <a:pt x="44" y="47"/>
                  <a:pt x="44" y="47"/>
                  <a:pt x="44" y="47"/>
                </a:cubicBezTo>
                <a:cubicBezTo>
                  <a:pt x="42" y="49"/>
                  <a:pt x="40" y="49"/>
                  <a:pt x="39" y="50"/>
                </a:cubicBezTo>
                <a:cubicBezTo>
                  <a:pt x="39" y="81"/>
                  <a:pt x="39" y="81"/>
                  <a:pt x="39" y="81"/>
                </a:cubicBezTo>
                <a:cubicBezTo>
                  <a:pt x="2" y="173"/>
                  <a:pt x="2" y="173"/>
                  <a:pt x="2" y="173"/>
                </a:cubicBezTo>
                <a:cubicBezTo>
                  <a:pt x="0" y="179"/>
                  <a:pt x="3" y="186"/>
                  <a:pt x="9" y="188"/>
                </a:cubicBezTo>
                <a:cubicBezTo>
                  <a:pt x="10" y="189"/>
                  <a:pt x="12" y="189"/>
                  <a:pt x="13" y="189"/>
                </a:cubicBezTo>
                <a:cubicBezTo>
                  <a:pt x="18" y="189"/>
                  <a:pt x="22" y="186"/>
                  <a:pt x="24" y="181"/>
                </a:cubicBezTo>
                <a:cubicBezTo>
                  <a:pt x="63" y="83"/>
                  <a:pt x="63" y="83"/>
                  <a:pt x="63" y="83"/>
                </a:cubicBezTo>
                <a:cubicBezTo>
                  <a:pt x="63" y="177"/>
                  <a:pt x="63" y="177"/>
                  <a:pt x="63" y="177"/>
                </a:cubicBezTo>
                <a:cubicBezTo>
                  <a:pt x="63" y="184"/>
                  <a:pt x="68" y="189"/>
                  <a:pt x="74" y="189"/>
                </a:cubicBezTo>
                <a:cubicBezTo>
                  <a:pt x="81" y="189"/>
                  <a:pt x="86" y="184"/>
                  <a:pt x="86" y="177"/>
                </a:cubicBezTo>
                <a:cubicBezTo>
                  <a:pt x="86" y="72"/>
                  <a:pt x="86" y="72"/>
                  <a:pt x="86" y="72"/>
                </a:cubicBezTo>
                <a:cubicBezTo>
                  <a:pt x="86" y="17"/>
                  <a:pt x="86" y="17"/>
                  <a:pt x="86" y="17"/>
                </a:cubicBezTo>
                <a:cubicBezTo>
                  <a:pt x="86" y="8"/>
                  <a:pt x="83" y="2"/>
                  <a:pt x="76" y="0"/>
                </a:cubicBez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b="1">
              <a:solidFill>
                <a:schemeClr val="bg1"/>
              </a:solidFill>
            </a:endParaRPr>
          </a:p>
        </p:txBody>
      </p:sp>
      <p:sp>
        <p:nvSpPr>
          <p:cNvPr id="23" name="Freeform 18"/>
          <p:cNvSpPr>
            <a:spLocks/>
          </p:cNvSpPr>
          <p:nvPr/>
        </p:nvSpPr>
        <p:spPr bwMode="black">
          <a:xfrm flipH="1">
            <a:off x="1434320" y="2434836"/>
            <a:ext cx="1207316" cy="641552"/>
          </a:xfrm>
          <a:custGeom>
            <a:avLst/>
            <a:gdLst>
              <a:gd name="T0" fmla="*/ 30 w 71"/>
              <a:gd name="T1" fmla="*/ 33 h 55"/>
              <a:gd name="T2" fmla="*/ 18 w 71"/>
              <a:gd name="T3" fmla="*/ 6 h 55"/>
              <a:gd name="T4" fmla="*/ 6 w 71"/>
              <a:gd name="T5" fmla="*/ 2 h 55"/>
              <a:gd name="T6" fmla="*/ 2 w 71"/>
              <a:gd name="T7" fmla="*/ 14 h 55"/>
              <a:gd name="T8" fmla="*/ 20 w 71"/>
              <a:gd name="T9" fmla="*/ 50 h 55"/>
              <a:gd name="T10" fmla="*/ 25 w 71"/>
              <a:gd name="T11" fmla="*/ 55 h 55"/>
              <a:gd name="T12" fmla="*/ 27 w 71"/>
              <a:gd name="T13" fmla="*/ 55 h 55"/>
              <a:gd name="T14" fmla="*/ 33 w 71"/>
              <a:gd name="T15" fmla="*/ 53 h 55"/>
              <a:gd name="T16" fmla="*/ 67 w 71"/>
              <a:gd name="T17" fmla="*/ 27 h 55"/>
              <a:gd name="T18" fmla="*/ 69 w 71"/>
              <a:gd name="T19" fmla="*/ 15 h 55"/>
              <a:gd name="T20" fmla="*/ 56 w 71"/>
              <a:gd name="T21" fmla="*/ 13 h 55"/>
              <a:gd name="T22" fmla="*/ 30 w 71"/>
              <a:gd name="T23" fmla="*/ 3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55">
                <a:moveTo>
                  <a:pt x="30" y="33"/>
                </a:moveTo>
                <a:cubicBezTo>
                  <a:pt x="18" y="6"/>
                  <a:pt x="18" y="6"/>
                  <a:pt x="18" y="6"/>
                </a:cubicBezTo>
                <a:cubicBezTo>
                  <a:pt x="16" y="2"/>
                  <a:pt x="10" y="0"/>
                  <a:pt x="6" y="2"/>
                </a:cubicBezTo>
                <a:cubicBezTo>
                  <a:pt x="2" y="4"/>
                  <a:pt x="0" y="10"/>
                  <a:pt x="2" y="14"/>
                </a:cubicBezTo>
                <a:cubicBezTo>
                  <a:pt x="20" y="50"/>
                  <a:pt x="20" y="50"/>
                  <a:pt x="20" y="50"/>
                </a:cubicBezTo>
                <a:cubicBezTo>
                  <a:pt x="21" y="53"/>
                  <a:pt x="23" y="54"/>
                  <a:pt x="25" y="55"/>
                </a:cubicBezTo>
                <a:cubicBezTo>
                  <a:pt x="26" y="55"/>
                  <a:pt x="27" y="55"/>
                  <a:pt x="27" y="55"/>
                </a:cubicBezTo>
                <a:cubicBezTo>
                  <a:pt x="29" y="55"/>
                  <a:pt x="31" y="55"/>
                  <a:pt x="33" y="53"/>
                </a:cubicBezTo>
                <a:cubicBezTo>
                  <a:pt x="67" y="27"/>
                  <a:pt x="67" y="27"/>
                  <a:pt x="67" y="27"/>
                </a:cubicBezTo>
                <a:cubicBezTo>
                  <a:pt x="71" y="24"/>
                  <a:pt x="71" y="18"/>
                  <a:pt x="69" y="15"/>
                </a:cubicBezTo>
                <a:cubicBezTo>
                  <a:pt x="66" y="11"/>
                  <a:pt x="60" y="10"/>
                  <a:pt x="56" y="13"/>
                </a:cubicBezTo>
                <a:lnTo>
                  <a:pt x="30" y="33"/>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b="1">
              <a:solidFill>
                <a:schemeClr val="bg1"/>
              </a:solidFill>
            </a:endParaRPr>
          </a:p>
        </p:txBody>
      </p:sp>
      <p:sp>
        <p:nvSpPr>
          <p:cNvPr id="24" name="Freeform 19"/>
          <p:cNvSpPr>
            <a:spLocks/>
          </p:cNvSpPr>
          <p:nvPr/>
        </p:nvSpPr>
        <p:spPr bwMode="black">
          <a:xfrm flipH="1">
            <a:off x="2677785" y="2025233"/>
            <a:ext cx="412079" cy="513241"/>
          </a:xfrm>
          <a:custGeom>
            <a:avLst/>
            <a:gdLst>
              <a:gd name="T0" fmla="*/ 24 w 24"/>
              <a:gd name="T1" fmla="*/ 27 h 44"/>
              <a:gd name="T2" fmla="*/ 24 w 24"/>
              <a:gd name="T3" fmla="*/ 17 h 44"/>
              <a:gd name="T4" fmla="*/ 24 w 24"/>
              <a:gd name="T5" fmla="*/ 16 h 44"/>
              <a:gd name="T6" fmla="*/ 0 w 24"/>
              <a:gd name="T7" fmla="*/ 0 h 44"/>
              <a:gd name="T8" fmla="*/ 0 w 24"/>
              <a:gd name="T9" fmla="*/ 44 h 44"/>
              <a:gd name="T10" fmla="*/ 24 w 24"/>
              <a:gd name="T11" fmla="*/ 28 h 44"/>
              <a:gd name="T12" fmla="*/ 24 w 24"/>
              <a:gd name="T13" fmla="*/ 27 h 44"/>
            </a:gdLst>
            <a:ahLst/>
            <a:cxnLst>
              <a:cxn ang="0">
                <a:pos x="T0" y="T1"/>
              </a:cxn>
              <a:cxn ang="0">
                <a:pos x="T2" y="T3"/>
              </a:cxn>
              <a:cxn ang="0">
                <a:pos x="T4" y="T5"/>
              </a:cxn>
              <a:cxn ang="0">
                <a:pos x="T6" y="T7"/>
              </a:cxn>
              <a:cxn ang="0">
                <a:pos x="T8" y="T9"/>
              </a:cxn>
              <a:cxn ang="0">
                <a:pos x="T10" y="T11"/>
              </a:cxn>
              <a:cxn ang="0">
                <a:pos x="T12" y="T13"/>
              </a:cxn>
            </a:cxnLst>
            <a:rect l="0" t="0" r="r" b="b"/>
            <a:pathLst>
              <a:path w="24" h="44">
                <a:moveTo>
                  <a:pt x="24" y="27"/>
                </a:moveTo>
                <a:cubicBezTo>
                  <a:pt x="24" y="17"/>
                  <a:pt x="24" y="17"/>
                  <a:pt x="24" y="17"/>
                </a:cubicBezTo>
                <a:cubicBezTo>
                  <a:pt x="24" y="16"/>
                  <a:pt x="24" y="16"/>
                  <a:pt x="24" y="16"/>
                </a:cubicBezTo>
                <a:cubicBezTo>
                  <a:pt x="0" y="0"/>
                  <a:pt x="0" y="0"/>
                  <a:pt x="0" y="0"/>
                </a:cubicBezTo>
                <a:cubicBezTo>
                  <a:pt x="0" y="44"/>
                  <a:pt x="0" y="44"/>
                  <a:pt x="0" y="44"/>
                </a:cubicBezTo>
                <a:cubicBezTo>
                  <a:pt x="24" y="28"/>
                  <a:pt x="24" y="28"/>
                  <a:pt x="24" y="28"/>
                </a:cubicBezTo>
                <a:cubicBezTo>
                  <a:pt x="24" y="27"/>
                  <a:pt x="24" y="27"/>
                  <a:pt x="24" y="27"/>
                </a:cubicBez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b="1">
              <a:solidFill>
                <a:schemeClr val="bg1"/>
              </a:solidFill>
            </a:endParaRPr>
          </a:p>
        </p:txBody>
      </p:sp>
      <p:sp>
        <p:nvSpPr>
          <p:cNvPr id="25" name="Freeform 20"/>
          <p:cNvSpPr>
            <a:spLocks/>
          </p:cNvSpPr>
          <p:nvPr/>
        </p:nvSpPr>
        <p:spPr bwMode="black">
          <a:xfrm flipH="1">
            <a:off x="2316310" y="2188088"/>
            <a:ext cx="310867" cy="187531"/>
          </a:xfrm>
          <a:custGeom>
            <a:avLst/>
            <a:gdLst>
              <a:gd name="T0" fmla="*/ 3 w 18"/>
              <a:gd name="T1" fmla="*/ 16 h 16"/>
              <a:gd name="T2" fmla="*/ 15 w 18"/>
              <a:gd name="T3" fmla="*/ 16 h 16"/>
              <a:gd name="T4" fmla="*/ 18 w 18"/>
              <a:gd name="T5" fmla="*/ 13 h 16"/>
              <a:gd name="T6" fmla="*/ 18 w 18"/>
              <a:gd name="T7" fmla="*/ 3 h 16"/>
              <a:gd name="T8" fmla="*/ 15 w 18"/>
              <a:gd name="T9" fmla="*/ 0 h 16"/>
              <a:gd name="T10" fmla="*/ 3 w 18"/>
              <a:gd name="T11" fmla="*/ 0 h 16"/>
              <a:gd name="T12" fmla="*/ 0 w 18"/>
              <a:gd name="T13" fmla="*/ 3 h 16"/>
              <a:gd name="T14" fmla="*/ 0 w 18"/>
              <a:gd name="T15" fmla="*/ 13 h 16"/>
              <a:gd name="T16" fmla="*/ 3 w 18"/>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6">
                <a:moveTo>
                  <a:pt x="3" y="16"/>
                </a:moveTo>
                <a:cubicBezTo>
                  <a:pt x="15" y="16"/>
                  <a:pt x="15" y="16"/>
                  <a:pt x="15" y="16"/>
                </a:cubicBezTo>
                <a:cubicBezTo>
                  <a:pt x="17" y="16"/>
                  <a:pt x="18" y="15"/>
                  <a:pt x="18" y="13"/>
                </a:cubicBezTo>
                <a:cubicBezTo>
                  <a:pt x="18" y="3"/>
                  <a:pt x="18" y="3"/>
                  <a:pt x="18" y="3"/>
                </a:cubicBezTo>
                <a:cubicBezTo>
                  <a:pt x="18" y="1"/>
                  <a:pt x="17" y="0"/>
                  <a:pt x="15" y="0"/>
                </a:cubicBezTo>
                <a:cubicBezTo>
                  <a:pt x="3" y="0"/>
                  <a:pt x="3" y="0"/>
                  <a:pt x="3" y="0"/>
                </a:cubicBezTo>
                <a:cubicBezTo>
                  <a:pt x="1" y="0"/>
                  <a:pt x="0" y="1"/>
                  <a:pt x="0" y="3"/>
                </a:cubicBezTo>
                <a:cubicBezTo>
                  <a:pt x="0" y="13"/>
                  <a:pt x="0" y="13"/>
                  <a:pt x="0" y="13"/>
                </a:cubicBezTo>
                <a:cubicBezTo>
                  <a:pt x="0" y="15"/>
                  <a:pt x="1" y="16"/>
                  <a:pt x="3" y="16"/>
                </a:cubicBez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b="1">
              <a:solidFill>
                <a:schemeClr val="bg1"/>
              </a:solidFill>
            </a:endParaRPr>
          </a:p>
        </p:txBody>
      </p:sp>
      <p:sp>
        <p:nvSpPr>
          <p:cNvPr id="26" name="Freeform 21"/>
          <p:cNvSpPr>
            <a:spLocks/>
          </p:cNvSpPr>
          <p:nvPr/>
        </p:nvSpPr>
        <p:spPr bwMode="black">
          <a:xfrm flipH="1">
            <a:off x="3154931" y="1980815"/>
            <a:ext cx="86753" cy="607008"/>
          </a:xfrm>
          <a:custGeom>
            <a:avLst/>
            <a:gdLst>
              <a:gd name="T0" fmla="*/ 3 w 5"/>
              <a:gd name="T1" fmla="*/ 0 h 52"/>
              <a:gd name="T2" fmla="*/ 2 w 5"/>
              <a:gd name="T3" fmla="*/ 0 h 52"/>
              <a:gd name="T4" fmla="*/ 0 w 5"/>
              <a:gd name="T5" fmla="*/ 2 h 52"/>
              <a:gd name="T6" fmla="*/ 0 w 5"/>
              <a:gd name="T7" fmla="*/ 50 h 52"/>
              <a:gd name="T8" fmla="*/ 2 w 5"/>
              <a:gd name="T9" fmla="*/ 52 h 52"/>
              <a:gd name="T10" fmla="*/ 3 w 5"/>
              <a:gd name="T11" fmla="*/ 52 h 52"/>
              <a:gd name="T12" fmla="*/ 5 w 5"/>
              <a:gd name="T13" fmla="*/ 50 h 52"/>
              <a:gd name="T14" fmla="*/ 5 w 5"/>
              <a:gd name="T15" fmla="*/ 2 h 52"/>
              <a:gd name="T16" fmla="*/ 3 w 5"/>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2">
                <a:moveTo>
                  <a:pt x="3" y="0"/>
                </a:moveTo>
                <a:cubicBezTo>
                  <a:pt x="2" y="0"/>
                  <a:pt x="2" y="0"/>
                  <a:pt x="2" y="0"/>
                </a:cubicBezTo>
                <a:cubicBezTo>
                  <a:pt x="1" y="0"/>
                  <a:pt x="0" y="1"/>
                  <a:pt x="0" y="2"/>
                </a:cubicBezTo>
                <a:cubicBezTo>
                  <a:pt x="0" y="50"/>
                  <a:pt x="0" y="50"/>
                  <a:pt x="0" y="50"/>
                </a:cubicBezTo>
                <a:cubicBezTo>
                  <a:pt x="0" y="51"/>
                  <a:pt x="1" y="52"/>
                  <a:pt x="2" y="52"/>
                </a:cubicBezTo>
                <a:cubicBezTo>
                  <a:pt x="3" y="52"/>
                  <a:pt x="3" y="52"/>
                  <a:pt x="3" y="52"/>
                </a:cubicBezTo>
                <a:cubicBezTo>
                  <a:pt x="4" y="52"/>
                  <a:pt x="5" y="51"/>
                  <a:pt x="5" y="50"/>
                </a:cubicBezTo>
                <a:cubicBezTo>
                  <a:pt x="5" y="2"/>
                  <a:pt x="5" y="2"/>
                  <a:pt x="5" y="2"/>
                </a:cubicBezTo>
                <a:cubicBezTo>
                  <a:pt x="5" y="1"/>
                  <a:pt x="4" y="0"/>
                  <a:pt x="3" y="0"/>
                </a:cubicBez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b="1">
              <a:solidFill>
                <a:schemeClr val="bg1"/>
              </a:solidFill>
            </a:endParaRPr>
          </a:p>
        </p:txBody>
      </p:sp>
      <p:sp>
        <p:nvSpPr>
          <p:cNvPr id="28" name="TextBox 27"/>
          <p:cNvSpPr txBox="1"/>
          <p:nvPr/>
        </p:nvSpPr>
        <p:spPr>
          <a:xfrm>
            <a:off x="1972048" y="1982258"/>
            <a:ext cx="2463487" cy="769441"/>
          </a:xfrm>
          <a:prstGeom prst="rect">
            <a:avLst/>
          </a:prstGeom>
          <a:noFill/>
        </p:spPr>
        <p:txBody>
          <a:bodyPr wrap="square" rtlCol="0">
            <a:spAutoFit/>
          </a:bodyPr>
          <a:lstStyle/>
          <a:p>
            <a:r>
              <a:rPr lang="en-US" altLang="zh-CN" sz="4400" dirty="0">
                <a:solidFill>
                  <a:srgbClr val="FFC000"/>
                </a:solidFill>
                <a:latin typeface="方正舒体" panose="02010601030101010101" pitchFamily="2" charset="-122"/>
                <a:ea typeface="方正舒体" panose="02010601030101010101" pitchFamily="2" charset="-122"/>
              </a:rPr>
              <a:t>40MIPS</a:t>
            </a:r>
            <a:endParaRPr lang="zh-CN" altLang="en-US" sz="4400" dirty="0">
              <a:solidFill>
                <a:srgbClr val="FFC000"/>
              </a:solidFill>
              <a:latin typeface="方正舒体" panose="02010601030101010101" pitchFamily="2" charset="-122"/>
              <a:ea typeface="方正舒体" panose="02010601030101010101" pitchFamily="2" charset="-122"/>
            </a:endParaRPr>
          </a:p>
        </p:txBody>
      </p:sp>
      <p:sp>
        <p:nvSpPr>
          <p:cNvPr id="29" name="TextBox 28"/>
          <p:cNvSpPr txBox="1"/>
          <p:nvPr/>
        </p:nvSpPr>
        <p:spPr>
          <a:xfrm>
            <a:off x="2219694" y="1970044"/>
            <a:ext cx="1424396" cy="769441"/>
          </a:xfrm>
          <a:prstGeom prst="rect">
            <a:avLst/>
          </a:prstGeom>
          <a:noFill/>
        </p:spPr>
        <p:txBody>
          <a:bodyPr wrap="square" rtlCol="0">
            <a:spAutoFit/>
          </a:bodyPr>
          <a:lstStyle/>
          <a:p>
            <a:r>
              <a:rPr lang="en-US" altLang="zh-CN" sz="4400" dirty="0">
                <a:solidFill>
                  <a:srgbClr val="FFC000"/>
                </a:solidFill>
                <a:latin typeface="方正舒体" panose="02010601030101010101" pitchFamily="2" charset="-122"/>
                <a:ea typeface="方正舒体" panose="02010601030101010101" pitchFamily="2" charset="-122"/>
              </a:rPr>
              <a:t>97%</a:t>
            </a:r>
            <a:endParaRPr lang="zh-CN" altLang="en-US" sz="4400" dirty="0">
              <a:solidFill>
                <a:srgbClr val="FFC000"/>
              </a:solidFill>
              <a:latin typeface="方正舒体" panose="02010601030101010101" pitchFamily="2" charset="-122"/>
              <a:ea typeface="方正舒体" panose="02010601030101010101" pitchFamily="2" charset="-122"/>
            </a:endParaRPr>
          </a:p>
        </p:txBody>
      </p:sp>
      <p:sp>
        <p:nvSpPr>
          <p:cNvPr id="30" name="TextBox 29"/>
          <p:cNvSpPr txBox="1"/>
          <p:nvPr/>
        </p:nvSpPr>
        <p:spPr>
          <a:xfrm>
            <a:off x="1032178" y="1989515"/>
            <a:ext cx="2879128" cy="769441"/>
          </a:xfrm>
          <a:prstGeom prst="rect">
            <a:avLst/>
          </a:prstGeom>
          <a:noFill/>
        </p:spPr>
        <p:txBody>
          <a:bodyPr wrap="square" rtlCol="0">
            <a:spAutoFit/>
          </a:bodyPr>
          <a:lstStyle/>
          <a:p>
            <a:r>
              <a:rPr lang="en-US" altLang="zh-CN" sz="4400" dirty="0">
                <a:solidFill>
                  <a:srgbClr val="FFC000"/>
                </a:solidFill>
                <a:latin typeface="方正舒体" panose="02010601030101010101" pitchFamily="2" charset="-122"/>
                <a:ea typeface="方正舒体" panose="02010601030101010101" pitchFamily="2" charset="-122"/>
              </a:rPr>
              <a:t>6K RAM</a:t>
            </a:r>
            <a:endParaRPr lang="zh-CN" altLang="en-US" sz="4400" dirty="0">
              <a:solidFill>
                <a:srgbClr val="FFC000"/>
              </a:solidFill>
              <a:latin typeface="方正舒体" panose="02010601030101010101" pitchFamily="2" charset="-122"/>
              <a:ea typeface="方正舒体" panose="02010601030101010101" pitchFamily="2" charset="-122"/>
            </a:endParaRPr>
          </a:p>
        </p:txBody>
      </p:sp>
      <p:sp>
        <p:nvSpPr>
          <p:cNvPr id="31" name="TextBox 30"/>
          <p:cNvSpPr txBox="1"/>
          <p:nvPr/>
        </p:nvSpPr>
        <p:spPr>
          <a:xfrm>
            <a:off x="421297" y="1919286"/>
            <a:ext cx="2879128" cy="769441"/>
          </a:xfrm>
          <a:prstGeom prst="rect">
            <a:avLst/>
          </a:prstGeom>
          <a:noFill/>
        </p:spPr>
        <p:txBody>
          <a:bodyPr wrap="square" rtlCol="0">
            <a:spAutoFit/>
          </a:bodyPr>
          <a:lstStyle/>
          <a:p>
            <a:r>
              <a:rPr lang="en-US" altLang="zh-CN" sz="4400" dirty="0">
                <a:solidFill>
                  <a:srgbClr val="FFC000"/>
                </a:solidFill>
                <a:latin typeface="方正舒体" panose="02010601030101010101" pitchFamily="2" charset="-122"/>
                <a:ea typeface="方正舒体" panose="02010601030101010101" pitchFamily="2" charset="-122"/>
              </a:rPr>
              <a:t>40K ROM</a:t>
            </a:r>
            <a:endParaRPr lang="zh-CN" altLang="en-US" sz="4400" dirty="0">
              <a:solidFill>
                <a:srgbClr val="FFC000"/>
              </a:solidFill>
              <a:latin typeface="方正舒体" panose="02010601030101010101" pitchFamily="2" charset="-122"/>
              <a:ea typeface="方正舒体" panose="02010601030101010101" pitchFamily="2" charset="-122"/>
            </a:endParaRPr>
          </a:p>
        </p:txBody>
      </p:sp>
      <p:sp>
        <p:nvSpPr>
          <p:cNvPr id="32" name="TextBox 31"/>
          <p:cNvSpPr txBox="1"/>
          <p:nvPr/>
        </p:nvSpPr>
        <p:spPr>
          <a:xfrm>
            <a:off x="684880" y="2502595"/>
            <a:ext cx="2879128" cy="769441"/>
          </a:xfrm>
          <a:prstGeom prst="rect">
            <a:avLst/>
          </a:prstGeom>
          <a:noFill/>
        </p:spPr>
        <p:txBody>
          <a:bodyPr wrap="square" rtlCol="0">
            <a:spAutoFit/>
          </a:bodyPr>
          <a:lstStyle/>
          <a:p>
            <a:r>
              <a:rPr lang="en-US" altLang="zh-CN" sz="4400" dirty="0">
                <a:solidFill>
                  <a:srgbClr val="FFC000"/>
                </a:solidFill>
                <a:latin typeface="方正舒体" panose="02010601030101010101" pitchFamily="2" charset="-122"/>
                <a:ea typeface="方正舒体" panose="02010601030101010101" pitchFamily="2" charset="-122"/>
              </a:rPr>
              <a:t>1</a:t>
            </a:r>
            <a:r>
              <a:rPr lang="zh-CN" altLang="en-US" sz="4400" dirty="0">
                <a:solidFill>
                  <a:srgbClr val="FFC000"/>
                </a:solidFill>
                <a:latin typeface="方正舒体" panose="02010601030101010101" pitchFamily="2" charset="-122"/>
                <a:ea typeface="方正舒体" panose="02010601030101010101" pitchFamily="2" charset="-122"/>
              </a:rPr>
              <a:t>次</a:t>
            </a:r>
            <a:r>
              <a:rPr lang="en-US" altLang="zh-CN" sz="4400" dirty="0">
                <a:solidFill>
                  <a:srgbClr val="FFC000"/>
                </a:solidFill>
                <a:latin typeface="方正舒体" panose="02010601030101010101" pitchFamily="2" charset="-122"/>
                <a:ea typeface="方正舒体" panose="02010601030101010101" pitchFamily="2" charset="-122"/>
              </a:rPr>
              <a:t>/6</a:t>
            </a:r>
            <a:r>
              <a:rPr lang="zh-CN" altLang="en-US" sz="4400" dirty="0">
                <a:solidFill>
                  <a:srgbClr val="FFC000"/>
                </a:solidFill>
                <a:latin typeface="方正舒体" panose="02010601030101010101" pitchFamily="2" charset="-122"/>
                <a:ea typeface="方正舒体" panose="02010601030101010101" pitchFamily="2" charset="-122"/>
              </a:rPr>
              <a:t>小时</a:t>
            </a:r>
          </a:p>
        </p:txBody>
      </p:sp>
      <p:grpSp>
        <p:nvGrpSpPr>
          <p:cNvPr id="33" name="组合 32"/>
          <p:cNvGrpSpPr/>
          <p:nvPr/>
        </p:nvGrpSpPr>
        <p:grpSpPr>
          <a:xfrm>
            <a:off x="421297" y="3076389"/>
            <a:ext cx="2879128" cy="1274409"/>
            <a:chOff x="5151893" y="4184217"/>
            <a:chExt cx="2879128" cy="1699212"/>
          </a:xfrm>
        </p:grpSpPr>
        <p:sp>
          <p:nvSpPr>
            <p:cNvPr id="34" name="TextBox 33"/>
            <p:cNvSpPr txBox="1"/>
            <p:nvPr/>
          </p:nvSpPr>
          <p:spPr>
            <a:xfrm>
              <a:off x="5151893" y="4184217"/>
              <a:ext cx="2766136" cy="1025921"/>
            </a:xfrm>
            <a:prstGeom prst="rect">
              <a:avLst/>
            </a:prstGeom>
            <a:noFill/>
          </p:spPr>
          <p:txBody>
            <a:bodyPr wrap="square" rtlCol="0">
              <a:spAutoFit/>
            </a:bodyPr>
            <a:lstStyle/>
            <a:p>
              <a:r>
                <a:rPr lang="zh-CN" altLang="en-US" sz="4400" dirty="0">
                  <a:solidFill>
                    <a:srgbClr val="FFC000"/>
                  </a:solidFill>
                  <a:latin typeface="方正舒体" panose="02010601030101010101" pitchFamily="2" charset="-122"/>
                  <a:ea typeface="方正舒体" panose="02010601030101010101" pitchFamily="2" charset="-122"/>
                </a:rPr>
                <a:t>多唤醒词</a:t>
              </a:r>
            </a:p>
          </p:txBody>
        </p:sp>
        <p:sp>
          <p:nvSpPr>
            <p:cNvPr id="35" name="TextBox 34"/>
            <p:cNvSpPr txBox="1"/>
            <p:nvPr/>
          </p:nvSpPr>
          <p:spPr>
            <a:xfrm>
              <a:off x="5151893" y="4857508"/>
              <a:ext cx="2879128" cy="1025921"/>
            </a:xfrm>
            <a:prstGeom prst="rect">
              <a:avLst/>
            </a:prstGeom>
            <a:noFill/>
          </p:spPr>
          <p:txBody>
            <a:bodyPr wrap="square" rtlCol="0">
              <a:spAutoFit/>
            </a:bodyPr>
            <a:lstStyle/>
            <a:p>
              <a:r>
                <a:rPr lang="zh-CN" altLang="en-US" sz="4400" dirty="0">
                  <a:solidFill>
                    <a:srgbClr val="FFC000"/>
                  </a:solidFill>
                  <a:latin typeface="方正舒体" panose="02010601030101010101" pitchFamily="2" charset="-122"/>
                  <a:ea typeface="方正舒体" panose="02010601030101010101" pitchFamily="2" charset="-122"/>
                </a:rPr>
                <a:t>唤醒</a:t>
              </a:r>
              <a:r>
                <a:rPr lang="en-US" altLang="zh-CN" sz="4400" dirty="0">
                  <a:solidFill>
                    <a:srgbClr val="FFC000"/>
                  </a:solidFill>
                  <a:latin typeface="方正舒体" panose="02010601030101010101" pitchFamily="2" charset="-122"/>
                  <a:ea typeface="方正舒体" panose="02010601030101010101" pitchFamily="2" charset="-122"/>
                </a:rPr>
                <a:t>+</a:t>
              </a:r>
              <a:r>
                <a:rPr lang="zh-CN" altLang="en-US" sz="4400" dirty="0">
                  <a:solidFill>
                    <a:srgbClr val="FFC000"/>
                  </a:solidFill>
                  <a:latin typeface="方正舒体" panose="02010601030101010101" pitchFamily="2" charset="-122"/>
                  <a:ea typeface="方正舒体" panose="02010601030101010101" pitchFamily="2" charset="-122"/>
                </a:rPr>
                <a:t>识别</a:t>
              </a:r>
            </a:p>
          </p:txBody>
        </p:sp>
      </p:grpSp>
      <p:grpSp>
        <p:nvGrpSpPr>
          <p:cNvPr id="2" name="组合 1"/>
          <p:cNvGrpSpPr/>
          <p:nvPr/>
        </p:nvGrpSpPr>
        <p:grpSpPr>
          <a:xfrm>
            <a:off x="5160302" y="1436892"/>
            <a:ext cx="2996148" cy="3582668"/>
            <a:chOff x="5029676" y="985726"/>
            <a:chExt cx="2996148" cy="4776891"/>
          </a:xfrm>
        </p:grpSpPr>
        <p:sp>
          <p:nvSpPr>
            <p:cNvPr id="40" name="TextBox 39"/>
            <p:cNvSpPr txBox="1"/>
            <p:nvPr/>
          </p:nvSpPr>
          <p:spPr>
            <a:xfrm>
              <a:off x="5127983" y="2844606"/>
              <a:ext cx="2879128" cy="1025921"/>
            </a:xfrm>
            <a:prstGeom prst="rect">
              <a:avLst/>
            </a:prstGeom>
            <a:noFill/>
          </p:spPr>
          <p:txBody>
            <a:bodyPr wrap="square" rtlCol="0">
              <a:spAutoFit/>
            </a:bodyPr>
            <a:lstStyle/>
            <a:p>
              <a:r>
                <a:rPr lang="en-US" altLang="zh-CN" sz="4400" dirty="0">
                  <a:solidFill>
                    <a:srgbClr val="FFC000"/>
                  </a:solidFill>
                  <a:latin typeface="方正舒体" panose="02010601030101010101" pitchFamily="2" charset="-122"/>
                  <a:ea typeface="方正舒体" panose="02010601030101010101" pitchFamily="2" charset="-122"/>
                </a:rPr>
                <a:t>40K ROM</a:t>
              </a:r>
              <a:endParaRPr lang="zh-CN" altLang="en-US" sz="4400" dirty="0">
                <a:solidFill>
                  <a:srgbClr val="FFC000"/>
                </a:solidFill>
                <a:latin typeface="方正舒体" panose="02010601030101010101" pitchFamily="2" charset="-122"/>
                <a:ea typeface="方正舒体" panose="02010601030101010101" pitchFamily="2" charset="-122"/>
              </a:endParaRPr>
            </a:p>
          </p:txBody>
        </p:sp>
        <p:grpSp>
          <p:nvGrpSpPr>
            <p:cNvPr id="41" name="组合 40"/>
            <p:cNvGrpSpPr/>
            <p:nvPr/>
          </p:nvGrpSpPr>
          <p:grpSpPr>
            <a:xfrm>
              <a:off x="5029676" y="4063405"/>
              <a:ext cx="2879128" cy="1699212"/>
              <a:chOff x="5151893" y="4184217"/>
              <a:chExt cx="2879128" cy="1699212"/>
            </a:xfrm>
          </p:grpSpPr>
          <p:sp>
            <p:nvSpPr>
              <p:cNvPr id="42" name="TextBox 41"/>
              <p:cNvSpPr txBox="1"/>
              <p:nvPr/>
            </p:nvSpPr>
            <p:spPr>
              <a:xfrm>
                <a:off x="5151893" y="4184217"/>
                <a:ext cx="2766136" cy="1025921"/>
              </a:xfrm>
              <a:prstGeom prst="rect">
                <a:avLst/>
              </a:prstGeom>
              <a:noFill/>
            </p:spPr>
            <p:txBody>
              <a:bodyPr wrap="square" rtlCol="0">
                <a:spAutoFit/>
              </a:bodyPr>
              <a:lstStyle/>
              <a:p>
                <a:r>
                  <a:rPr lang="zh-CN" altLang="en-US" sz="4400" dirty="0">
                    <a:solidFill>
                      <a:srgbClr val="FFC000"/>
                    </a:solidFill>
                    <a:latin typeface="方正舒体" panose="02010601030101010101" pitchFamily="2" charset="-122"/>
                    <a:ea typeface="方正舒体" panose="02010601030101010101" pitchFamily="2" charset="-122"/>
                  </a:rPr>
                  <a:t>多唤醒词</a:t>
                </a:r>
              </a:p>
            </p:txBody>
          </p:sp>
          <p:sp>
            <p:nvSpPr>
              <p:cNvPr id="43" name="TextBox 42"/>
              <p:cNvSpPr txBox="1"/>
              <p:nvPr/>
            </p:nvSpPr>
            <p:spPr>
              <a:xfrm>
                <a:off x="5151893" y="4857508"/>
                <a:ext cx="2879128" cy="1025921"/>
              </a:xfrm>
              <a:prstGeom prst="rect">
                <a:avLst/>
              </a:prstGeom>
              <a:noFill/>
            </p:spPr>
            <p:txBody>
              <a:bodyPr wrap="square" rtlCol="0">
                <a:spAutoFit/>
              </a:bodyPr>
              <a:lstStyle/>
              <a:p>
                <a:r>
                  <a:rPr lang="zh-CN" altLang="en-US" sz="4400" dirty="0">
                    <a:solidFill>
                      <a:srgbClr val="FFC000"/>
                    </a:solidFill>
                    <a:latin typeface="方正舒体" panose="02010601030101010101" pitchFamily="2" charset="-122"/>
                    <a:ea typeface="方正舒体" panose="02010601030101010101" pitchFamily="2" charset="-122"/>
                  </a:rPr>
                  <a:t>唤醒</a:t>
                </a:r>
                <a:r>
                  <a:rPr lang="en-US" altLang="zh-CN" sz="4400" dirty="0">
                    <a:solidFill>
                      <a:srgbClr val="FFC000"/>
                    </a:solidFill>
                    <a:latin typeface="方正舒体" panose="02010601030101010101" pitchFamily="2" charset="-122"/>
                    <a:ea typeface="方正舒体" panose="02010601030101010101" pitchFamily="2" charset="-122"/>
                  </a:rPr>
                  <a:t>+</a:t>
                </a:r>
                <a:r>
                  <a:rPr lang="zh-CN" altLang="en-US" sz="4400" dirty="0">
                    <a:solidFill>
                      <a:srgbClr val="FFC000"/>
                    </a:solidFill>
                    <a:latin typeface="方正舒体" panose="02010601030101010101" pitchFamily="2" charset="-122"/>
                    <a:ea typeface="方正舒体" panose="02010601030101010101" pitchFamily="2" charset="-122"/>
                  </a:rPr>
                  <a:t>识别</a:t>
                </a:r>
              </a:p>
            </p:txBody>
          </p:sp>
        </p:grpSp>
        <p:sp>
          <p:nvSpPr>
            <p:cNvPr id="44" name="TextBox 43"/>
            <p:cNvSpPr txBox="1"/>
            <p:nvPr/>
          </p:nvSpPr>
          <p:spPr>
            <a:xfrm>
              <a:off x="5146696" y="3490364"/>
              <a:ext cx="2879128" cy="1025921"/>
            </a:xfrm>
            <a:prstGeom prst="rect">
              <a:avLst/>
            </a:prstGeom>
            <a:noFill/>
          </p:spPr>
          <p:txBody>
            <a:bodyPr wrap="square" rtlCol="0">
              <a:spAutoFit/>
            </a:bodyPr>
            <a:lstStyle/>
            <a:p>
              <a:r>
                <a:rPr lang="en-US" altLang="zh-CN" sz="4400" dirty="0">
                  <a:solidFill>
                    <a:srgbClr val="FFC000"/>
                  </a:solidFill>
                  <a:latin typeface="方正舒体" panose="02010601030101010101" pitchFamily="2" charset="-122"/>
                  <a:ea typeface="方正舒体" panose="02010601030101010101" pitchFamily="2" charset="-122"/>
                </a:rPr>
                <a:t>1</a:t>
              </a:r>
              <a:r>
                <a:rPr lang="zh-CN" altLang="en-US" sz="4400" dirty="0">
                  <a:solidFill>
                    <a:srgbClr val="FFC000"/>
                  </a:solidFill>
                  <a:latin typeface="方正舒体" panose="02010601030101010101" pitchFamily="2" charset="-122"/>
                  <a:ea typeface="方正舒体" panose="02010601030101010101" pitchFamily="2" charset="-122"/>
                </a:rPr>
                <a:t>次</a:t>
              </a:r>
              <a:r>
                <a:rPr lang="en-US" altLang="zh-CN" sz="4400" dirty="0">
                  <a:solidFill>
                    <a:srgbClr val="FFC000"/>
                  </a:solidFill>
                  <a:latin typeface="方正舒体" panose="02010601030101010101" pitchFamily="2" charset="-122"/>
                  <a:ea typeface="方正舒体" panose="02010601030101010101" pitchFamily="2" charset="-122"/>
                </a:rPr>
                <a:t>/6</a:t>
              </a:r>
              <a:r>
                <a:rPr lang="zh-CN" altLang="en-US" sz="4400" dirty="0">
                  <a:solidFill>
                    <a:srgbClr val="FFC000"/>
                  </a:solidFill>
                  <a:latin typeface="方正舒体" panose="02010601030101010101" pitchFamily="2" charset="-122"/>
                  <a:ea typeface="方正舒体" panose="02010601030101010101" pitchFamily="2" charset="-122"/>
                </a:rPr>
                <a:t>小时</a:t>
              </a:r>
            </a:p>
          </p:txBody>
        </p:sp>
        <p:sp>
          <p:nvSpPr>
            <p:cNvPr id="45" name="TextBox 44"/>
            <p:cNvSpPr txBox="1"/>
            <p:nvPr/>
          </p:nvSpPr>
          <p:spPr>
            <a:xfrm>
              <a:off x="5128133" y="2233550"/>
              <a:ext cx="2879128" cy="1025921"/>
            </a:xfrm>
            <a:prstGeom prst="rect">
              <a:avLst/>
            </a:prstGeom>
            <a:noFill/>
          </p:spPr>
          <p:txBody>
            <a:bodyPr wrap="square" rtlCol="0">
              <a:spAutoFit/>
            </a:bodyPr>
            <a:lstStyle/>
            <a:p>
              <a:r>
                <a:rPr lang="en-US" altLang="zh-CN" sz="4400" dirty="0">
                  <a:solidFill>
                    <a:srgbClr val="FFC000"/>
                  </a:solidFill>
                  <a:latin typeface="方正舒体" panose="02010601030101010101" pitchFamily="2" charset="-122"/>
                  <a:ea typeface="方正舒体" panose="02010601030101010101" pitchFamily="2" charset="-122"/>
                </a:rPr>
                <a:t>6K RAM</a:t>
              </a:r>
              <a:endParaRPr lang="zh-CN" altLang="en-US" sz="4400" dirty="0">
                <a:solidFill>
                  <a:srgbClr val="FFC000"/>
                </a:solidFill>
                <a:latin typeface="方正舒体" panose="02010601030101010101" pitchFamily="2" charset="-122"/>
                <a:ea typeface="方正舒体" panose="02010601030101010101" pitchFamily="2" charset="-122"/>
              </a:endParaRPr>
            </a:p>
          </p:txBody>
        </p:sp>
        <p:sp>
          <p:nvSpPr>
            <p:cNvPr id="46" name="TextBox 45"/>
            <p:cNvSpPr txBox="1"/>
            <p:nvPr/>
          </p:nvSpPr>
          <p:spPr>
            <a:xfrm>
              <a:off x="5124707" y="985726"/>
              <a:ext cx="2463487" cy="1025921"/>
            </a:xfrm>
            <a:prstGeom prst="rect">
              <a:avLst/>
            </a:prstGeom>
            <a:noFill/>
          </p:spPr>
          <p:txBody>
            <a:bodyPr wrap="square" rtlCol="0">
              <a:spAutoFit/>
            </a:bodyPr>
            <a:lstStyle/>
            <a:p>
              <a:r>
                <a:rPr lang="en-US" altLang="zh-CN" sz="4400" dirty="0" smtClean="0">
                  <a:solidFill>
                    <a:srgbClr val="FFC000"/>
                  </a:solidFill>
                  <a:latin typeface="方正舒体" panose="02010601030101010101" pitchFamily="2" charset="-122"/>
                  <a:ea typeface="方正舒体" panose="02010601030101010101" pitchFamily="2" charset="-122"/>
                </a:rPr>
                <a:t>40MIPS</a:t>
              </a:r>
              <a:endParaRPr lang="zh-CN" altLang="en-US" sz="4400" dirty="0">
                <a:solidFill>
                  <a:srgbClr val="FFC000"/>
                </a:solidFill>
                <a:latin typeface="方正舒体" panose="02010601030101010101" pitchFamily="2" charset="-122"/>
                <a:ea typeface="方正舒体" panose="02010601030101010101" pitchFamily="2" charset="-122"/>
              </a:endParaRPr>
            </a:p>
          </p:txBody>
        </p:sp>
        <p:sp>
          <p:nvSpPr>
            <p:cNvPr id="47" name="TextBox 46"/>
            <p:cNvSpPr txBox="1"/>
            <p:nvPr/>
          </p:nvSpPr>
          <p:spPr>
            <a:xfrm>
              <a:off x="5143373" y="1659385"/>
              <a:ext cx="1424396" cy="1025921"/>
            </a:xfrm>
            <a:prstGeom prst="rect">
              <a:avLst/>
            </a:prstGeom>
            <a:noFill/>
          </p:spPr>
          <p:txBody>
            <a:bodyPr wrap="square" rtlCol="0">
              <a:spAutoFit/>
            </a:bodyPr>
            <a:lstStyle/>
            <a:p>
              <a:r>
                <a:rPr lang="en-US" altLang="zh-CN" sz="4400" dirty="0" smtClean="0">
                  <a:solidFill>
                    <a:srgbClr val="FFC000"/>
                  </a:solidFill>
                  <a:latin typeface="方正舒体" panose="02010601030101010101" pitchFamily="2" charset="-122"/>
                  <a:ea typeface="方正舒体" panose="02010601030101010101" pitchFamily="2" charset="-122"/>
                </a:rPr>
                <a:t>97%</a:t>
              </a:r>
              <a:endParaRPr lang="zh-CN" altLang="en-US" sz="4400" dirty="0">
                <a:solidFill>
                  <a:srgbClr val="FFC000"/>
                </a:solidFill>
                <a:latin typeface="方正舒体" panose="02010601030101010101" pitchFamily="2" charset="-122"/>
                <a:ea typeface="方正舒体" panose="02010601030101010101" pitchFamily="2" charset="-122"/>
              </a:endParaRPr>
            </a:p>
          </p:txBody>
        </p:sp>
      </p:grpSp>
      <p:sp>
        <p:nvSpPr>
          <p:cNvPr id="48" name="TextBox 47"/>
          <p:cNvSpPr txBox="1"/>
          <p:nvPr/>
        </p:nvSpPr>
        <p:spPr>
          <a:xfrm>
            <a:off x="4981484" y="2381558"/>
            <a:ext cx="3871764" cy="1862048"/>
          </a:xfrm>
          <a:prstGeom prst="rect">
            <a:avLst/>
          </a:prstGeom>
          <a:noFill/>
        </p:spPr>
        <p:txBody>
          <a:bodyPr wrap="square" rtlCol="0">
            <a:spAutoFit/>
          </a:bodyPr>
          <a:lstStyle/>
          <a:p>
            <a:r>
              <a:rPr lang="zh-CN" altLang="en-US" sz="11500" dirty="0" smtClean="0">
                <a:solidFill>
                  <a:schemeClr val="bg1"/>
                </a:solidFill>
                <a:latin typeface="方正舒体" panose="02010601030101010101" pitchFamily="2" charset="-122"/>
                <a:ea typeface="方正舒体" panose="02010601030101010101" pitchFamily="2" charset="-122"/>
              </a:rPr>
              <a:t>给力</a:t>
            </a:r>
            <a:endParaRPr lang="zh-CN" altLang="en-US" sz="11500" dirty="0">
              <a:solidFill>
                <a:schemeClr val="bg1"/>
              </a:solidFill>
              <a:latin typeface="方正舒体" panose="02010601030101010101" pitchFamily="2" charset="-122"/>
              <a:ea typeface="方正舒体" panose="02010601030101010101" pitchFamily="2" charset="-122"/>
            </a:endParaRPr>
          </a:p>
        </p:txBody>
      </p:sp>
    </p:spTree>
    <p:extLst>
      <p:ext uri="{BB962C8B-B14F-4D97-AF65-F5344CB8AC3E}">
        <p14:creationId xmlns:p14="http://schemas.microsoft.com/office/powerpoint/2010/main" val="25757649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7"/>
                                        </p:tgtEl>
                                      </p:cBhvr>
                                    </p:animEffect>
                                    <p:set>
                                      <p:cBhvr>
                                        <p:cTn id="7" dur="1" fill="hold">
                                          <p:stCondLst>
                                            <p:cond delay="499"/>
                                          </p:stCondLst>
                                        </p:cTn>
                                        <p:tgtEl>
                                          <p:spTgt spid="27"/>
                                        </p:tgtEl>
                                        <p:attrNameLst>
                                          <p:attrName>style.visibility</p:attrName>
                                        </p:attrNameLst>
                                      </p:cBhvr>
                                      <p:to>
                                        <p:strVal val="hidden"/>
                                      </p:to>
                                    </p:set>
                                  </p:childTnLst>
                                </p:cTn>
                              </p:par>
                            </p:childTnLst>
                          </p:cTn>
                        </p:par>
                        <p:par>
                          <p:cTn id="8" fill="hold">
                            <p:stCondLst>
                              <p:cond delay="500"/>
                            </p:stCondLst>
                            <p:childTnLst>
                              <p:par>
                                <p:cTn id="9" presetID="22" presetClass="exit" presetSubtype="8" fill="hold" grpId="0" nodeType="afterEffect">
                                  <p:stCondLst>
                                    <p:cond delay="0"/>
                                  </p:stCondLst>
                                  <p:childTnLst>
                                    <p:animEffect transition="out" filter="wipe(left)">
                                      <p:cBhvr>
                                        <p:cTn id="10" dur="500"/>
                                        <p:tgtEl>
                                          <p:spTgt spid="26"/>
                                        </p:tgtEl>
                                      </p:cBhvr>
                                    </p:animEffect>
                                    <p:set>
                                      <p:cBhvr>
                                        <p:cTn id="11" dur="1" fill="hold">
                                          <p:stCondLst>
                                            <p:cond delay="499"/>
                                          </p:stCondLst>
                                        </p:cTn>
                                        <p:tgtEl>
                                          <p:spTgt spid="26"/>
                                        </p:tgtEl>
                                        <p:attrNameLst>
                                          <p:attrName>style.visibility</p:attrName>
                                        </p:attrNameLst>
                                      </p:cBhvr>
                                      <p:to>
                                        <p:strVal val="hidden"/>
                                      </p:to>
                                    </p:se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1000" fill="hold"/>
                                        <p:tgtEl>
                                          <p:spTgt spid="28"/>
                                        </p:tgtEl>
                                        <p:attrNameLst>
                                          <p:attrName>ppt_w</p:attrName>
                                        </p:attrNameLst>
                                      </p:cBhvr>
                                      <p:tavLst>
                                        <p:tav tm="0">
                                          <p:val>
                                            <p:fltVal val="0"/>
                                          </p:val>
                                        </p:tav>
                                        <p:tav tm="100000">
                                          <p:val>
                                            <p:strVal val="#ppt_w"/>
                                          </p:val>
                                        </p:tav>
                                      </p:tavLst>
                                    </p:anim>
                                    <p:anim calcmode="lin" valueType="num">
                                      <p:cBhvr>
                                        <p:cTn id="16" dur="1000" fill="hold"/>
                                        <p:tgtEl>
                                          <p:spTgt spid="28"/>
                                        </p:tgtEl>
                                        <p:attrNameLst>
                                          <p:attrName>ppt_h</p:attrName>
                                        </p:attrNameLst>
                                      </p:cBhvr>
                                      <p:tavLst>
                                        <p:tav tm="0">
                                          <p:val>
                                            <p:fltVal val="0"/>
                                          </p:val>
                                        </p:tav>
                                        <p:tav tm="100000">
                                          <p:val>
                                            <p:strVal val="#ppt_h"/>
                                          </p:val>
                                        </p:tav>
                                      </p:tavLst>
                                    </p:anim>
                                    <p:animEffect transition="in" filter="fade">
                                      <p:cBhvr>
                                        <p:cTn id="17" dur="1000"/>
                                        <p:tgtEl>
                                          <p:spTgt spid="28"/>
                                        </p:tgtEl>
                                      </p:cBhvr>
                                    </p:animEffect>
                                  </p:childTnLst>
                                </p:cTn>
                              </p:par>
                              <p:par>
                                <p:cTn id="18" presetID="0" presetClass="path" presetSubtype="0" fill="hold" grpId="1" nodeType="withEffect">
                                  <p:stCondLst>
                                    <p:cond delay="0"/>
                                  </p:stCondLst>
                                  <p:childTnLst>
                                    <p:animMotion origin="layout" path="M 0 0 L 0.35937 -0.10555 " pathEditMode="relative" ptsTypes="AA">
                                      <p:cBhvr>
                                        <p:cTn id="19" dur="1000" fill="hold"/>
                                        <p:tgtEl>
                                          <p:spTgt spid="28"/>
                                        </p:tgtEl>
                                        <p:attrNameLst>
                                          <p:attrName>ppt_x</p:attrName>
                                          <p:attrName>ppt_y</p:attrName>
                                        </p:attrNameLst>
                                      </p:cBhvr>
                                    </p:animMotion>
                                  </p:childTnLst>
                                </p:cTn>
                              </p:par>
                            </p:childTnLst>
                          </p:cTn>
                        </p:par>
                      </p:childTnLst>
                    </p:cTn>
                  </p:par>
                  <p:par>
                    <p:cTn id="20" fill="hold">
                      <p:stCondLst>
                        <p:cond delay="indefinite"/>
                      </p:stCondLst>
                      <p:childTnLst>
                        <p:par>
                          <p:cTn id="21" fill="hold">
                            <p:stCondLst>
                              <p:cond delay="0"/>
                            </p:stCondLst>
                            <p:childTnLst>
                              <p:par>
                                <p:cTn id="22" presetID="22" presetClass="exit" presetSubtype="8" fill="hold" grpId="0" nodeType="clickEffect">
                                  <p:stCondLst>
                                    <p:cond delay="0"/>
                                  </p:stCondLst>
                                  <p:childTnLst>
                                    <p:animEffect transition="out" filter="wipe(left)">
                                      <p:cBhvr>
                                        <p:cTn id="23" dur="500"/>
                                        <p:tgtEl>
                                          <p:spTgt spid="24"/>
                                        </p:tgtEl>
                                      </p:cBhvr>
                                    </p:animEffect>
                                    <p:set>
                                      <p:cBhvr>
                                        <p:cTn id="24" dur="1" fill="hold">
                                          <p:stCondLst>
                                            <p:cond delay="499"/>
                                          </p:stCondLst>
                                        </p:cTn>
                                        <p:tgtEl>
                                          <p:spTgt spid="24"/>
                                        </p:tgtEl>
                                        <p:attrNameLst>
                                          <p:attrName>style.visibility</p:attrName>
                                        </p:attrNameLst>
                                      </p:cBhvr>
                                      <p:to>
                                        <p:strVal val="hidden"/>
                                      </p:to>
                                    </p:set>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p:cTn id="28" dur="1000" fill="hold"/>
                                        <p:tgtEl>
                                          <p:spTgt spid="29"/>
                                        </p:tgtEl>
                                        <p:attrNameLst>
                                          <p:attrName>ppt_w</p:attrName>
                                        </p:attrNameLst>
                                      </p:cBhvr>
                                      <p:tavLst>
                                        <p:tav tm="0">
                                          <p:val>
                                            <p:fltVal val="0"/>
                                          </p:val>
                                        </p:tav>
                                        <p:tav tm="100000">
                                          <p:val>
                                            <p:strVal val="#ppt_w"/>
                                          </p:val>
                                        </p:tav>
                                      </p:tavLst>
                                    </p:anim>
                                    <p:anim calcmode="lin" valueType="num">
                                      <p:cBhvr>
                                        <p:cTn id="29" dur="1000" fill="hold"/>
                                        <p:tgtEl>
                                          <p:spTgt spid="29"/>
                                        </p:tgtEl>
                                        <p:attrNameLst>
                                          <p:attrName>ppt_h</p:attrName>
                                        </p:attrNameLst>
                                      </p:cBhvr>
                                      <p:tavLst>
                                        <p:tav tm="0">
                                          <p:val>
                                            <p:fltVal val="0"/>
                                          </p:val>
                                        </p:tav>
                                        <p:tav tm="100000">
                                          <p:val>
                                            <p:strVal val="#ppt_h"/>
                                          </p:val>
                                        </p:tav>
                                      </p:tavLst>
                                    </p:anim>
                                    <p:animEffect transition="in" filter="fade">
                                      <p:cBhvr>
                                        <p:cTn id="30" dur="1000"/>
                                        <p:tgtEl>
                                          <p:spTgt spid="29"/>
                                        </p:tgtEl>
                                      </p:cBhvr>
                                    </p:animEffect>
                                  </p:childTnLst>
                                </p:cTn>
                              </p:par>
                              <p:par>
                                <p:cTn id="31" presetID="0" presetClass="path" presetSubtype="0" fill="hold" grpId="1" nodeType="withEffect">
                                  <p:stCondLst>
                                    <p:cond delay="0"/>
                                  </p:stCondLst>
                                  <p:childTnLst>
                                    <p:animMotion origin="layout" path="M -0.00156 -0.00208 L 0.33438 -0.00555 " pathEditMode="relative" rAng="0" ptsTypes="AA">
                                      <p:cBhvr>
                                        <p:cTn id="32" dur="1000" fill="hold"/>
                                        <p:tgtEl>
                                          <p:spTgt spid="29"/>
                                        </p:tgtEl>
                                        <p:attrNameLst>
                                          <p:attrName>ppt_x</p:attrName>
                                          <p:attrName>ppt_y</p:attrName>
                                        </p:attrNameLst>
                                      </p:cBhvr>
                                      <p:rCtr x="16788" y="-185"/>
                                    </p:animMotion>
                                  </p:childTnLst>
                                </p:cTn>
                              </p:par>
                            </p:childTnLst>
                          </p:cTn>
                        </p:par>
                      </p:childTnLst>
                    </p:cTn>
                  </p:par>
                  <p:par>
                    <p:cTn id="33" fill="hold">
                      <p:stCondLst>
                        <p:cond delay="indefinite"/>
                      </p:stCondLst>
                      <p:childTnLst>
                        <p:par>
                          <p:cTn id="34" fill="hold">
                            <p:stCondLst>
                              <p:cond delay="0"/>
                            </p:stCondLst>
                            <p:childTnLst>
                              <p:par>
                                <p:cTn id="35" presetID="22" presetClass="exit" presetSubtype="8" fill="hold" grpId="0" nodeType="clickEffect">
                                  <p:stCondLst>
                                    <p:cond delay="0"/>
                                  </p:stCondLst>
                                  <p:childTnLst>
                                    <p:animEffect transition="out" filter="wipe(left)">
                                      <p:cBhvr>
                                        <p:cTn id="36" dur="500"/>
                                        <p:tgtEl>
                                          <p:spTgt spid="25"/>
                                        </p:tgtEl>
                                      </p:cBhvr>
                                    </p:animEffect>
                                    <p:set>
                                      <p:cBhvr>
                                        <p:cTn id="37" dur="1" fill="hold">
                                          <p:stCondLst>
                                            <p:cond delay="499"/>
                                          </p:stCondLst>
                                        </p:cTn>
                                        <p:tgtEl>
                                          <p:spTgt spid="25"/>
                                        </p:tgtEl>
                                        <p:attrNameLst>
                                          <p:attrName>style.visibility</p:attrName>
                                        </p:attrNameLst>
                                      </p:cBhvr>
                                      <p:to>
                                        <p:strVal val="hidden"/>
                                      </p:to>
                                    </p:set>
                                  </p:childTnLst>
                                </p:cTn>
                              </p:par>
                            </p:childTnLst>
                          </p:cTn>
                        </p:par>
                        <p:par>
                          <p:cTn id="38" fill="hold">
                            <p:stCondLst>
                              <p:cond delay="500"/>
                            </p:stCondLst>
                            <p:childTnLst>
                              <p:par>
                                <p:cTn id="39" presetID="53" presetClass="entr" presetSubtype="16" fill="hold" grpId="1"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1000" fill="hold"/>
                                        <p:tgtEl>
                                          <p:spTgt spid="30"/>
                                        </p:tgtEl>
                                        <p:attrNameLst>
                                          <p:attrName>ppt_w</p:attrName>
                                        </p:attrNameLst>
                                      </p:cBhvr>
                                      <p:tavLst>
                                        <p:tav tm="0">
                                          <p:val>
                                            <p:fltVal val="0"/>
                                          </p:val>
                                        </p:tav>
                                        <p:tav tm="100000">
                                          <p:val>
                                            <p:strVal val="#ppt_w"/>
                                          </p:val>
                                        </p:tav>
                                      </p:tavLst>
                                    </p:anim>
                                    <p:anim calcmode="lin" valueType="num">
                                      <p:cBhvr>
                                        <p:cTn id="42" dur="1000" fill="hold"/>
                                        <p:tgtEl>
                                          <p:spTgt spid="30"/>
                                        </p:tgtEl>
                                        <p:attrNameLst>
                                          <p:attrName>ppt_h</p:attrName>
                                        </p:attrNameLst>
                                      </p:cBhvr>
                                      <p:tavLst>
                                        <p:tav tm="0">
                                          <p:val>
                                            <p:fltVal val="0"/>
                                          </p:val>
                                        </p:tav>
                                        <p:tav tm="100000">
                                          <p:val>
                                            <p:strVal val="#ppt_h"/>
                                          </p:val>
                                        </p:tav>
                                      </p:tavLst>
                                    </p:anim>
                                    <p:animEffect transition="in" filter="fade">
                                      <p:cBhvr>
                                        <p:cTn id="43" dur="1000"/>
                                        <p:tgtEl>
                                          <p:spTgt spid="30"/>
                                        </p:tgtEl>
                                      </p:cBhvr>
                                    </p:animEffect>
                                  </p:childTnLst>
                                </p:cTn>
                              </p:par>
                              <p:par>
                                <p:cTn id="44" presetID="0" presetClass="path" presetSubtype="0" fill="hold" grpId="0" nodeType="withEffect">
                                  <p:stCondLst>
                                    <p:cond delay="0"/>
                                  </p:stCondLst>
                                  <p:childTnLst>
                                    <p:animMotion origin="layout" path="M 0.00052 -0.00393 L 0.46197 0.07523 " pathEditMode="relative" rAng="0" ptsTypes="AA">
                                      <p:cBhvr>
                                        <p:cTn id="45" dur="1000" fill="hold"/>
                                        <p:tgtEl>
                                          <p:spTgt spid="30"/>
                                        </p:tgtEl>
                                        <p:attrNameLst>
                                          <p:attrName>ppt_x</p:attrName>
                                          <p:attrName>ppt_y</p:attrName>
                                        </p:attrNameLst>
                                      </p:cBhvr>
                                      <p:rCtr x="23073" y="3958"/>
                                    </p:animMotion>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0" nodeType="clickEffect">
                                  <p:stCondLst>
                                    <p:cond delay="0"/>
                                  </p:stCondLst>
                                  <p:childTnLst>
                                    <p:animEffect transition="out" filter="fade">
                                      <p:cBhvr>
                                        <p:cTn id="49" dur="500"/>
                                        <p:tgtEl>
                                          <p:spTgt spid="21"/>
                                        </p:tgtEl>
                                      </p:cBhvr>
                                    </p:animEffect>
                                    <p:set>
                                      <p:cBhvr>
                                        <p:cTn id="50" dur="1" fill="hold">
                                          <p:stCondLst>
                                            <p:cond delay="499"/>
                                          </p:stCondLst>
                                        </p:cTn>
                                        <p:tgtEl>
                                          <p:spTgt spid="21"/>
                                        </p:tgtEl>
                                        <p:attrNameLst>
                                          <p:attrName>style.visibility</p:attrName>
                                        </p:attrNameLst>
                                      </p:cBhvr>
                                      <p:to>
                                        <p:strVal val="hidden"/>
                                      </p:to>
                                    </p:set>
                                  </p:childTnLst>
                                </p:cTn>
                              </p:par>
                            </p:childTnLst>
                          </p:cTn>
                        </p:par>
                        <p:par>
                          <p:cTn id="51" fill="hold">
                            <p:stCondLst>
                              <p:cond delay="500"/>
                            </p:stCondLst>
                            <p:childTnLst>
                              <p:par>
                                <p:cTn id="52" presetID="53" presetClass="entr" presetSubtype="16" fill="hold" grpId="0" nodeType="afterEffect">
                                  <p:stCondLst>
                                    <p:cond delay="0"/>
                                  </p:stCondLst>
                                  <p:childTnLst>
                                    <p:set>
                                      <p:cBhvr>
                                        <p:cTn id="53" dur="1" fill="hold">
                                          <p:stCondLst>
                                            <p:cond delay="0"/>
                                          </p:stCondLst>
                                        </p:cTn>
                                        <p:tgtEl>
                                          <p:spTgt spid="31"/>
                                        </p:tgtEl>
                                        <p:attrNameLst>
                                          <p:attrName>style.visibility</p:attrName>
                                        </p:attrNameLst>
                                      </p:cBhvr>
                                      <p:to>
                                        <p:strVal val="visible"/>
                                      </p:to>
                                    </p:set>
                                    <p:anim calcmode="lin" valueType="num">
                                      <p:cBhvr>
                                        <p:cTn id="54" dur="1000" fill="hold"/>
                                        <p:tgtEl>
                                          <p:spTgt spid="31"/>
                                        </p:tgtEl>
                                        <p:attrNameLst>
                                          <p:attrName>ppt_w</p:attrName>
                                        </p:attrNameLst>
                                      </p:cBhvr>
                                      <p:tavLst>
                                        <p:tav tm="0">
                                          <p:val>
                                            <p:fltVal val="0"/>
                                          </p:val>
                                        </p:tav>
                                        <p:tav tm="100000">
                                          <p:val>
                                            <p:strVal val="#ppt_w"/>
                                          </p:val>
                                        </p:tav>
                                      </p:tavLst>
                                    </p:anim>
                                    <p:anim calcmode="lin" valueType="num">
                                      <p:cBhvr>
                                        <p:cTn id="55" dur="1000" fill="hold"/>
                                        <p:tgtEl>
                                          <p:spTgt spid="31"/>
                                        </p:tgtEl>
                                        <p:attrNameLst>
                                          <p:attrName>ppt_h</p:attrName>
                                        </p:attrNameLst>
                                      </p:cBhvr>
                                      <p:tavLst>
                                        <p:tav tm="0">
                                          <p:val>
                                            <p:fltVal val="0"/>
                                          </p:val>
                                        </p:tav>
                                        <p:tav tm="100000">
                                          <p:val>
                                            <p:strVal val="#ppt_h"/>
                                          </p:val>
                                        </p:tav>
                                      </p:tavLst>
                                    </p:anim>
                                    <p:animEffect transition="in" filter="fade">
                                      <p:cBhvr>
                                        <p:cTn id="56" dur="1000"/>
                                        <p:tgtEl>
                                          <p:spTgt spid="31"/>
                                        </p:tgtEl>
                                      </p:cBhvr>
                                    </p:animEffect>
                                  </p:childTnLst>
                                </p:cTn>
                              </p:par>
                              <p:par>
                                <p:cTn id="57" presetID="0" presetClass="path" presetSubtype="0" fill="hold" grpId="1" nodeType="withEffect">
                                  <p:stCondLst>
                                    <p:cond delay="0"/>
                                  </p:stCondLst>
                                  <p:childTnLst>
                                    <p:animMotion origin="layout" path="M -5.55556E-6 7.40741E-7 L 0.52916 0.17778 " pathEditMode="relative" ptsTypes="AA">
                                      <p:cBhvr>
                                        <p:cTn id="58" dur="1000" fill="hold"/>
                                        <p:tgtEl>
                                          <p:spTgt spid="31"/>
                                        </p:tgtEl>
                                        <p:attrNameLst>
                                          <p:attrName>ppt_x</p:attrName>
                                          <p:attrName>ppt_y</p:attrName>
                                        </p:attrNameLst>
                                      </p:cBhvr>
                                    </p:animMotion>
                                  </p:childTnLst>
                                </p:cTn>
                              </p:par>
                            </p:childTnLst>
                          </p:cTn>
                        </p:par>
                      </p:childTnLst>
                    </p:cTn>
                  </p:par>
                  <p:par>
                    <p:cTn id="59" fill="hold">
                      <p:stCondLst>
                        <p:cond delay="indefinite"/>
                      </p:stCondLst>
                      <p:childTnLst>
                        <p:par>
                          <p:cTn id="60" fill="hold">
                            <p:stCondLst>
                              <p:cond delay="0"/>
                            </p:stCondLst>
                            <p:childTnLst>
                              <p:par>
                                <p:cTn id="61" presetID="22" presetClass="exit" presetSubtype="8" fill="hold" grpId="0" nodeType="clickEffect">
                                  <p:stCondLst>
                                    <p:cond delay="0"/>
                                  </p:stCondLst>
                                  <p:childTnLst>
                                    <p:animEffect transition="out" filter="wipe(left)">
                                      <p:cBhvr>
                                        <p:cTn id="62" dur="500"/>
                                        <p:tgtEl>
                                          <p:spTgt spid="23"/>
                                        </p:tgtEl>
                                      </p:cBhvr>
                                    </p:animEffect>
                                    <p:set>
                                      <p:cBhvr>
                                        <p:cTn id="63" dur="1" fill="hold">
                                          <p:stCondLst>
                                            <p:cond delay="499"/>
                                          </p:stCondLst>
                                        </p:cTn>
                                        <p:tgtEl>
                                          <p:spTgt spid="23"/>
                                        </p:tgtEl>
                                        <p:attrNameLst>
                                          <p:attrName>style.visibility</p:attrName>
                                        </p:attrNameLst>
                                      </p:cBhvr>
                                      <p:to>
                                        <p:strVal val="hidden"/>
                                      </p:to>
                                    </p:set>
                                  </p:childTnLst>
                                </p:cTn>
                              </p:par>
                            </p:childTnLst>
                          </p:cTn>
                        </p:par>
                        <p:par>
                          <p:cTn id="64" fill="hold">
                            <p:stCondLst>
                              <p:cond delay="500"/>
                            </p:stCondLst>
                            <p:childTnLst>
                              <p:par>
                                <p:cTn id="65" presetID="53" presetClass="entr" presetSubtype="16" fill="hold" grpId="0" nodeType="after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p:cTn id="67" dur="1000" fill="hold"/>
                                        <p:tgtEl>
                                          <p:spTgt spid="32"/>
                                        </p:tgtEl>
                                        <p:attrNameLst>
                                          <p:attrName>ppt_w</p:attrName>
                                        </p:attrNameLst>
                                      </p:cBhvr>
                                      <p:tavLst>
                                        <p:tav tm="0">
                                          <p:val>
                                            <p:fltVal val="0"/>
                                          </p:val>
                                        </p:tav>
                                        <p:tav tm="100000">
                                          <p:val>
                                            <p:strVal val="#ppt_w"/>
                                          </p:val>
                                        </p:tav>
                                      </p:tavLst>
                                    </p:anim>
                                    <p:anim calcmode="lin" valueType="num">
                                      <p:cBhvr>
                                        <p:cTn id="68" dur="1000" fill="hold"/>
                                        <p:tgtEl>
                                          <p:spTgt spid="32"/>
                                        </p:tgtEl>
                                        <p:attrNameLst>
                                          <p:attrName>ppt_h</p:attrName>
                                        </p:attrNameLst>
                                      </p:cBhvr>
                                      <p:tavLst>
                                        <p:tav tm="0">
                                          <p:val>
                                            <p:fltVal val="0"/>
                                          </p:val>
                                        </p:tav>
                                        <p:tav tm="100000">
                                          <p:val>
                                            <p:strVal val="#ppt_h"/>
                                          </p:val>
                                        </p:tav>
                                      </p:tavLst>
                                    </p:anim>
                                    <p:animEffect transition="in" filter="fade">
                                      <p:cBhvr>
                                        <p:cTn id="69" dur="1000"/>
                                        <p:tgtEl>
                                          <p:spTgt spid="32"/>
                                        </p:tgtEl>
                                      </p:cBhvr>
                                    </p:animEffect>
                                  </p:childTnLst>
                                </p:cTn>
                              </p:par>
                              <p:par>
                                <p:cTn id="70" presetID="0" presetClass="path" presetSubtype="0" fill="hold" grpId="1" nodeType="withEffect">
                                  <p:stCondLst>
                                    <p:cond delay="0"/>
                                  </p:stCondLst>
                                  <p:childTnLst>
                                    <p:animMotion origin="layout" path="M 0.00244 0.0037 L 0.50244 0.15787 " pathEditMode="relative" rAng="0" ptsTypes="AA">
                                      <p:cBhvr>
                                        <p:cTn id="71" dur="1000" fill="hold"/>
                                        <p:tgtEl>
                                          <p:spTgt spid="32"/>
                                        </p:tgtEl>
                                        <p:attrNameLst>
                                          <p:attrName>ppt_x</p:attrName>
                                          <p:attrName>ppt_y</p:attrName>
                                        </p:attrNameLst>
                                      </p:cBhvr>
                                      <p:rCtr x="25000" y="7708"/>
                                    </p:animMotion>
                                  </p:childTnLst>
                                </p:cTn>
                              </p:par>
                            </p:childTnLst>
                          </p:cTn>
                        </p:par>
                      </p:childTnLst>
                    </p:cTn>
                  </p:par>
                  <p:par>
                    <p:cTn id="72" fill="hold">
                      <p:stCondLst>
                        <p:cond delay="indefinite"/>
                      </p:stCondLst>
                      <p:childTnLst>
                        <p:par>
                          <p:cTn id="73" fill="hold">
                            <p:stCondLst>
                              <p:cond delay="0"/>
                            </p:stCondLst>
                            <p:childTnLst>
                              <p:par>
                                <p:cTn id="74" presetID="10" presetClass="exit" presetSubtype="0" fill="hold" grpId="0" nodeType="clickEffect">
                                  <p:stCondLst>
                                    <p:cond delay="0"/>
                                  </p:stCondLst>
                                  <p:childTnLst>
                                    <p:animEffect transition="out" filter="fade">
                                      <p:cBhvr>
                                        <p:cTn id="75" dur="500"/>
                                        <p:tgtEl>
                                          <p:spTgt spid="22"/>
                                        </p:tgtEl>
                                      </p:cBhvr>
                                    </p:animEffect>
                                    <p:set>
                                      <p:cBhvr>
                                        <p:cTn id="76" dur="1" fill="hold">
                                          <p:stCondLst>
                                            <p:cond delay="499"/>
                                          </p:stCondLst>
                                        </p:cTn>
                                        <p:tgtEl>
                                          <p:spTgt spid="22"/>
                                        </p:tgtEl>
                                        <p:attrNameLst>
                                          <p:attrName>style.visibility</p:attrName>
                                        </p:attrNameLst>
                                      </p:cBhvr>
                                      <p:to>
                                        <p:strVal val="hidden"/>
                                      </p:to>
                                    </p:set>
                                  </p:childTnLst>
                                </p:cTn>
                              </p:par>
                            </p:childTnLst>
                          </p:cTn>
                        </p:par>
                        <p:par>
                          <p:cTn id="77" fill="hold">
                            <p:stCondLst>
                              <p:cond delay="500"/>
                            </p:stCondLst>
                            <p:childTnLst>
                              <p:par>
                                <p:cTn id="78" presetID="53" presetClass="entr" presetSubtype="16" fill="hold" nodeType="afterEffect">
                                  <p:stCondLst>
                                    <p:cond delay="0"/>
                                  </p:stCondLst>
                                  <p:childTnLst>
                                    <p:set>
                                      <p:cBhvr>
                                        <p:cTn id="79" dur="1" fill="hold">
                                          <p:stCondLst>
                                            <p:cond delay="0"/>
                                          </p:stCondLst>
                                        </p:cTn>
                                        <p:tgtEl>
                                          <p:spTgt spid="33"/>
                                        </p:tgtEl>
                                        <p:attrNameLst>
                                          <p:attrName>style.visibility</p:attrName>
                                        </p:attrNameLst>
                                      </p:cBhvr>
                                      <p:to>
                                        <p:strVal val="visible"/>
                                      </p:to>
                                    </p:set>
                                    <p:anim calcmode="lin" valueType="num">
                                      <p:cBhvr>
                                        <p:cTn id="80" dur="1000" fill="hold"/>
                                        <p:tgtEl>
                                          <p:spTgt spid="33"/>
                                        </p:tgtEl>
                                        <p:attrNameLst>
                                          <p:attrName>ppt_w</p:attrName>
                                        </p:attrNameLst>
                                      </p:cBhvr>
                                      <p:tavLst>
                                        <p:tav tm="0">
                                          <p:val>
                                            <p:fltVal val="0"/>
                                          </p:val>
                                        </p:tav>
                                        <p:tav tm="100000">
                                          <p:val>
                                            <p:strVal val="#ppt_w"/>
                                          </p:val>
                                        </p:tav>
                                      </p:tavLst>
                                    </p:anim>
                                    <p:anim calcmode="lin" valueType="num">
                                      <p:cBhvr>
                                        <p:cTn id="81" dur="1000" fill="hold"/>
                                        <p:tgtEl>
                                          <p:spTgt spid="33"/>
                                        </p:tgtEl>
                                        <p:attrNameLst>
                                          <p:attrName>ppt_h</p:attrName>
                                        </p:attrNameLst>
                                      </p:cBhvr>
                                      <p:tavLst>
                                        <p:tav tm="0">
                                          <p:val>
                                            <p:fltVal val="0"/>
                                          </p:val>
                                        </p:tav>
                                        <p:tav tm="100000">
                                          <p:val>
                                            <p:strVal val="#ppt_h"/>
                                          </p:val>
                                        </p:tav>
                                      </p:tavLst>
                                    </p:anim>
                                    <p:animEffect transition="in" filter="fade">
                                      <p:cBhvr>
                                        <p:cTn id="82" dur="1000"/>
                                        <p:tgtEl>
                                          <p:spTgt spid="33"/>
                                        </p:tgtEl>
                                      </p:cBhvr>
                                    </p:animEffect>
                                  </p:childTnLst>
                                </p:cTn>
                              </p:par>
                              <p:par>
                                <p:cTn id="83" presetID="0" presetClass="path" presetSubtype="0" fill="hold" nodeType="withEffect">
                                  <p:stCondLst>
                                    <p:cond delay="0"/>
                                  </p:stCondLst>
                                  <p:childTnLst>
                                    <p:animMotion origin="layout" path="M 3.88889E-6 -2.59259E-6 L 0.5177 0.13056 " pathEditMode="relative" rAng="0" ptsTypes="AA">
                                      <p:cBhvr>
                                        <p:cTn id="84" dur="1000" fill="hold"/>
                                        <p:tgtEl>
                                          <p:spTgt spid="33"/>
                                        </p:tgtEl>
                                        <p:attrNameLst>
                                          <p:attrName>ppt_x</p:attrName>
                                          <p:attrName>ppt_y</p:attrName>
                                        </p:attrNameLst>
                                      </p:cBhvr>
                                      <p:rCtr x="25885" y="6528"/>
                                    </p:animMotion>
                                  </p:childTnLst>
                                </p:cTn>
                              </p:par>
                            </p:childTnLst>
                          </p:cTn>
                        </p:par>
                        <p:par>
                          <p:cTn id="85" fill="hold">
                            <p:stCondLst>
                              <p:cond delay="1500"/>
                            </p:stCondLst>
                            <p:childTnLst>
                              <p:par>
                                <p:cTn id="86" presetID="1" presetClass="entr" presetSubtype="0" fill="hold" nodeType="afterEffect">
                                  <p:stCondLst>
                                    <p:cond delay="0"/>
                                  </p:stCondLst>
                                  <p:childTnLst>
                                    <p:set>
                                      <p:cBhvr>
                                        <p:cTn id="87" dur="1" fill="hold">
                                          <p:stCondLst>
                                            <p:cond delay="0"/>
                                          </p:stCondLst>
                                        </p:cTn>
                                        <p:tgtEl>
                                          <p:spTgt spid="2"/>
                                        </p:tgtEl>
                                        <p:attrNameLst>
                                          <p:attrName>style.visibility</p:attrName>
                                        </p:attrNameLst>
                                      </p:cBhvr>
                                      <p:to>
                                        <p:strVal val="visible"/>
                                      </p:to>
                                    </p:set>
                                  </p:childTnLst>
                                </p:cTn>
                              </p:par>
                              <p:par>
                                <p:cTn id="88" presetID="1" presetClass="exit" presetSubtype="0" fill="hold" grpId="2" nodeType="withEffect">
                                  <p:stCondLst>
                                    <p:cond delay="0"/>
                                  </p:stCondLst>
                                  <p:childTnLst>
                                    <p:set>
                                      <p:cBhvr>
                                        <p:cTn id="89" dur="1" fill="hold">
                                          <p:stCondLst>
                                            <p:cond delay="0"/>
                                          </p:stCondLst>
                                        </p:cTn>
                                        <p:tgtEl>
                                          <p:spTgt spid="28"/>
                                        </p:tgtEl>
                                        <p:attrNameLst>
                                          <p:attrName>style.visibility</p:attrName>
                                        </p:attrNameLst>
                                      </p:cBhvr>
                                      <p:to>
                                        <p:strVal val="hidden"/>
                                      </p:to>
                                    </p:set>
                                  </p:childTnLst>
                                </p:cTn>
                              </p:par>
                              <p:par>
                                <p:cTn id="90" presetID="1" presetClass="exit" presetSubtype="0" fill="hold" grpId="2" nodeType="withEffect">
                                  <p:stCondLst>
                                    <p:cond delay="0"/>
                                  </p:stCondLst>
                                  <p:childTnLst>
                                    <p:set>
                                      <p:cBhvr>
                                        <p:cTn id="91" dur="1" fill="hold">
                                          <p:stCondLst>
                                            <p:cond delay="0"/>
                                          </p:stCondLst>
                                        </p:cTn>
                                        <p:tgtEl>
                                          <p:spTgt spid="29"/>
                                        </p:tgtEl>
                                        <p:attrNameLst>
                                          <p:attrName>style.visibility</p:attrName>
                                        </p:attrNameLst>
                                      </p:cBhvr>
                                      <p:to>
                                        <p:strVal val="hidden"/>
                                      </p:to>
                                    </p:set>
                                  </p:childTnLst>
                                </p:cTn>
                              </p:par>
                              <p:par>
                                <p:cTn id="92" presetID="1" presetClass="exit" presetSubtype="0" fill="hold" grpId="2" nodeType="withEffect">
                                  <p:stCondLst>
                                    <p:cond delay="0"/>
                                  </p:stCondLst>
                                  <p:childTnLst>
                                    <p:set>
                                      <p:cBhvr>
                                        <p:cTn id="93" dur="1" fill="hold">
                                          <p:stCondLst>
                                            <p:cond delay="0"/>
                                          </p:stCondLst>
                                        </p:cTn>
                                        <p:tgtEl>
                                          <p:spTgt spid="30"/>
                                        </p:tgtEl>
                                        <p:attrNameLst>
                                          <p:attrName>style.visibility</p:attrName>
                                        </p:attrNameLst>
                                      </p:cBhvr>
                                      <p:to>
                                        <p:strVal val="hidden"/>
                                      </p:to>
                                    </p:set>
                                  </p:childTnLst>
                                </p:cTn>
                              </p:par>
                              <p:par>
                                <p:cTn id="94" presetID="1" presetClass="exit" presetSubtype="0" fill="hold" grpId="2" nodeType="withEffect">
                                  <p:stCondLst>
                                    <p:cond delay="0"/>
                                  </p:stCondLst>
                                  <p:childTnLst>
                                    <p:set>
                                      <p:cBhvr>
                                        <p:cTn id="95" dur="1" fill="hold">
                                          <p:stCondLst>
                                            <p:cond delay="0"/>
                                          </p:stCondLst>
                                        </p:cTn>
                                        <p:tgtEl>
                                          <p:spTgt spid="31"/>
                                        </p:tgtEl>
                                        <p:attrNameLst>
                                          <p:attrName>style.visibility</p:attrName>
                                        </p:attrNameLst>
                                      </p:cBhvr>
                                      <p:to>
                                        <p:strVal val="hidden"/>
                                      </p:to>
                                    </p:set>
                                  </p:childTnLst>
                                </p:cTn>
                              </p:par>
                              <p:par>
                                <p:cTn id="96" presetID="1" presetClass="exit" presetSubtype="0" fill="hold" grpId="2" nodeType="withEffect">
                                  <p:stCondLst>
                                    <p:cond delay="0"/>
                                  </p:stCondLst>
                                  <p:childTnLst>
                                    <p:set>
                                      <p:cBhvr>
                                        <p:cTn id="97" dur="1" fill="hold">
                                          <p:stCondLst>
                                            <p:cond delay="0"/>
                                          </p:stCondLst>
                                        </p:cTn>
                                        <p:tgtEl>
                                          <p:spTgt spid="32"/>
                                        </p:tgtEl>
                                        <p:attrNameLst>
                                          <p:attrName>style.visibility</p:attrName>
                                        </p:attrNameLst>
                                      </p:cBhvr>
                                      <p:to>
                                        <p:strVal val="hidden"/>
                                      </p:to>
                                    </p:set>
                                  </p:childTnLst>
                                </p:cTn>
                              </p:par>
                              <p:par>
                                <p:cTn id="98" presetID="1" presetClass="exit" presetSubtype="0" fill="hold" nodeType="withEffect">
                                  <p:stCondLst>
                                    <p:cond delay="0"/>
                                  </p:stCondLst>
                                  <p:childTnLst>
                                    <p:set>
                                      <p:cBhvr>
                                        <p:cTn id="99" dur="1" fill="hold">
                                          <p:stCondLst>
                                            <p:cond delay="0"/>
                                          </p:stCondLst>
                                        </p:cTn>
                                        <p:tgtEl>
                                          <p:spTgt spid="33"/>
                                        </p:tgtEl>
                                        <p:attrNameLst>
                                          <p:attrName>style.visibility</p:attrName>
                                        </p:attrNameLst>
                                      </p:cBhvr>
                                      <p:to>
                                        <p:strVal val="hidden"/>
                                      </p:to>
                                    </p:set>
                                  </p:childTnLst>
                                </p:cTn>
                              </p:par>
                            </p:childTnLst>
                          </p:cTn>
                        </p:par>
                      </p:childTnLst>
                    </p:cTn>
                  </p:par>
                  <p:par>
                    <p:cTn id="100" fill="hold">
                      <p:stCondLst>
                        <p:cond delay="indefinite"/>
                      </p:stCondLst>
                      <p:childTnLst>
                        <p:par>
                          <p:cTn id="101" fill="hold">
                            <p:stCondLst>
                              <p:cond delay="0"/>
                            </p:stCondLst>
                            <p:childTnLst>
                              <p:par>
                                <p:cTn id="102" presetID="53" presetClass="exit" presetSubtype="32" fill="hold" nodeType="clickEffect">
                                  <p:stCondLst>
                                    <p:cond delay="0"/>
                                  </p:stCondLst>
                                  <p:childTnLst>
                                    <p:anim calcmode="lin" valueType="num">
                                      <p:cBhvr>
                                        <p:cTn id="103" dur="750"/>
                                        <p:tgtEl>
                                          <p:spTgt spid="2"/>
                                        </p:tgtEl>
                                        <p:attrNameLst>
                                          <p:attrName>ppt_w</p:attrName>
                                        </p:attrNameLst>
                                      </p:cBhvr>
                                      <p:tavLst>
                                        <p:tav tm="0">
                                          <p:val>
                                            <p:strVal val="ppt_w"/>
                                          </p:val>
                                        </p:tav>
                                        <p:tav tm="100000">
                                          <p:val>
                                            <p:fltVal val="0"/>
                                          </p:val>
                                        </p:tav>
                                      </p:tavLst>
                                    </p:anim>
                                    <p:anim calcmode="lin" valueType="num">
                                      <p:cBhvr>
                                        <p:cTn id="104" dur="750"/>
                                        <p:tgtEl>
                                          <p:spTgt spid="2"/>
                                        </p:tgtEl>
                                        <p:attrNameLst>
                                          <p:attrName>ppt_h</p:attrName>
                                        </p:attrNameLst>
                                      </p:cBhvr>
                                      <p:tavLst>
                                        <p:tav tm="0">
                                          <p:val>
                                            <p:strVal val="ppt_h"/>
                                          </p:val>
                                        </p:tav>
                                        <p:tav tm="100000">
                                          <p:val>
                                            <p:fltVal val="0"/>
                                          </p:val>
                                        </p:tav>
                                      </p:tavLst>
                                    </p:anim>
                                    <p:animEffect transition="out" filter="fade">
                                      <p:cBhvr>
                                        <p:cTn id="105" dur="750"/>
                                        <p:tgtEl>
                                          <p:spTgt spid="2"/>
                                        </p:tgtEl>
                                      </p:cBhvr>
                                    </p:animEffect>
                                    <p:set>
                                      <p:cBhvr>
                                        <p:cTn id="106" dur="1" fill="hold">
                                          <p:stCondLst>
                                            <p:cond delay="749"/>
                                          </p:stCondLst>
                                        </p:cTn>
                                        <p:tgtEl>
                                          <p:spTgt spid="2"/>
                                        </p:tgtEl>
                                        <p:attrNameLst>
                                          <p:attrName>style.visibility</p:attrName>
                                        </p:attrNameLst>
                                      </p:cBhvr>
                                      <p:to>
                                        <p:strVal val="hidden"/>
                                      </p:to>
                                    </p:set>
                                  </p:childTnLst>
                                </p:cTn>
                              </p:par>
                            </p:childTnLst>
                          </p:cTn>
                        </p:par>
                        <p:par>
                          <p:cTn id="107" fill="hold">
                            <p:stCondLst>
                              <p:cond delay="750"/>
                            </p:stCondLst>
                            <p:childTnLst>
                              <p:par>
                                <p:cTn id="108" presetID="53" presetClass="entr" presetSubtype="16" fill="hold" grpId="0" nodeType="afterEffect">
                                  <p:stCondLst>
                                    <p:cond delay="0"/>
                                  </p:stCondLst>
                                  <p:childTnLst>
                                    <p:set>
                                      <p:cBhvr>
                                        <p:cTn id="109" dur="1" fill="hold">
                                          <p:stCondLst>
                                            <p:cond delay="0"/>
                                          </p:stCondLst>
                                        </p:cTn>
                                        <p:tgtEl>
                                          <p:spTgt spid="48"/>
                                        </p:tgtEl>
                                        <p:attrNameLst>
                                          <p:attrName>style.visibility</p:attrName>
                                        </p:attrNameLst>
                                      </p:cBhvr>
                                      <p:to>
                                        <p:strVal val="visible"/>
                                      </p:to>
                                    </p:set>
                                    <p:anim calcmode="lin" valueType="num">
                                      <p:cBhvr>
                                        <p:cTn id="110" dur="750" fill="hold"/>
                                        <p:tgtEl>
                                          <p:spTgt spid="48"/>
                                        </p:tgtEl>
                                        <p:attrNameLst>
                                          <p:attrName>ppt_w</p:attrName>
                                        </p:attrNameLst>
                                      </p:cBhvr>
                                      <p:tavLst>
                                        <p:tav tm="0">
                                          <p:val>
                                            <p:fltVal val="0"/>
                                          </p:val>
                                        </p:tav>
                                        <p:tav tm="100000">
                                          <p:val>
                                            <p:strVal val="#ppt_w"/>
                                          </p:val>
                                        </p:tav>
                                      </p:tavLst>
                                    </p:anim>
                                    <p:anim calcmode="lin" valueType="num">
                                      <p:cBhvr>
                                        <p:cTn id="111" dur="750" fill="hold"/>
                                        <p:tgtEl>
                                          <p:spTgt spid="48"/>
                                        </p:tgtEl>
                                        <p:attrNameLst>
                                          <p:attrName>ppt_h</p:attrName>
                                        </p:attrNameLst>
                                      </p:cBhvr>
                                      <p:tavLst>
                                        <p:tav tm="0">
                                          <p:val>
                                            <p:fltVal val="0"/>
                                          </p:val>
                                        </p:tav>
                                        <p:tav tm="100000">
                                          <p:val>
                                            <p:strVal val="#ppt_h"/>
                                          </p:val>
                                        </p:tav>
                                      </p:tavLst>
                                    </p:anim>
                                    <p:animEffect transition="in" filter="fade">
                                      <p:cBhvr>
                                        <p:cTn id="112" dur="7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1" grpId="0" animBg="1"/>
      <p:bldP spid="22" grpId="0" animBg="1"/>
      <p:bldP spid="23" grpId="0" animBg="1"/>
      <p:bldP spid="24" grpId="0" animBg="1"/>
      <p:bldP spid="25" grpId="0" animBg="1"/>
      <p:bldP spid="26" grpId="0" animBg="1"/>
      <p:bldP spid="28" grpId="0"/>
      <p:bldP spid="28" grpId="1"/>
      <p:bldP spid="28" grpId="2"/>
      <p:bldP spid="29" grpId="0"/>
      <p:bldP spid="29" grpId="1"/>
      <p:bldP spid="29" grpId="2"/>
      <p:bldP spid="30" grpId="0"/>
      <p:bldP spid="30" grpId="1"/>
      <p:bldP spid="30" grpId="2"/>
      <p:bldP spid="31" grpId="0"/>
      <p:bldP spid="31" grpId="1"/>
      <p:bldP spid="31" grpId="2"/>
      <p:bldP spid="32" grpId="0"/>
      <p:bldP spid="32" grpId="1"/>
      <p:bldP spid="32" grpId="2"/>
      <p:bldP spid="4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8"/>
          <p:cNvSpPr/>
          <p:nvPr/>
        </p:nvSpPr>
        <p:spPr bwMode="auto">
          <a:xfrm>
            <a:off x="5972276" y="1871446"/>
            <a:ext cx="2317599" cy="1083317"/>
          </a:xfrm>
          <a:prstGeom prst="rect">
            <a:avLst/>
          </a:prstGeom>
          <a:gradFill flip="none" rotWithShape="1">
            <a:gsLst>
              <a:gs pos="0">
                <a:sysClr val="windowText" lastClr="000000">
                  <a:lumMod val="75000"/>
                  <a:lumOff val="25000"/>
                  <a:alpha val="65000"/>
                </a:sysClr>
              </a:gs>
              <a:gs pos="50000">
                <a:sysClr val="windowText" lastClr="000000">
                  <a:lumMod val="75000"/>
                  <a:lumOff val="25000"/>
                  <a:alpha val="28000"/>
                </a:sysClr>
              </a:gs>
              <a:gs pos="100000">
                <a:srgbClr val="F7BC24">
                  <a:gamma/>
                  <a:tint val="54118"/>
                  <a:invGamma/>
                  <a:alpha val="0"/>
                </a:srgbClr>
              </a:gs>
            </a:gsLst>
            <a:lin ang="10800000" scaled="0"/>
            <a:tileRect/>
          </a:gradFill>
          <a:ln w="28575" cap="flat" cmpd="sng" algn="ctr">
            <a:noFill/>
            <a:prstDash val="solid"/>
            <a:round/>
            <a:headEnd type="none" w="med" len="med"/>
            <a:tailEnd type="none" w="med" len="med"/>
          </a:ln>
          <a:effectLst/>
        </p:spPr>
        <p:txBody>
          <a:bodyPr lIns="82303" tIns="41151" rIns="82303" bIns="41151" anchor="ctr"/>
          <a:lstStyle/>
          <a:p>
            <a:pPr defTabSz="822797">
              <a:defRPr/>
            </a:pPr>
            <a:endParaRPr lang="en-US" sz="2400" kern="0" dirty="0">
              <a:solidFill>
                <a:sysClr val="windowText" lastClr="000000"/>
              </a:solidFill>
              <a:latin typeface="Segoe UI"/>
            </a:endParaRPr>
          </a:p>
        </p:txBody>
      </p:sp>
      <p:sp>
        <p:nvSpPr>
          <p:cNvPr id="19" name="标题 1"/>
          <p:cNvSpPr txBox="1">
            <a:spLocks/>
          </p:cNvSpPr>
          <p:nvPr/>
        </p:nvSpPr>
        <p:spPr>
          <a:xfrm>
            <a:off x="628650" y="365127"/>
            <a:ext cx="7975600" cy="8286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1"/>
                </a:solidFill>
                <a:latin typeface="微软雅黑" panose="020B0503020204020204" pitchFamily="34" charset="-122"/>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CN" altLang="en-US" sz="36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j-cs"/>
              </a:rPr>
              <a:t>辨声识人 </a:t>
            </a:r>
            <a:r>
              <a:rPr kumimoji="0" lang="en-US" altLang="zh-CN" sz="36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j-cs"/>
              </a:rPr>
              <a:t>- </a:t>
            </a:r>
            <a:r>
              <a:rPr kumimoji="0" lang="zh-CN" altLang="en-US" sz="36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j-cs"/>
              </a:rPr>
              <a:t>声纹识别</a:t>
            </a:r>
            <a:endParaRPr kumimoji="0" lang="zh-CN" altLang="en-US" sz="36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j-cs"/>
            </a:endParaRPr>
          </a:p>
        </p:txBody>
      </p:sp>
      <p:pic>
        <p:nvPicPr>
          <p:cNvPr id="18" name="图片 6" descr="http://www.vcn.com.cn/Upload/2006/11/20/2f922d53c0b80508f3483a9efb04745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638314" y="2829452"/>
            <a:ext cx="1638383" cy="1964958"/>
          </a:xfrm>
          <a:prstGeom prst="rect">
            <a:avLst/>
          </a:prstGeom>
          <a:solidFill>
            <a:srgbClr val="5B9BD5">
              <a:lumMod val="20000"/>
              <a:lumOff val="80000"/>
            </a:srgbClr>
          </a:solidFill>
          <a:ln w="12700">
            <a:solidFill>
              <a:schemeClr val="tx1"/>
            </a:solidFill>
          </a:ln>
          <a:effectLst>
            <a:softEdge rad="533400"/>
          </a:effectLst>
          <a:extLst/>
        </p:spPr>
      </p:pic>
      <p:sp>
        <p:nvSpPr>
          <p:cNvPr id="35" name="Rectangle 8"/>
          <p:cNvSpPr/>
          <p:nvPr/>
        </p:nvSpPr>
        <p:spPr bwMode="auto">
          <a:xfrm>
            <a:off x="5975044" y="4493858"/>
            <a:ext cx="2317599" cy="1083317"/>
          </a:xfrm>
          <a:prstGeom prst="rect">
            <a:avLst/>
          </a:prstGeom>
          <a:gradFill flip="none" rotWithShape="1">
            <a:gsLst>
              <a:gs pos="0">
                <a:sysClr val="windowText" lastClr="000000">
                  <a:lumMod val="75000"/>
                  <a:lumOff val="25000"/>
                  <a:alpha val="65000"/>
                </a:sysClr>
              </a:gs>
              <a:gs pos="50000">
                <a:sysClr val="windowText" lastClr="000000">
                  <a:lumMod val="75000"/>
                  <a:lumOff val="25000"/>
                  <a:alpha val="28000"/>
                </a:sysClr>
              </a:gs>
              <a:gs pos="100000">
                <a:srgbClr val="F7BC24">
                  <a:gamma/>
                  <a:tint val="54118"/>
                  <a:invGamma/>
                  <a:alpha val="0"/>
                </a:srgbClr>
              </a:gs>
            </a:gsLst>
            <a:lin ang="10800000" scaled="0"/>
            <a:tileRect/>
          </a:gradFill>
          <a:ln w="28575" cap="flat" cmpd="sng" algn="ctr">
            <a:noFill/>
            <a:prstDash val="solid"/>
            <a:round/>
            <a:headEnd type="none" w="med" len="med"/>
            <a:tailEnd type="none" w="med" len="med"/>
          </a:ln>
          <a:effectLst/>
        </p:spPr>
        <p:txBody>
          <a:bodyPr lIns="82303" tIns="41151" rIns="82303" bIns="41151" anchor="ctr"/>
          <a:lstStyle/>
          <a:p>
            <a:pPr defTabSz="822797">
              <a:defRPr/>
            </a:pPr>
            <a:endParaRPr lang="en-US" sz="2400" kern="0" dirty="0">
              <a:solidFill>
                <a:sysClr val="windowText" lastClr="000000"/>
              </a:solidFill>
              <a:latin typeface="Segoe UI"/>
            </a:endParaRPr>
          </a:p>
        </p:txBody>
      </p:sp>
      <p:sp>
        <p:nvSpPr>
          <p:cNvPr id="36" name="Rectangle 47"/>
          <p:cNvSpPr>
            <a:spLocks noChangeArrowheads="1"/>
          </p:cNvSpPr>
          <p:nvPr/>
        </p:nvSpPr>
        <p:spPr bwMode="auto">
          <a:xfrm rot="16200000" flipH="1" flipV="1">
            <a:off x="7326154" y="4623905"/>
            <a:ext cx="11722" cy="1930961"/>
          </a:xfrm>
          <a:prstGeom prst="rect">
            <a:avLst/>
          </a:prstGeom>
          <a:gradFill rotWithShape="1">
            <a:gsLst>
              <a:gs pos="0">
                <a:sysClr val="window" lastClr="FFFFFF"/>
              </a:gs>
              <a:gs pos="50000">
                <a:sysClr val="window" lastClr="FFFFFF">
                  <a:alpha val="67000"/>
                </a:sysClr>
              </a:gs>
              <a:gs pos="100000">
                <a:sysClr val="windowText" lastClr="000000">
                  <a:alpha val="0"/>
                </a:sysClr>
              </a:gs>
            </a:gsLst>
            <a:lin ang="5400000" scaled="1"/>
          </a:gradFill>
          <a:ln w="9525">
            <a:noFill/>
            <a:miter lim="800000"/>
            <a:headEnd/>
            <a:tailEnd/>
          </a:ln>
        </p:spPr>
        <p:txBody>
          <a:bodyPr wrap="none" lIns="68586" tIns="34294" rIns="68586" bIns="34294" anchor="ctr"/>
          <a:lstStyle/>
          <a:p>
            <a:pPr defTabSz="685835" eaLnBrk="0" hangingPunct="0">
              <a:defRPr/>
            </a:pPr>
            <a:endParaRPr lang="en-US" kern="0" dirty="0">
              <a:solidFill>
                <a:sysClr val="windowText" lastClr="000000"/>
              </a:solidFill>
              <a:latin typeface="Segoe UI"/>
            </a:endParaRPr>
          </a:p>
        </p:txBody>
      </p:sp>
      <p:sp>
        <p:nvSpPr>
          <p:cNvPr id="37" name="矩形 36"/>
          <p:cNvSpPr>
            <a:spLocks noChangeArrowheads="1"/>
          </p:cNvSpPr>
          <p:nvPr/>
        </p:nvSpPr>
        <p:spPr bwMode="auto">
          <a:xfrm>
            <a:off x="6709511" y="4629823"/>
            <a:ext cx="141577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gn="ctr">
              <a:defRPr/>
            </a:pPr>
            <a:r>
              <a:rPr lang="zh-CN" altLang="en-US" sz="2400" kern="0" dirty="0" smtClean="0">
                <a:solidFill>
                  <a:prstClr val="white"/>
                </a:solidFill>
                <a:latin typeface="微软雅黑" pitchFamily="34" charset="-122"/>
                <a:ea typeface="微软雅黑" pitchFamily="34" charset="-122"/>
              </a:rPr>
              <a:t>角色识别</a:t>
            </a:r>
            <a:endParaRPr lang="en-US" altLang="zh-CN" sz="2400" kern="0" dirty="0" smtClean="0">
              <a:solidFill>
                <a:prstClr val="white"/>
              </a:solidFill>
              <a:latin typeface="微软雅黑" pitchFamily="34" charset="-122"/>
              <a:ea typeface="微软雅黑" pitchFamily="34" charset="-122"/>
            </a:endParaRPr>
          </a:p>
          <a:p>
            <a:pPr lvl="0" algn="ctr">
              <a:defRPr/>
            </a:pPr>
            <a:r>
              <a:rPr lang="zh-CN" altLang="en-US" sz="2400" kern="0" dirty="0" smtClean="0">
                <a:solidFill>
                  <a:prstClr val="white"/>
                </a:solidFill>
                <a:latin typeface="微软雅黑" pitchFamily="34" charset="-122"/>
                <a:ea typeface="微软雅黑" pitchFamily="34" charset="-122"/>
              </a:rPr>
              <a:t>声纹搜索</a:t>
            </a:r>
            <a:endParaRPr lang="zh-CN" altLang="en-US" sz="2400" kern="0" dirty="0">
              <a:solidFill>
                <a:prstClr val="white"/>
              </a:solidFill>
              <a:latin typeface="微软雅黑" pitchFamily="34" charset="-122"/>
              <a:ea typeface="微软雅黑" pitchFamily="34" charset="-122"/>
            </a:endParaRPr>
          </a:p>
        </p:txBody>
      </p:sp>
      <p:sp>
        <p:nvSpPr>
          <p:cNvPr id="31" name="Rectangle 8"/>
          <p:cNvSpPr/>
          <p:nvPr/>
        </p:nvSpPr>
        <p:spPr bwMode="auto">
          <a:xfrm flipH="1">
            <a:off x="3758918" y="4503664"/>
            <a:ext cx="2943480" cy="1083316"/>
          </a:xfrm>
          <a:prstGeom prst="rect">
            <a:avLst/>
          </a:prstGeom>
          <a:gradFill flip="none" rotWithShape="1">
            <a:gsLst>
              <a:gs pos="0">
                <a:sysClr val="windowText" lastClr="000000">
                  <a:lumMod val="75000"/>
                  <a:lumOff val="25000"/>
                  <a:alpha val="65000"/>
                </a:sysClr>
              </a:gs>
              <a:gs pos="50000">
                <a:sysClr val="windowText" lastClr="000000">
                  <a:lumMod val="75000"/>
                  <a:lumOff val="25000"/>
                  <a:alpha val="28000"/>
                </a:sysClr>
              </a:gs>
              <a:gs pos="100000">
                <a:srgbClr val="F7BC24">
                  <a:gamma/>
                  <a:tint val="54118"/>
                  <a:invGamma/>
                  <a:alpha val="0"/>
                </a:srgbClr>
              </a:gs>
            </a:gsLst>
            <a:lin ang="10800000" scaled="0"/>
            <a:tileRect/>
          </a:gradFill>
          <a:ln w="28575" cap="flat" cmpd="sng" algn="ctr">
            <a:noFill/>
            <a:prstDash val="solid"/>
            <a:round/>
            <a:headEnd type="none" w="med" len="med"/>
            <a:tailEnd type="none" w="med" len="med"/>
          </a:ln>
          <a:effectLst/>
        </p:spPr>
        <p:txBody>
          <a:bodyPr lIns="82303" tIns="41151" rIns="82303" bIns="41151" anchor="ctr"/>
          <a:lstStyle/>
          <a:p>
            <a:pPr defTabSz="822797">
              <a:defRPr/>
            </a:pPr>
            <a:endParaRPr lang="en-US" sz="2400" kern="0" dirty="0">
              <a:solidFill>
                <a:sysClr val="windowText" lastClr="000000"/>
              </a:solidFill>
              <a:latin typeface="Segoe UI"/>
            </a:endParaRPr>
          </a:p>
        </p:txBody>
      </p:sp>
      <p:sp>
        <p:nvSpPr>
          <p:cNvPr id="33" name="矩形 32"/>
          <p:cNvSpPr>
            <a:spLocks noChangeArrowheads="1"/>
          </p:cNvSpPr>
          <p:nvPr/>
        </p:nvSpPr>
        <p:spPr bwMode="auto">
          <a:xfrm>
            <a:off x="3908340" y="4820839"/>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gn="ctr">
              <a:defRPr/>
            </a:pPr>
            <a:r>
              <a:rPr lang="zh-CN" altLang="en-US" sz="2400" kern="0" dirty="0" smtClean="0">
                <a:solidFill>
                  <a:prstClr val="white"/>
                </a:solidFill>
                <a:latin typeface="微软雅黑" pitchFamily="34" charset="-122"/>
                <a:ea typeface="微软雅黑" pitchFamily="34" charset="-122"/>
              </a:rPr>
              <a:t>声纹</a:t>
            </a:r>
            <a:r>
              <a:rPr lang="zh-CN" altLang="en-US" sz="2400" kern="0" dirty="0">
                <a:solidFill>
                  <a:prstClr val="white"/>
                </a:solidFill>
                <a:latin typeface="微软雅黑" pitchFamily="34" charset="-122"/>
                <a:ea typeface="微软雅黑" pitchFamily="34" charset="-122"/>
              </a:rPr>
              <a:t>鉴别</a:t>
            </a:r>
          </a:p>
        </p:txBody>
      </p:sp>
      <p:sp>
        <p:nvSpPr>
          <p:cNvPr id="42" name="Rectangle 47"/>
          <p:cNvSpPr>
            <a:spLocks noChangeArrowheads="1"/>
          </p:cNvSpPr>
          <p:nvPr/>
        </p:nvSpPr>
        <p:spPr bwMode="auto">
          <a:xfrm rot="5400000" flipV="1">
            <a:off x="4782025" y="4572140"/>
            <a:ext cx="11722" cy="2057936"/>
          </a:xfrm>
          <a:prstGeom prst="rect">
            <a:avLst/>
          </a:prstGeom>
          <a:gradFill rotWithShape="1">
            <a:gsLst>
              <a:gs pos="0">
                <a:sysClr val="window" lastClr="FFFFFF"/>
              </a:gs>
              <a:gs pos="50000">
                <a:sysClr val="window" lastClr="FFFFFF">
                  <a:alpha val="67000"/>
                </a:sysClr>
              </a:gs>
              <a:gs pos="100000">
                <a:sysClr val="windowText" lastClr="000000">
                  <a:alpha val="0"/>
                </a:sysClr>
              </a:gs>
            </a:gsLst>
            <a:lin ang="5400000" scaled="1"/>
          </a:gradFill>
          <a:ln w="9525">
            <a:noFill/>
            <a:miter lim="800000"/>
            <a:headEnd/>
            <a:tailEnd/>
          </a:ln>
        </p:spPr>
        <p:txBody>
          <a:bodyPr wrap="none" lIns="68586" tIns="34294" rIns="68586" bIns="34294" anchor="ctr"/>
          <a:lstStyle/>
          <a:p>
            <a:pPr defTabSz="685835" eaLnBrk="0" hangingPunct="0">
              <a:defRPr/>
            </a:pPr>
            <a:endParaRPr lang="en-US" kern="0" dirty="0">
              <a:solidFill>
                <a:sysClr val="windowText" lastClr="000000"/>
              </a:solidFill>
              <a:latin typeface="Segoe UI"/>
            </a:endParaRPr>
          </a:p>
        </p:txBody>
      </p:sp>
      <p:pic>
        <p:nvPicPr>
          <p:cNvPr id="7170" name="Picture 2" descr="C:\Users\Administrator\Desktop\声纹.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0584" y="2899953"/>
            <a:ext cx="4762500" cy="1495425"/>
          </a:xfrm>
          <a:prstGeom prst="rect">
            <a:avLst/>
          </a:prstGeom>
          <a:noFill/>
          <a:extLst>
            <a:ext uri="{909E8E84-426E-40dd-AFC4-6F175D3DCCD1}">
              <a14:hiddenFill xmlns:a14="http://schemas.microsoft.com/office/drawing/2010/main">
                <a:solidFill>
                  <a:srgbClr val="FFFFFF"/>
                </a:solidFill>
              </a14:hiddenFill>
            </a:ext>
          </a:extLst>
        </p:spPr>
      </p:pic>
      <p:sp>
        <p:nvSpPr>
          <p:cNvPr id="44" name="Rectangle 8"/>
          <p:cNvSpPr/>
          <p:nvPr/>
        </p:nvSpPr>
        <p:spPr bwMode="auto">
          <a:xfrm flipH="1">
            <a:off x="3758918" y="1897920"/>
            <a:ext cx="2943480" cy="1083316"/>
          </a:xfrm>
          <a:prstGeom prst="rect">
            <a:avLst/>
          </a:prstGeom>
          <a:gradFill flip="none" rotWithShape="1">
            <a:gsLst>
              <a:gs pos="0">
                <a:sysClr val="windowText" lastClr="000000">
                  <a:lumMod val="75000"/>
                  <a:lumOff val="25000"/>
                  <a:alpha val="65000"/>
                </a:sysClr>
              </a:gs>
              <a:gs pos="50000">
                <a:sysClr val="windowText" lastClr="000000">
                  <a:lumMod val="75000"/>
                  <a:lumOff val="25000"/>
                  <a:alpha val="28000"/>
                </a:sysClr>
              </a:gs>
              <a:gs pos="100000">
                <a:srgbClr val="F7BC24">
                  <a:gamma/>
                  <a:tint val="54118"/>
                  <a:invGamma/>
                  <a:alpha val="0"/>
                </a:srgbClr>
              </a:gs>
            </a:gsLst>
            <a:lin ang="10800000" scaled="0"/>
            <a:tileRect/>
          </a:gradFill>
          <a:ln w="28575" cap="flat" cmpd="sng" algn="ctr">
            <a:noFill/>
            <a:prstDash val="solid"/>
            <a:round/>
            <a:headEnd type="none" w="med" len="med"/>
            <a:tailEnd type="none" w="med" len="med"/>
          </a:ln>
          <a:effectLst/>
        </p:spPr>
        <p:txBody>
          <a:bodyPr lIns="82303" tIns="41151" rIns="82303" bIns="41151" anchor="ctr"/>
          <a:lstStyle/>
          <a:p>
            <a:pPr defTabSz="822797">
              <a:defRPr/>
            </a:pPr>
            <a:endParaRPr lang="en-US" sz="2400" kern="0" dirty="0">
              <a:solidFill>
                <a:sysClr val="windowText" lastClr="000000"/>
              </a:solidFill>
              <a:latin typeface="Segoe UI"/>
            </a:endParaRPr>
          </a:p>
        </p:txBody>
      </p:sp>
      <p:sp>
        <p:nvSpPr>
          <p:cNvPr id="45" name="矩形 44"/>
          <p:cNvSpPr>
            <a:spLocks noChangeArrowheads="1"/>
          </p:cNvSpPr>
          <p:nvPr/>
        </p:nvSpPr>
        <p:spPr bwMode="auto">
          <a:xfrm>
            <a:off x="3908340" y="2199220"/>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gn="ctr">
              <a:defRPr/>
            </a:pPr>
            <a:r>
              <a:rPr lang="zh-CN" altLang="en-US" sz="2400" kern="0" dirty="0" smtClean="0">
                <a:solidFill>
                  <a:prstClr val="white"/>
                </a:solidFill>
                <a:latin typeface="微软雅黑" pitchFamily="34" charset="-122"/>
                <a:ea typeface="微软雅黑" pitchFamily="34" charset="-122"/>
              </a:rPr>
              <a:t>声纹确认</a:t>
            </a:r>
            <a:endParaRPr lang="zh-CN" altLang="en-US" sz="2400" kern="0" dirty="0">
              <a:solidFill>
                <a:prstClr val="white"/>
              </a:solidFill>
              <a:latin typeface="微软雅黑" pitchFamily="34" charset="-122"/>
              <a:ea typeface="微软雅黑" pitchFamily="34" charset="-122"/>
            </a:endParaRPr>
          </a:p>
        </p:txBody>
      </p:sp>
      <p:sp>
        <p:nvSpPr>
          <p:cNvPr id="46" name="Rectangle 47"/>
          <p:cNvSpPr>
            <a:spLocks noChangeArrowheads="1"/>
          </p:cNvSpPr>
          <p:nvPr/>
        </p:nvSpPr>
        <p:spPr bwMode="auto">
          <a:xfrm rot="5400000" flipV="1">
            <a:off x="4782025" y="851857"/>
            <a:ext cx="11722" cy="2057936"/>
          </a:xfrm>
          <a:prstGeom prst="rect">
            <a:avLst/>
          </a:prstGeom>
          <a:gradFill rotWithShape="1">
            <a:gsLst>
              <a:gs pos="0">
                <a:sysClr val="window" lastClr="FFFFFF"/>
              </a:gs>
              <a:gs pos="50000">
                <a:sysClr val="window" lastClr="FFFFFF">
                  <a:alpha val="67000"/>
                </a:sysClr>
              </a:gs>
              <a:gs pos="100000">
                <a:sysClr val="windowText" lastClr="000000">
                  <a:alpha val="0"/>
                </a:sysClr>
              </a:gs>
            </a:gsLst>
            <a:lin ang="5400000" scaled="1"/>
          </a:gradFill>
          <a:ln w="9525">
            <a:noFill/>
            <a:miter lim="800000"/>
            <a:headEnd/>
            <a:tailEnd/>
          </a:ln>
        </p:spPr>
        <p:txBody>
          <a:bodyPr wrap="none" lIns="68586" tIns="34294" rIns="68586" bIns="34294" anchor="ctr"/>
          <a:lstStyle/>
          <a:p>
            <a:pPr defTabSz="685835" eaLnBrk="0" hangingPunct="0">
              <a:defRPr/>
            </a:pPr>
            <a:endParaRPr lang="en-US" kern="0" dirty="0">
              <a:solidFill>
                <a:sysClr val="windowText" lastClr="000000"/>
              </a:solidFill>
              <a:latin typeface="Segoe UI"/>
            </a:endParaRPr>
          </a:p>
        </p:txBody>
      </p:sp>
      <p:sp>
        <p:nvSpPr>
          <p:cNvPr id="50" name="Rectangle 47"/>
          <p:cNvSpPr>
            <a:spLocks noChangeArrowheads="1"/>
          </p:cNvSpPr>
          <p:nvPr/>
        </p:nvSpPr>
        <p:spPr bwMode="auto">
          <a:xfrm rot="16200000" flipH="1" flipV="1">
            <a:off x="7326154" y="926680"/>
            <a:ext cx="11722" cy="1930961"/>
          </a:xfrm>
          <a:prstGeom prst="rect">
            <a:avLst/>
          </a:prstGeom>
          <a:gradFill rotWithShape="1">
            <a:gsLst>
              <a:gs pos="0">
                <a:sysClr val="window" lastClr="FFFFFF"/>
              </a:gs>
              <a:gs pos="50000">
                <a:sysClr val="window" lastClr="FFFFFF">
                  <a:alpha val="67000"/>
                </a:sysClr>
              </a:gs>
              <a:gs pos="100000">
                <a:sysClr val="windowText" lastClr="000000">
                  <a:alpha val="0"/>
                </a:sysClr>
              </a:gs>
            </a:gsLst>
            <a:lin ang="5400000" scaled="1"/>
          </a:gradFill>
          <a:ln w="9525">
            <a:noFill/>
            <a:miter lim="800000"/>
            <a:headEnd/>
            <a:tailEnd/>
          </a:ln>
        </p:spPr>
        <p:txBody>
          <a:bodyPr wrap="none" lIns="68586" tIns="34294" rIns="68586" bIns="34294" anchor="ctr"/>
          <a:lstStyle/>
          <a:p>
            <a:pPr defTabSz="685835" eaLnBrk="0" hangingPunct="0">
              <a:defRPr/>
            </a:pPr>
            <a:endParaRPr lang="en-US" kern="0" dirty="0">
              <a:solidFill>
                <a:sysClr val="windowText" lastClr="000000"/>
              </a:solidFill>
              <a:latin typeface="Segoe UI"/>
            </a:endParaRPr>
          </a:p>
        </p:txBody>
      </p:sp>
      <p:sp>
        <p:nvSpPr>
          <p:cNvPr id="51" name="矩形 50"/>
          <p:cNvSpPr>
            <a:spLocks noChangeArrowheads="1"/>
          </p:cNvSpPr>
          <p:nvPr/>
        </p:nvSpPr>
        <p:spPr bwMode="auto">
          <a:xfrm>
            <a:off x="6709512" y="220874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gn="ctr">
              <a:defRPr/>
            </a:pPr>
            <a:r>
              <a:rPr lang="zh-CN" altLang="en-US" sz="2400" kern="0" dirty="0" smtClean="0">
                <a:solidFill>
                  <a:prstClr val="white"/>
                </a:solidFill>
                <a:latin typeface="微软雅黑" pitchFamily="34" charset="-122"/>
                <a:ea typeface="微软雅黑" pitchFamily="34" charset="-122"/>
              </a:rPr>
              <a:t>声纹密码</a:t>
            </a:r>
            <a:endParaRPr lang="zh-CN" altLang="en-US" sz="2400" kern="0" dirty="0">
              <a:solidFill>
                <a:prstClr val="white"/>
              </a:solidFill>
              <a:latin typeface="微软雅黑" pitchFamily="34" charset="-122"/>
              <a:ea typeface="微软雅黑" pitchFamily="34" charset="-122"/>
            </a:endParaRPr>
          </a:p>
        </p:txBody>
      </p:sp>
      <p:sp>
        <p:nvSpPr>
          <p:cNvPr id="84" name="椭圆形标注 83"/>
          <p:cNvSpPr/>
          <p:nvPr/>
        </p:nvSpPr>
        <p:spPr>
          <a:xfrm>
            <a:off x="1897136" y="1965687"/>
            <a:ext cx="1935313" cy="790069"/>
          </a:xfrm>
          <a:prstGeom prst="wedgeEllipseCallout">
            <a:avLst>
              <a:gd name="adj1" fmla="val -41527"/>
              <a:gd name="adj2" fmla="val 92993"/>
            </a:avLst>
          </a:prstGeom>
          <a:noFill/>
          <a:ln w="6350" cap="flat" cmpd="sng" algn="ctr">
            <a:solidFill>
              <a:schemeClr val="bg1">
                <a:lumMod val="6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mn-cs"/>
              </a:rPr>
              <a:t>芝麻开门</a:t>
            </a:r>
          </a:p>
        </p:txBody>
      </p:sp>
      <p:sp>
        <p:nvSpPr>
          <p:cNvPr id="85" name="椭圆形标注 84"/>
          <p:cNvSpPr/>
          <p:nvPr/>
        </p:nvSpPr>
        <p:spPr>
          <a:xfrm>
            <a:off x="1897136" y="4733098"/>
            <a:ext cx="1935315" cy="841486"/>
          </a:xfrm>
          <a:prstGeom prst="wedgeEllipseCallout">
            <a:avLst>
              <a:gd name="adj1" fmla="val -41739"/>
              <a:gd name="adj2" fmla="val -95997"/>
            </a:avLst>
          </a:prstGeom>
          <a:noFill/>
          <a:ln w="6350" cap="flat" cmpd="sng" algn="ctr">
            <a:solidFill>
              <a:schemeClr val="bg1">
                <a:lumMod val="6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kern="0" noProof="0" dirty="0" smtClean="0">
                <a:solidFill>
                  <a:schemeClr val="bg1"/>
                </a:solidFill>
                <a:latin typeface="微软雅黑" pitchFamily="34" charset="-122"/>
                <a:ea typeface="微软雅黑" pitchFamily="34" charset="-122"/>
              </a:rPr>
              <a:t>猜猜我是谁</a:t>
            </a:r>
            <a:endParaRPr kumimoji="0" lang="zh-CN" altLang="en-US" sz="18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1947538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wipe(right)">
                                      <p:cBhvr>
                                        <p:cTn id="10" dur="500"/>
                                        <p:tgtEl>
                                          <p:spTgt spid="50"/>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wipe(left)">
                                      <p:cBhvr>
                                        <p:cTn id="13" dur="500"/>
                                        <p:tgtEl>
                                          <p:spTgt spid="4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right)">
                                      <p:cBhvr>
                                        <p:cTn id="1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2" grpId="0" animBg="1"/>
      <p:bldP spid="46" grpId="0" animBg="1"/>
      <p:bldP spid="5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表 5"/>
          <p:cNvGraphicFramePr/>
          <p:nvPr>
            <p:extLst/>
          </p:nvPr>
        </p:nvGraphicFramePr>
        <p:xfrm>
          <a:off x="935547" y="1235901"/>
          <a:ext cx="7363325" cy="452758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396993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a:xfrm>
            <a:off x="628650" y="365127"/>
            <a:ext cx="7899124" cy="8286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1"/>
                </a:solidFill>
                <a:latin typeface="微软雅黑" panose="020B0503020204020204" pitchFamily="34" charset="-122"/>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CN" altLang="en-US" sz="36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j-cs"/>
              </a:rPr>
              <a:t>明察秋毫 </a:t>
            </a:r>
            <a:r>
              <a:rPr kumimoji="0" lang="en-US" altLang="zh-CN" sz="36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j-cs"/>
              </a:rPr>
              <a:t>- </a:t>
            </a:r>
            <a:r>
              <a:rPr kumimoji="0" lang="zh-CN" altLang="en-US" sz="36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j-cs"/>
              </a:rPr>
              <a:t>人脸识别</a:t>
            </a:r>
            <a:endParaRPr kumimoji="0" lang="zh-CN" altLang="en-US" sz="36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j-cs"/>
            </a:endParaRPr>
          </a:p>
        </p:txBody>
      </p:sp>
      <p:sp>
        <p:nvSpPr>
          <p:cNvPr id="5" name="文本框 4"/>
          <p:cNvSpPr txBox="1"/>
          <p:nvPr/>
        </p:nvSpPr>
        <p:spPr>
          <a:xfrm>
            <a:off x="731767" y="1321906"/>
            <a:ext cx="7947537" cy="1277273"/>
          </a:xfrm>
          <a:prstGeom prst="rect">
            <a:avLst/>
          </a:prstGeom>
          <a:noFill/>
        </p:spPr>
        <p:txBody>
          <a:bodyPr wrap="square" rtlCol="0">
            <a:spAutoFit/>
          </a:bodyPr>
          <a:lstStyle/>
          <a:p>
            <a:r>
              <a:rPr lang="zh-CN" altLang="en-US" sz="2400" dirty="0">
                <a:solidFill>
                  <a:prstClr val="white"/>
                </a:solidFill>
                <a:latin typeface="微软雅黑" panose="020B0503020204020204" pitchFamily="34" charset="-122"/>
                <a:ea typeface="微软雅黑" panose="020B0503020204020204" pitchFamily="34" charset="-122"/>
              </a:rPr>
              <a:t>人脸识别算法终于超过了人类</a:t>
            </a:r>
            <a:r>
              <a:rPr lang="zh-CN" altLang="en-US" sz="2400" dirty="0" smtClean="0">
                <a:solidFill>
                  <a:prstClr val="white"/>
                </a:solidFill>
                <a:latin typeface="微软雅黑" panose="020B0503020204020204" pitchFamily="34" charset="-122"/>
                <a:ea typeface="微软雅黑" panose="020B0503020204020204" pitchFamily="34" charset="-122"/>
              </a:rPr>
              <a:t>本身。</a:t>
            </a:r>
            <a:endParaRPr lang="en-US" altLang="zh-CN" sz="2400" dirty="0" smtClean="0">
              <a:solidFill>
                <a:prstClr val="white"/>
              </a:solidFill>
              <a:latin typeface="微软雅黑" panose="020B0503020204020204" pitchFamily="34" charset="-122"/>
              <a:ea typeface="微软雅黑" panose="020B0503020204020204" pitchFamily="34" charset="-122"/>
            </a:endParaRPr>
          </a:p>
          <a:p>
            <a:endParaRPr lang="en-US" altLang="zh-CN" sz="500" dirty="0" smtClean="0">
              <a:solidFill>
                <a:prstClr val="white"/>
              </a:solidFill>
              <a:latin typeface="微软雅黑" panose="020B0503020204020204" pitchFamily="34" charset="-122"/>
              <a:ea typeface="微软雅黑" panose="020B0503020204020204" pitchFamily="34" charset="-122"/>
            </a:endParaRPr>
          </a:p>
          <a:p>
            <a:r>
              <a:rPr lang="zh-CN" altLang="en-US" sz="2400" dirty="0">
                <a:solidFill>
                  <a:prstClr val="white"/>
                </a:solidFill>
                <a:latin typeface="微软雅黑" panose="020B0503020204020204" pitchFamily="34" charset="-122"/>
                <a:ea typeface="微软雅黑" panose="020B0503020204020204" pitchFamily="34" charset="-122"/>
              </a:rPr>
              <a:t>讯</a:t>
            </a:r>
            <a:r>
              <a:rPr lang="zh-CN" altLang="en-US" sz="2400" dirty="0" smtClean="0">
                <a:solidFill>
                  <a:prstClr val="white"/>
                </a:solidFill>
                <a:latin typeface="微软雅黑" panose="020B0503020204020204" pitchFamily="34" charset="-122"/>
                <a:ea typeface="微软雅黑" panose="020B0503020204020204" pitchFamily="34" charset="-122"/>
              </a:rPr>
              <a:t>飞语音云联合香港大学</a:t>
            </a:r>
            <a:r>
              <a:rPr lang="zh-CN" altLang="en-US" sz="2400" dirty="0">
                <a:solidFill>
                  <a:prstClr val="white"/>
                </a:solidFill>
                <a:latin typeface="微软雅黑" panose="020B0503020204020204" pitchFamily="34" charset="-122"/>
                <a:ea typeface="微软雅黑" panose="020B0503020204020204" pitchFamily="34" charset="-122"/>
              </a:rPr>
              <a:t>开放</a:t>
            </a:r>
            <a:r>
              <a:rPr lang="zh-CN" altLang="en-US" sz="2400" dirty="0" smtClean="0">
                <a:solidFill>
                  <a:prstClr val="white"/>
                </a:solidFill>
                <a:latin typeface="微软雅黑" panose="020B0503020204020204" pitchFamily="34" charset="-122"/>
                <a:ea typeface="微软雅黑" panose="020B0503020204020204" pitchFamily="34" charset="-122"/>
              </a:rPr>
              <a:t>世界领先的人脸识别技术，准确度超越</a:t>
            </a:r>
            <a:r>
              <a:rPr lang="en-US" altLang="zh-CN" sz="2400" dirty="0" smtClean="0">
                <a:solidFill>
                  <a:prstClr val="white"/>
                </a:solidFill>
                <a:latin typeface="微软雅黑" panose="020B0503020204020204" pitchFamily="34" charset="-122"/>
                <a:ea typeface="微软雅黑" panose="020B0503020204020204" pitchFamily="34" charset="-122"/>
              </a:rPr>
              <a:t>Facebook</a:t>
            </a:r>
            <a:r>
              <a:rPr lang="zh-CN" altLang="en-US" sz="2400" dirty="0" smtClean="0">
                <a:solidFill>
                  <a:prstClr val="white"/>
                </a:solidFill>
                <a:latin typeface="微软雅黑" panose="020B0503020204020204" pitchFamily="34" charset="-122"/>
                <a:ea typeface="微软雅黑" panose="020B0503020204020204" pitchFamily="34" charset="-122"/>
              </a:rPr>
              <a:t>。</a:t>
            </a:r>
            <a:endParaRPr lang="en-US" altLang="zh-CN" sz="2400" dirty="0" smtClean="0">
              <a:solidFill>
                <a:prstClr val="white"/>
              </a:solidFill>
              <a:latin typeface="微软雅黑" panose="020B0503020204020204" pitchFamily="34" charset="-122"/>
              <a:ea typeface="微软雅黑" panose="020B0503020204020204" pitchFamily="34" charset="-122"/>
            </a:endParaRPr>
          </a:p>
        </p:txBody>
      </p:sp>
      <p:pic>
        <p:nvPicPr>
          <p:cNvPr id="4098" name="Picture 2" descr="qqw"/>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52775" y="2901534"/>
            <a:ext cx="5991225" cy="3943350"/>
          </a:xfrm>
          <a:prstGeom prst="rect">
            <a:avLst/>
          </a:prstGeom>
          <a:noFill/>
          <a:extLst>
            <a:ext uri="{909E8E84-426E-40dd-AFC4-6F175D3DCCD1}">
              <a14:hiddenFill xmlns:a14="http://schemas.microsoft.com/office/drawing/2010/main">
                <a:solidFill>
                  <a:srgbClr val="FFFFFF"/>
                </a:solidFill>
              </a14:hiddenFill>
            </a:ext>
          </a:extLst>
        </p:spPr>
      </p:pic>
      <p:sp>
        <p:nvSpPr>
          <p:cNvPr id="7" name="文本框 6"/>
          <p:cNvSpPr txBox="1"/>
          <p:nvPr/>
        </p:nvSpPr>
        <p:spPr>
          <a:xfrm>
            <a:off x="761585" y="2826500"/>
            <a:ext cx="2240032" cy="400110"/>
          </a:xfrm>
          <a:prstGeom prst="rect">
            <a:avLst/>
          </a:prstGeom>
          <a:noFill/>
        </p:spPr>
        <p:txBody>
          <a:bodyPr wrap="square" rtlCol="0">
            <a:spAutoFit/>
          </a:bodyPr>
          <a:lstStyle/>
          <a:p>
            <a:r>
              <a:rPr lang="zh-CN" altLang="en-US" sz="2000" dirty="0" smtClean="0">
                <a:solidFill>
                  <a:prstClr val="white"/>
                </a:solidFill>
                <a:latin typeface="微软雅黑" panose="020B0503020204020204" pitchFamily="34" charset="-122"/>
                <a:ea typeface="微软雅黑" panose="020B0503020204020204" pitchFamily="34" charset="-122"/>
              </a:rPr>
              <a:t>人脸识别</a:t>
            </a:r>
            <a:endParaRPr lang="en-US" altLang="zh-CN" sz="2000" dirty="0" smtClean="0">
              <a:solidFill>
                <a:prstClr val="white"/>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761585" y="3565164"/>
            <a:ext cx="2240032" cy="400110"/>
          </a:xfrm>
          <a:prstGeom prst="rect">
            <a:avLst/>
          </a:prstGeom>
          <a:noFill/>
        </p:spPr>
        <p:txBody>
          <a:bodyPr wrap="square" rtlCol="0">
            <a:spAutoFit/>
          </a:bodyPr>
          <a:lstStyle/>
          <a:p>
            <a:r>
              <a:rPr lang="zh-CN" altLang="en-US" sz="2000" dirty="0" smtClean="0">
                <a:solidFill>
                  <a:prstClr val="white"/>
                </a:solidFill>
                <a:latin typeface="微软雅黑" panose="020B0503020204020204" pitchFamily="34" charset="-122"/>
                <a:ea typeface="微软雅黑" panose="020B0503020204020204" pitchFamily="34" charset="-122"/>
              </a:rPr>
              <a:t>人脸检测</a:t>
            </a:r>
            <a:endParaRPr lang="en-US" altLang="zh-CN" sz="2000" dirty="0" smtClean="0">
              <a:solidFill>
                <a:prstClr val="white"/>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761585" y="4366092"/>
            <a:ext cx="2240032" cy="400110"/>
          </a:xfrm>
          <a:prstGeom prst="rect">
            <a:avLst/>
          </a:prstGeom>
          <a:noFill/>
        </p:spPr>
        <p:txBody>
          <a:bodyPr wrap="square" rtlCol="0">
            <a:spAutoFit/>
          </a:bodyPr>
          <a:lstStyle/>
          <a:p>
            <a:r>
              <a:rPr lang="zh-CN" altLang="en-US" sz="2000" dirty="0" smtClean="0">
                <a:solidFill>
                  <a:prstClr val="white"/>
                </a:solidFill>
                <a:latin typeface="微软雅黑" panose="020B0503020204020204" pitchFamily="34" charset="-122"/>
                <a:ea typeface="微软雅黑" panose="020B0503020204020204" pitchFamily="34" charset="-122"/>
              </a:rPr>
              <a:t>人脸漫画</a:t>
            </a:r>
            <a:endParaRPr lang="en-US" altLang="zh-CN" sz="2000" dirty="0" smtClean="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4144007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5690842" y="1883903"/>
            <a:ext cx="2460072" cy="369332"/>
          </a:xfrm>
          <a:prstGeom prst="rect">
            <a:avLst/>
          </a:prstGeom>
          <a:noFill/>
        </p:spPr>
        <p:txBody>
          <a:bodyPr wrap="square" rtlCol="0">
            <a:spAutoFit/>
          </a:bodyPr>
          <a:lstStyle/>
          <a:p>
            <a:r>
              <a:rPr lang="zh-CN" altLang="en-US" dirty="0">
                <a:solidFill>
                  <a:prstClr val="white"/>
                </a:solidFill>
                <a:latin typeface="微软雅黑" panose="020B0503020204020204" pitchFamily="34" charset="-122"/>
                <a:ea typeface="微软雅黑" panose="020B0503020204020204" pitchFamily="34" charset="-122"/>
              </a:rPr>
              <a:t>交互</a:t>
            </a:r>
          </a:p>
        </p:txBody>
      </p:sp>
      <p:cxnSp>
        <p:nvCxnSpPr>
          <p:cNvPr id="14" name="直接连接符 13"/>
          <p:cNvCxnSpPr/>
          <p:nvPr/>
        </p:nvCxnSpPr>
        <p:spPr>
          <a:xfrm>
            <a:off x="1765882" y="5236001"/>
            <a:ext cx="5605944"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3899558" y="5451287"/>
            <a:ext cx="2460072" cy="369332"/>
          </a:xfrm>
          <a:prstGeom prst="rect">
            <a:avLst/>
          </a:prstGeom>
          <a:noFill/>
        </p:spPr>
        <p:txBody>
          <a:bodyPr wrap="square" rtlCol="0">
            <a:spAutoFit/>
          </a:bodyPr>
          <a:lstStyle/>
          <a:p>
            <a:r>
              <a:rPr lang="zh-CN" altLang="en-US" dirty="0">
                <a:solidFill>
                  <a:prstClr val="white"/>
                </a:solidFill>
                <a:latin typeface="微软雅黑" panose="020B0503020204020204" pitchFamily="34" charset="-122"/>
                <a:ea typeface="微软雅黑" panose="020B0503020204020204" pitchFamily="34" charset="-122"/>
              </a:rPr>
              <a:t>基于大数据的个性化</a:t>
            </a:r>
          </a:p>
        </p:txBody>
      </p:sp>
      <p:sp>
        <p:nvSpPr>
          <p:cNvPr id="16" name="等腰三角形 15"/>
          <p:cNvSpPr/>
          <p:nvPr/>
        </p:nvSpPr>
        <p:spPr>
          <a:xfrm rot="10800000">
            <a:off x="4218569" y="5248310"/>
            <a:ext cx="283128" cy="10696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cxnSp>
        <p:nvCxnSpPr>
          <p:cNvPr id="17" name="直接连接符 16"/>
          <p:cNvCxnSpPr/>
          <p:nvPr/>
        </p:nvCxnSpPr>
        <p:spPr>
          <a:xfrm>
            <a:off x="4360133" y="1988179"/>
            <a:ext cx="0" cy="3320117"/>
          </a:xfrm>
          <a:prstGeom prst="line">
            <a:avLst/>
          </a:prstGeom>
          <a:ln>
            <a:prstDash val="dash"/>
          </a:ln>
        </p:spPr>
        <p:style>
          <a:lnRef idx="1">
            <a:schemeClr val="accent1"/>
          </a:lnRef>
          <a:fillRef idx="0">
            <a:schemeClr val="accent1"/>
          </a:fillRef>
          <a:effectRef idx="0">
            <a:schemeClr val="accent1"/>
          </a:effectRef>
          <a:fontRef idx="minor">
            <a:schemeClr val="tx1"/>
          </a:fontRef>
        </p:style>
      </p:cxnSp>
      <p:pic>
        <p:nvPicPr>
          <p:cNvPr id="18" name="Picture 7" descr="C:\Users\Jonahs\Dropbox\Projects SCOTT\MEET Windows Azure\source\Background\tile-icon-identity.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1416" y="5386138"/>
            <a:ext cx="479087" cy="478962"/>
          </a:xfrm>
          <a:prstGeom prst="rect">
            <a:avLst/>
          </a:prstGeom>
          <a:noFill/>
          <a:extLst>
            <a:ext uri="{909E8E84-426E-40dd-AFC4-6F175D3DCCD1}">
              <a14:hiddenFill xmlns:a14="http://schemas.microsoft.com/office/drawing/2010/main">
                <a:solidFill>
                  <a:srgbClr val="FFFFFF"/>
                </a:solidFill>
              </a14:hiddenFill>
            </a:ext>
          </a:extLst>
        </p:spPr>
      </p:pic>
      <p:sp>
        <p:nvSpPr>
          <p:cNvPr id="39" name="标题 1"/>
          <p:cNvSpPr txBox="1">
            <a:spLocks/>
          </p:cNvSpPr>
          <p:nvPr/>
        </p:nvSpPr>
        <p:spPr>
          <a:xfrm>
            <a:off x="628650" y="365127"/>
            <a:ext cx="7975600" cy="8286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1"/>
                </a:solidFill>
                <a:latin typeface="微软雅黑" panose="020B0503020204020204" pitchFamily="34" charset="-122"/>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CN" altLang="en-US" sz="36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j-cs"/>
              </a:rPr>
              <a:t>自然交互方案</a:t>
            </a:r>
            <a:endParaRPr kumimoji="0" lang="zh-CN" altLang="en-US" sz="36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j-cs"/>
            </a:endParaRPr>
          </a:p>
        </p:txBody>
      </p:sp>
      <p:sp>
        <p:nvSpPr>
          <p:cNvPr id="40" name="椭圆 39"/>
          <p:cNvSpPr/>
          <p:nvPr/>
        </p:nvSpPr>
        <p:spPr>
          <a:xfrm>
            <a:off x="1716432" y="2351579"/>
            <a:ext cx="1063304" cy="106330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prstClr val="white"/>
              </a:solidFill>
              <a:latin typeface="微软雅黑" panose="020B0503020204020204" pitchFamily="34" charset="-122"/>
              <a:ea typeface="微软雅黑" panose="020B0503020204020204" pitchFamily="34" charset="-122"/>
            </a:endParaRPr>
          </a:p>
        </p:txBody>
      </p:sp>
      <p:sp>
        <p:nvSpPr>
          <p:cNvPr id="41" name="椭圆 40"/>
          <p:cNvSpPr/>
          <p:nvPr/>
        </p:nvSpPr>
        <p:spPr>
          <a:xfrm>
            <a:off x="3090175" y="2354725"/>
            <a:ext cx="1063304" cy="106330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prstClr val="white"/>
              </a:solidFill>
              <a:latin typeface="微软雅黑" panose="020B0503020204020204" pitchFamily="34" charset="-122"/>
              <a:ea typeface="微软雅黑" panose="020B0503020204020204" pitchFamily="34" charset="-122"/>
            </a:endParaRPr>
          </a:p>
        </p:txBody>
      </p:sp>
      <p:sp>
        <p:nvSpPr>
          <p:cNvPr id="42" name="椭圆 41"/>
          <p:cNvSpPr/>
          <p:nvPr/>
        </p:nvSpPr>
        <p:spPr>
          <a:xfrm>
            <a:off x="4627538" y="2354725"/>
            <a:ext cx="1063304" cy="106330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prstClr val="white"/>
              </a:solidFill>
              <a:latin typeface="微软雅黑" panose="020B0503020204020204" pitchFamily="34" charset="-122"/>
              <a:ea typeface="微软雅黑" panose="020B0503020204020204" pitchFamily="34" charset="-122"/>
            </a:endParaRPr>
          </a:p>
        </p:txBody>
      </p:sp>
      <p:sp>
        <p:nvSpPr>
          <p:cNvPr id="43" name="椭圆 42"/>
          <p:cNvSpPr/>
          <p:nvPr/>
        </p:nvSpPr>
        <p:spPr>
          <a:xfrm>
            <a:off x="6345006" y="2331832"/>
            <a:ext cx="1063304" cy="106330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prstClr val="white"/>
              </a:solidFill>
              <a:latin typeface="微软雅黑" panose="020B0503020204020204" pitchFamily="34" charset="-122"/>
              <a:ea typeface="微软雅黑" panose="020B0503020204020204" pitchFamily="34" charset="-122"/>
            </a:endParaRPr>
          </a:p>
        </p:txBody>
      </p:sp>
      <p:sp>
        <p:nvSpPr>
          <p:cNvPr id="44" name="椭圆 43"/>
          <p:cNvSpPr/>
          <p:nvPr/>
        </p:nvSpPr>
        <p:spPr>
          <a:xfrm>
            <a:off x="5439856" y="3830053"/>
            <a:ext cx="1063304" cy="1063304"/>
          </a:xfrm>
          <a:prstGeom prst="ellipse">
            <a:avLst/>
          </a:prstGeom>
          <a:solidFill>
            <a:srgbClr val="33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prstClr val="white"/>
              </a:solidFill>
              <a:latin typeface="微软雅黑" panose="020B0503020204020204" pitchFamily="34" charset="-122"/>
              <a:ea typeface="微软雅黑" panose="020B0503020204020204" pitchFamily="34" charset="-122"/>
            </a:endParaRPr>
          </a:p>
        </p:txBody>
      </p:sp>
      <p:cxnSp>
        <p:nvCxnSpPr>
          <p:cNvPr id="45" name="直接箭头连接符 44"/>
          <p:cNvCxnSpPr/>
          <p:nvPr/>
        </p:nvCxnSpPr>
        <p:spPr>
          <a:xfrm>
            <a:off x="2853871" y="2883228"/>
            <a:ext cx="20762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6" name="直接箭头连接符 45"/>
          <p:cNvCxnSpPr/>
          <p:nvPr/>
        </p:nvCxnSpPr>
        <p:spPr>
          <a:xfrm>
            <a:off x="4360068" y="3608184"/>
            <a:ext cx="20762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7" name="直接箭头连接符 46"/>
          <p:cNvCxnSpPr/>
          <p:nvPr/>
        </p:nvCxnSpPr>
        <p:spPr>
          <a:xfrm>
            <a:off x="5956558" y="2774560"/>
            <a:ext cx="20762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8" name="直接箭头连接符 47"/>
          <p:cNvCxnSpPr/>
          <p:nvPr/>
        </p:nvCxnSpPr>
        <p:spPr>
          <a:xfrm rot="7200000">
            <a:off x="6449765" y="3725853"/>
            <a:ext cx="223356" cy="564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9" name="直接箭头连接符 48"/>
          <p:cNvCxnSpPr/>
          <p:nvPr/>
        </p:nvCxnSpPr>
        <p:spPr>
          <a:xfrm rot="14400000">
            <a:off x="5386460" y="3634489"/>
            <a:ext cx="223356" cy="564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0" name="文本框 49"/>
          <p:cNvSpPr txBox="1"/>
          <p:nvPr/>
        </p:nvSpPr>
        <p:spPr>
          <a:xfrm>
            <a:off x="2639892" y="1883903"/>
            <a:ext cx="722584" cy="369332"/>
          </a:xfrm>
          <a:prstGeom prst="rect">
            <a:avLst/>
          </a:prstGeom>
          <a:noFill/>
        </p:spPr>
        <p:txBody>
          <a:bodyPr wrap="square" rtlCol="0">
            <a:spAutoFit/>
          </a:bodyPr>
          <a:lstStyle/>
          <a:p>
            <a:r>
              <a:rPr lang="zh-CN" altLang="en-US" dirty="0">
                <a:solidFill>
                  <a:prstClr val="white"/>
                </a:solidFill>
                <a:latin typeface="微软雅黑" panose="020B0503020204020204" pitchFamily="34" charset="-122"/>
                <a:ea typeface="微软雅黑" panose="020B0503020204020204" pitchFamily="34" charset="-122"/>
              </a:rPr>
              <a:t>确认</a:t>
            </a:r>
          </a:p>
        </p:txBody>
      </p:sp>
      <p:sp>
        <p:nvSpPr>
          <p:cNvPr id="51" name="文本框 50"/>
          <p:cNvSpPr txBox="1"/>
          <p:nvPr/>
        </p:nvSpPr>
        <p:spPr>
          <a:xfrm>
            <a:off x="1995374" y="3055585"/>
            <a:ext cx="673217" cy="323165"/>
          </a:xfrm>
          <a:prstGeom prst="rect">
            <a:avLst/>
          </a:prstGeom>
          <a:noFill/>
        </p:spPr>
        <p:txBody>
          <a:bodyPr wrap="square" rtlCol="0">
            <a:spAutoFit/>
          </a:bodyPr>
          <a:lstStyle/>
          <a:p>
            <a:r>
              <a:rPr lang="zh-CN" altLang="en-US" sz="1500" dirty="0">
                <a:solidFill>
                  <a:prstClr val="white"/>
                </a:solidFill>
                <a:latin typeface="微软雅黑" panose="020B0503020204020204" pitchFamily="34" charset="-122"/>
                <a:ea typeface="微软雅黑" panose="020B0503020204020204" pitchFamily="34" charset="-122"/>
              </a:rPr>
              <a:t>唤醒</a:t>
            </a:r>
          </a:p>
        </p:txBody>
      </p:sp>
      <p:pic>
        <p:nvPicPr>
          <p:cNvPr id="52" name="图片 51"/>
          <p:cNvPicPr>
            <a:picLocks noChangeAspect="1"/>
          </p:cNvPicPr>
          <p:nvPr/>
        </p:nvPicPr>
        <p:blipFill>
          <a:blip r:embed="rId4" cstate="print"/>
          <a:stretch>
            <a:fillRect/>
          </a:stretch>
        </p:blipFill>
        <p:spPr>
          <a:xfrm>
            <a:off x="1976636" y="2494434"/>
            <a:ext cx="527090" cy="515246"/>
          </a:xfrm>
          <a:prstGeom prst="rect">
            <a:avLst/>
          </a:prstGeom>
        </p:spPr>
      </p:pic>
      <p:sp>
        <p:nvSpPr>
          <p:cNvPr id="53" name="文本框 52"/>
          <p:cNvSpPr txBox="1"/>
          <p:nvPr/>
        </p:nvSpPr>
        <p:spPr>
          <a:xfrm>
            <a:off x="3385665" y="3067404"/>
            <a:ext cx="673217" cy="323165"/>
          </a:xfrm>
          <a:prstGeom prst="rect">
            <a:avLst/>
          </a:prstGeom>
          <a:noFill/>
        </p:spPr>
        <p:txBody>
          <a:bodyPr wrap="square" rtlCol="0">
            <a:spAutoFit/>
          </a:bodyPr>
          <a:lstStyle/>
          <a:p>
            <a:r>
              <a:rPr lang="zh-CN" altLang="en-US" sz="1500" dirty="0">
                <a:solidFill>
                  <a:prstClr val="white"/>
                </a:solidFill>
                <a:latin typeface="微软雅黑" panose="020B0503020204020204" pitchFamily="34" charset="-122"/>
                <a:ea typeface="微软雅黑" panose="020B0503020204020204" pitchFamily="34" charset="-122"/>
              </a:rPr>
              <a:t>声纹</a:t>
            </a:r>
          </a:p>
        </p:txBody>
      </p:sp>
      <p:pic>
        <p:nvPicPr>
          <p:cNvPr id="54" name="图片 53"/>
          <p:cNvPicPr>
            <a:picLocks noChangeAspect="1"/>
          </p:cNvPicPr>
          <p:nvPr/>
        </p:nvPicPr>
        <p:blipFill>
          <a:blip r:embed="rId5" cstate="print"/>
          <a:stretch>
            <a:fillRect/>
          </a:stretch>
        </p:blipFill>
        <p:spPr>
          <a:xfrm>
            <a:off x="6634641" y="2488449"/>
            <a:ext cx="531129" cy="536720"/>
          </a:xfrm>
          <a:prstGeom prst="rect">
            <a:avLst/>
          </a:prstGeom>
        </p:spPr>
      </p:pic>
      <p:pic>
        <p:nvPicPr>
          <p:cNvPr id="55" name="图片 54"/>
          <p:cNvPicPr>
            <a:picLocks noChangeAspect="1"/>
          </p:cNvPicPr>
          <p:nvPr/>
        </p:nvPicPr>
        <p:blipFill>
          <a:blip r:embed="rId6" cstate="print"/>
          <a:stretch>
            <a:fillRect/>
          </a:stretch>
        </p:blipFill>
        <p:spPr>
          <a:xfrm>
            <a:off x="4900280" y="2503735"/>
            <a:ext cx="531129" cy="536720"/>
          </a:xfrm>
          <a:prstGeom prst="rect">
            <a:avLst/>
          </a:prstGeom>
        </p:spPr>
      </p:pic>
      <p:sp>
        <p:nvSpPr>
          <p:cNvPr id="56" name="文本框 55"/>
          <p:cNvSpPr txBox="1"/>
          <p:nvPr/>
        </p:nvSpPr>
        <p:spPr>
          <a:xfrm>
            <a:off x="4904939" y="3077521"/>
            <a:ext cx="673217" cy="323165"/>
          </a:xfrm>
          <a:prstGeom prst="rect">
            <a:avLst/>
          </a:prstGeom>
          <a:noFill/>
        </p:spPr>
        <p:txBody>
          <a:bodyPr wrap="square" rtlCol="0">
            <a:spAutoFit/>
          </a:bodyPr>
          <a:lstStyle/>
          <a:p>
            <a:r>
              <a:rPr lang="zh-CN" altLang="en-US" sz="1500" dirty="0">
                <a:solidFill>
                  <a:prstClr val="white"/>
                </a:solidFill>
                <a:latin typeface="微软雅黑" panose="020B0503020204020204" pitchFamily="34" charset="-122"/>
                <a:ea typeface="微软雅黑" panose="020B0503020204020204" pitchFamily="34" charset="-122"/>
              </a:rPr>
              <a:t>合成</a:t>
            </a:r>
          </a:p>
        </p:txBody>
      </p:sp>
      <p:sp>
        <p:nvSpPr>
          <p:cNvPr id="57" name="文本框 56"/>
          <p:cNvSpPr txBox="1"/>
          <p:nvPr/>
        </p:nvSpPr>
        <p:spPr>
          <a:xfrm>
            <a:off x="6635908" y="3036083"/>
            <a:ext cx="673217" cy="323165"/>
          </a:xfrm>
          <a:prstGeom prst="rect">
            <a:avLst/>
          </a:prstGeom>
          <a:noFill/>
        </p:spPr>
        <p:txBody>
          <a:bodyPr wrap="square" rtlCol="0">
            <a:spAutoFit/>
          </a:bodyPr>
          <a:lstStyle/>
          <a:p>
            <a:r>
              <a:rPr lang="zh-CN" altLang="en-US" sz="1500" dirty="0">
                <a:solidFill>
                  <a:prstClr val="white"/>
                </a:solidFill>
                <a:latin typeface="微软雅黑" panose="020B0503020204020204" pitchFamily="34" charset="-122"/>
                <a:ea typeface="微软雅黑" panose="020B0503020204020204" pitchFamily="34" charset="-122"/>
              </a:rPr>
              <a:t>识别</a:t>
            </a:r>
          </a:p>
        </p:txBody>
      </p:sp>
      <p:sp>
        <p:nvSpPr>
          <p:cNvPr id="58" name="文本框 57"/>
          <p:cNvSpPr txBox="1"/>
          <p:nvPr/>
        </p:nvSpPr>
        <p:spPr>
          <a:xfrm>
            <a:off x="5537635" y="4451456"/>
            <a:ext cx="1348165" cy="323165"/>
          </a:xfrm>
          <a:prstGeom prst="rect">
            <a:avLst/>
          </a:prstGeom>
          <a:noFill/>
        </p:spPr>
        <p:txBody>
          <a:bodyPr wrap="square" rtlCol="0">
            <a:spAutoFit/>
          </a:bodyPr>
          <a:lstStyle/>
          <a:p>
            <a:r>
              <a:rPr lang="zh-CN" altLang="en-US" sz="1500" dirty="0">
                <a:solidFill>
                  <a:prstClr val="white"/>
                </a:solidFill>
                <a:latin typeface="微软雅黑" panose="020B0503020204020204" pitchFamily="34" charset="-122"/>
                <a:ea typeface="微软雅黑" panose="020B0503020204020204" pitchFamily="34" charset="-122"/>
              </a:rPr>
              <a:t>语义理解</a:t>
            </a:r>
          </a:p>
        </p:txBody>
      </p:sp>
      <p:pic>
        <p:nvPicPr>
          <p:cNvPr id="59" name="图片 58" descr="未标题-1.png"/>
          <p:cNvPicPr>
            <a:picLocks noChangeAspect="1"/>
          </p:cNvPicPr>
          <p:nvPr/>
        </p:nvPicPr>
        <p:blipFill>
          <a:blip r:embed="rId7" cstate="print"/>
          <a:stretch>
            <a:fillRect/>
          </a:stretch>
        </p:blipFill>
        <p:spPr>
          <a:xfrm>
            <a:off x="3329934" y="2458810"/>
            <a:ext cx="563183" cy="563183"/>
          </a:xfrm>
          <a:prstGeom prst="rect">
            <a:avLst/>
          </a:prstGeom>
        </p:spPr>
      </p:pic>
      <p:pic>
        <p:nvPicPr>
          <p:cNvPr id="60" name="图片 5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61802" y="3908279"/>
            <a:ext cx="419410" cy="535299"/>
          </a:xfrm>
          <a:prstGeom prst="rect">
            <a:avLst/>
          </a:prstGeom>
        </p:spPr>
      </p:pic>
      <p:sp>
        <p:nvSpPr>
          <p:cNvPr id="38" name="椭圆 37"/>
          <p:cNvSpPr/>
          <p:nvPr/>
        </p:nvSpPr>
        <p:spPr>
          <a:xfrm>
            <a:off x="1717736" y="3830053"/>
            <a:ext cx="1062000" cy="10620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prstClr val="white"/>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1784286" y="4451456"/>
            <a:ext cx="968944" cy="323165"/>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人脸检测</a:t>
            </a:r>
          </a:p>
        </p:txBody>
      </p:sp>
      <p:sp>
        <p:nvSpPr>
          <p:cNvPr id="62" name="椭圆 61"/>
          <p:cNvSpPr>
            <a:spLocks noChangeAspect="1"/>
          </p:cNvSpPr>
          <p:nvPr/>
        </p:nvSpPr>
        <p:spPr>
          <a:xfrm>
            <a:off x="3091479" y="3830053"/>
            <a:ext cx="1062000" cy="10620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微软雅黑" panose="020B0503020204020204" pitchFamily="34" charset="-122"/>
              <a:ea typeface="微软雅黑" panose="020B0503020204020204" pitchFamily="34" charset="-122"/>
            </a:endParaRPr>
          </a:p>
        </p:txBody>
      </p:sp>
      <p:sp>
        <p:nvSpPr>
          <p:cNvPr id="63" name="文本框 62"/>
          <p:cNvSpPr txBox="1"/>
          <p:nvPr/>
        </p:nvSpPr>
        <p:spPr>
          <a:xfrm>
            <a:off x="3164610" y="4451456"/>
            <a:ext cx="1328142" cy="323165"/>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人</a:t>
            </a:r>
            <a:r>
              <a:rPr lang="zh-CN" altLang="en-US" sz="1500" dirty="0" smtClean="0">
                <a:solidFill>
                  <a:schemeClr val="bg1"/>
                </a:solidFill>
                <a:latin typeface="微软雅黑" panose="020B0503020204020204" pitchFamily="34" charset="-122"/>
                <a:ea typeface="微软雅黑" panose="020B0503020204020204" pitchFamily="34" charset="-122"/>
              </a:rPr>
              <a:t>脸</a:t>
            </a:r>
            <a:r>
              <a:rPr lang="zh-CN" altLang="en-US" sz="1500" dirty="0">
                <a:solidFill>
                  <a:schemeClr val="bg1"/>
                </a:solidFill>
                <a:latin typeface="微软雅黑" panose="020B0503020204020204" pitchFamily="34" charset="-122"/>
                <a:ea typeface="微软雅黑" panose="020B0503020204020204" pitchFamily="34" charset="-122"/>
              </a:rPr>
              <a:t>识别</a:t>
            </a:r>
          </a:p>
        </p:txBody>
      </p:sp>
      <p:pic>
        <p:nvPicPr>
          <p:cNvPr id="65" name="图片 64" descr="未标题-3.png"/>
          <p:cNvPicPr>
            <a:picLocks noChangeAspect="1"/>
          </p:cNvPicPr>
          <p:nvPr/>
        </p:nvPicPr>
        <p:blipFill>
          <a:blip r:embed="rId9" cstate="print"/>
          <a:stretch>
            <a:fillRect/>
          </a:stretch>
        </p:blipFill>
        <p:spPr>
          <a:xfrm>
            <a:off x="2067378" y="3966330"/>
            <a:ext cx="409998" cy="498305"/>
          </a:xfrm>
          <a:prstGeom prst="rect">
            <a:avLst/>
          </a:prstGeom>
        </p:spPr>
      </p:pic>
      <p:pic>
        <p:nvPicPr>
          <p:cNvPr id="66" name="图片 65" descr="未标题-4.png"/>
          <p:cNvPicPr>
            <a:picLocks noChangeAspect="1"/>
          </p:cNvPicPr>
          <p:nvPr/>
        </p:nvPicPr>
        <p:blipFill>
          <a:blip r:embed="rId10" cstate="print"/>
          <a:stretch>
            <a:fillRect/>
          </a:stretch>
        </p:blipFill>
        <p:spPr>
          <a:xfrm>
            <a:off x="3413076" y="3996570"/>
            <a:ext cx="446383" cy="469876"/>
          </a:xfrm>
          <a:prstGeom prst="rect">
            <a:avLst/>
          </a:prstGeom>
        </p:spPr>
      </p:pic>
      <p:cxnSp>
        <p:nvCxnSpPr>
          <p:cNvPr id="67" name="直接箭头连接符 66"/>
          <p:cNvCxnSpPr/>
          <p:nvPr/>
        </p:nvCxnSpPr>
        <p:spPr>
          <a:xfrm>
            <a:off x="2727022" y="4444081"/>
            <a:ext cx="20762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06234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140" y="1149920"/>
            <a:ext cx="8828234" cy="4964320"/>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9582" y="1143062"/>
            <a:ext cx="6293792" cy="4978036"/>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7950" y="1143062"/>
            <a:ext cx="3297759" cy="4971177"/>
          </a:xfrm>
          <a:prstGeom prst="rect">
            <a:avLst/>
          </a:prstGeom>
        </p:spPr>
      </p:pic>
      <p:sp>
        <p:nvSpPr>
          <p:cNvPr id="10" name="矩形 9"/>
          <p:cNvSpPr/>
          <p:nvPr/>
        </p:nvSpPr>
        <p:spPr>
          <a:xfrm>
            <a:off x="335031" y="5554378"/>
            <a:ext cx="3155624" cy="646331"/>
          </a:xfrm>
          <a:prstGeom prst="rect">
            <a:avLst/>
          </a:prstGeom>
        </p:spPr>
        <p:txBody>
          <a:bodyPr wrap="square">
            <a:spAutoFit/>
          </a:bodyPr>
          <a:lstStyle/>
          <a:p>
            <a:r>
              <a:rPr lang="zh-CN" altLang="en-US" sz="3600" b="1" dirty="0">
                <a:ln w="12700">
                  <a:solidFill>
                    <a:schemeClr val="accent3">
                      <a:lumMod val="50000"/>
                    </a:schemeClr>
                  </a:solidFill>
                  <a:prstDash val="solid"/>
                </a:ln>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网络未</a:t>
            </a:r>
            <a:r>
              <a:rPr lang="zh-CN" altLang="en-US" sz="3600" b="1" dirty="0" smtClean="0">
                <a:ln w="12700">
                  <a:solidFill>
                    <a:schemeClr val="accent3">
                      <a:lumMod val="50000"/>
                    </a:schemeClr>
                  </a:solidFill>
                  <a:prstDash val="solid"/>
                </a:ln>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覆盖</a:t>
            </a:r>
            <a:endParaRPr lang="zh-CN" altLang="en-US" sz="3600" b="1" dirty="0">
              <a:ln w="12700">
                <a:solidFill>
                  <a:schemeClr val="accent3">
                    <a:lumMod val="50000"/>
                  </a:schemeClr>
                </a:solidFill>
                <a:prstDash val="solid"/>
              </a:ln>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2" name="矩形 11"/>
          <p:cNvSpPr/>
          <p:nvPr/>
        </p:nvSpPr>
        <p:spPr>
          <a:xfrm>
            <a:off x="2582576" y="2828835"/>
            <a:ext cx="3978847" cy="1200329"/>
          </a:xfrm>
          <a:prstGeom prst="rect">
            <a:avLst/>
          </a:prstGeom>
        </p:spPr>
        <p:txBody>
          <a:bodyPr wrap="square">
            <a:spAutoFit/>
          </a:bodyPr>
          <a:lstStyle/>
          <a:p>
            <a:r>
              <a:rPr lang="zh-CN" altLang="en-US" sz="7200" dirty="0">
                <a:ln w="9525">
                  <a:solidFill>
                    <a:schemeClr val="bg1"/>
                  </a:solid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怎么破？</a:t>
            </a:r>
          </a:p>
        </p:txBody>
      </p:sp>
      <p:sp>
        <p:nvSpPr>
          <p:cNvPr id="14" name="矩形 13"/>
          <p:cNvSpPr/>
          <p:nvPr/>
        </p:nvSpPr>
        <p:spPr>
          <a:xfrm>
            <a:off x="4894539" y="5467908"/>
            <a:ext cx="3155624" cy="646331"/>
          </a:xfrm>
          <a:prstGeom prst="rect">
            <a:avLst/>
          </a:prstGeom>
        </p:spPr>
        <p:txBody>
          <a:bodyPr wrap="square">
            <a:spAutoFit/>
          </a:bodyPr>
          <a:lstStyle/>
          <a:p>
            <a:r>
              <a:rPr lang="zh-CN" altLang="en-US" sz="3600" b="1" dirty="0" smtClean="0">
                <a:ln w="12700">
                  <a:solidFill>
                    <a:schemeClr val="accent3">
                      <a:lumMod val="50000"/>
                    </a:schemeClr>
                  </a:solidFill>
                  <a:prstDash val="solid"/>
                </a:ln>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快并贵着</a:t>
            </a:r>
            <a:endParaRPr lang="zh-CN" altLang="en-US" sz="3600" b="1" dirty="0">
              <a:ln w="12700">
                <a:solidFill>
                  <a:schemeClr val="accent3">
                    <a:lumMod val="50000"/>
                  </a:schemeClr>
                </a:solidFill>
                <a:prstDash val="solid"/>
              </a:ln>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34880416"/>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50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4627538" y="2354725"/>
            <a:ext cx="1063304" cy="106330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prstClr val="white"/>
              </a:solidFill>
              <a:latin typeface="微软雅黑" panose="020B0503020204020204" pitchFamily="34" charset="-122"/>
              <a:ea typeface="微软雅黑" panose="020B0503020204020204" pitchFamily="34" charset="-122"/>
            </a:endParaRPr>
          </a:p>
        </p:txBody>
      </p:sp>
      <p:sp>
        <p:nvSpPr>
          <p:cNvPr id="5" name="椭圆 4"/>
          <p:cNvSpPr/>
          <p:nvPr/>
        </p:nvSpPr>
        <p:spPr>
          <a:xfrm>
            <a:off x="6345006" y="2331832"/>
            <a:ext cx="1063304" cy="106330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prstClr val="white"/>
              </a:solidFill>
              <a:latin typeface="微软雅黑" panose="020B0503020204020204" pitchFamily="34" charset="-122"/>
              <a:ea typeface="微软雅黑" panose="020B0503020204020204" pitchFamily="34" charset="-122"/>
            </a:endParaRPr>
          </a:p>
        </p:txBody>
      </p:sp>
      <p:cxnSp>
        <p:nvCxnSpPr>
          <p:cNvPr id="8" name="直接箭头连接符 7"/>
          <p:cNvCxnSpPr/>
          <p:nvPr/>
        </p:nvCxnSpPr>
        <p:spPr>
          <a:xfrm>
            <a:off x="4360068" y="3608184"/>
            <a:ext cx="20762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a:off x="5956558" y="2774560"/>
            <a:ext cx="20762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rot="7200000">
            <a:off x="6449765" y="3725853"/>
            <a:ext cx="223356" cy="564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rot="14400000">
            <a:off x="5386460" y="3634489"/>
            <a:ext cx="223356" cy="564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5690842" y="1883903"/>
            <a:ext cx="2460072" cy="369332"/>
          </a:xfrm>
          <a:prstGeom prst="rect">
            <a:avLst/>
          </a:prstGeom>
          <a:noFill/>
        </p:spPr>
        <p:txBody>
          <a:bodyPr wrap="square" rtlCol="0">
            <a:spAutoFit/>
          </a:bodyPr>
          <a:lstStyle/>
          <a:p>
            <a:r>
              <a:rPr lang="zh-CN" altLang="en-US" dirty="0">
                <a:solidFill>
                  <a:prstClr val="white"/>
                </a:solidFill>
                <a:latin typeface="微软雅黑" panose="020B0503020204020204" pitchFamily="34" charset="-122"/>
                <a:ea typeface="微软雅黑" panose="020B0503020204020204" pitchFamily="34" charset="-122"/>
              </a:rPr>
              <a:t>交互</a:t>
            </a:r>
          </a:p>
        </p:txBody>
      </p:sp>
      <p:cxnSp>
        <p:nvCxnSpPr>
          <p:cNvPr id="14" name="直接连接符 13"/>
          <p:cNvCxnSpPr/>
          <p:nvPr/>
        </p:nvCxnSpPr>
        <p:spPr>
          <a:xfrm>
            <a:off x="1765882" y="5236001"/>
            <a:ext cx="5605944"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3899558" y="5451287"/>
            <a:ext cx="2460072" cy="369332"/>
          </a:xfrm>
          <a:prstGeom prst="rect">
            <a:avLst/>
          </a:prstGeom>
          <a:noFill/>
        </p:spPr>
        <p:txBody>
          <a:bodyPr wrap="square" rtlCol="0">
            <a:spAutoFit/>
          </a:bodyPr>
          <a:lstStyle/>
          <a:p>
            <a:r>
              <a:rPr lang="zh-CN" altLang="en-US" dirty="0">
                <a:solidFill>
                  <a:prstClr val="white"/>
                </a:solidFill>
                <a:latin typeface="微软雅黑" panose="020B0503020204020204" pitchFamily="34" charset="-122"/>
                <a:ea typeface="微软雅黑" panose="020B0503020204020204" pitchFamily="34" charset="-122"/>
              </a:rPr>
              <a:t>基于大数据的个性化</a:t>
            </a:r>
          </a:p>
        </p:txBody>
      </p:sp>
      <p:sp>
        <p:nvSpPr>
          <p:cNvPr id="16" name="等腰三角形 15"/>
          <p:cNvSpPr/>
          <p:nvPr/>
        </p:nvSpPr>
        <p:spPr>
          <a:xfrm rot="10800000">
            <a:off x="4218569" y="5248310"/>
            <a:ext cx="283128" cy="10696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cxnSp>
        <p:nvCxnSpPr>
          <p:cNvPr id="17" name="直接连接符 16"/>
          <p:cNvCxnSpPr/>
          <p:nvPr/>
        </p:nvCxnSpPr>
        <p:spPr>
          <a:xfrm>
            <a:off x="4360133" y="1988179"/>
            <a:ext cx="0" cy="3320117"/>
          </a:xfrm>
          <a:prstGeom prst="line">
            <a:avLst/>
          </a:prstGeom>
          <a:ln>
            <a:prstDash val="dash"/>
          </a:ln>
        </p:spPr>
        <p:style>
          <a:lnRef idx="1">
            <a:schemeClr val="accent1"/>
          </a:lnRef>
          <a:fillRef idx="0">
            <a:schemeClr val="accent1"/>
          </a:fillRef>
          <a:effectRef idx="0">
            <a:schemeClr val="accent1"/>
          </a:effectRef>
          <a:fontRef idx="minor">
            <a:schemeClr val="tx1"/>
          </a:fontRef>
        </p:style>
      </p:cxnSp>
      <p:pic>
        <p:nvPicPr>
          <p:cNvPr id="18" name="Picture 7" descr="C:\Users\Jonahs\Dropbox\Projects SCOTT\MEET Windows Azure\source\Background\tile-icon-identity.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1416" y="5386138"/>
            <a:ext cx="479087" cy="478962"/>
          </a:xfrm>
          <a:prstGeom prst="rect">
            <a:avLst/>
          </a:prstGeom>
          <a:noFill/>
          <a:extLst>
            <a:ext uri="{909E8E84-426E-40dd-AFC4-6F175D3DCCD1}">
              <a14:hiddenFill xmlns:a14="http://schemas.microsoft.com/office/drawing/2010/main">
                <a:solidFill>
                  <a:srgbClr val="FFFFFF"/>
                </a:solidFill>
              </a14:hiddenFill>
            </a:ext>
          </a:extLst>
        </p:spPr>
      </p:pic>
      <p:pic>
        <p:nvPicPr>
          <p:cNvPr id="22" name="图片 21"/>
          <p:cNvPicPr>
            <a:picLocks noChangeAspect="1"/>
          </p:cNvPicPr>
          <p:nvPr/>
        </p:nvPicPr>
        <p:blipFill>
          <a:blip r:embed="rId4" cstate="print"/>
          <a:stretch>
            <a:fillRect/>
          </a:stretch>
        </p:blipFill>
        <p:spPr>
          <a:xfrm>
            <a:off x="6634641" y="2488449"/>
            <a:ext cx="531129" cy="536720"/>
          </a:xfrm>
          <a:prstGeom prst="rect">
            <a:avLst/>
          </a:prstGeom>
        </p:spPr>
      </p:pic>
      <p:pic>
        <p:nvPicPr>
          <p:cNvPr id="23" name="图片 22"/>
          <p:cNvPicPr>
            <a:picLocks noChangeAspect="1"/>
          </p:cNvPicPr>
          <p:nvPr/>
        </p:nvPicPr>
        <p:blipFill>
          <a:blip r:embed="rId5" cstate="print"/>
          <a:stretch>
            <a:fillRect/>
          </a:stretch>
        </p:blipFill>
        <p:spPr>
          <a:xfrm>
            <a:off x="4900280" y="2503735"/>
            <a:ext cx="531129" cy="536720"/>
          </a:xfrm>
          <a:prstGeom prst="rect">
            <a:avLst/>
          </a:prstGeom>
        </p:spPr>
      </p:pic>
      <p:sp>
        <p:nvSpPr>
          <p:cNvPr id="24" name="文本框 23"/>
          <p:cNvSpPr txBox="1"/>
          <p:nvPr/>
        </p:nvSpPr>
        <p:spPr>
          <a:xfrm>
            <a:off x="4904939" y="3077521"/>
            <a:ext cx="673217" cy="323165"/>
          </a:xfrm>
          <a:prstGeom prst="rect">
            <a:avLst/>
          </a:prstGeom>
          <a:noFill/>
        </p:spPr>
        <p:txBody>
          <a:bodyPr wrap="square" rtlCol="0">
            <a:spAutoFit/>
          </a:bodyPr>
          <a:lstStyle/>
          <a:p>
            <a:r>
              <a:rPr lang="zh-CN" altLang="en-US" sz="1500" dirty="0">
                <a:solidFill>
                  <a:prstClr val="white"/>
                </a:solidFill>
                <a:latin typeface="微软雅黑" panose="020B0503020204020204" pitchFamily="34" charset="-122"/>
                <a:ea typeface="微软雅黑" panose="020B0503020204020204" pitchFamily="34" charset="-122"/>
              </a:rPr>
              <a:t>合成</a:t>
            </a:r>
          </a:p>
        </p:txBody>
      </p:sp>
      <p:sp>
        <p:nvSpPr>
          <p:cNvPr id="25" name="文本框 24"/>
          <p:cNvSpPr txBox="1"/>
          <p:nvPr/>
        </p:nvSpPr>
        <p:spPr>
          <a:xfrm>
            <a:off x="6635908" y="3036083"/>
            <a:ext cx="673217" cy="323165"/>
          </a:xfrm>
          <a:prstGeom prst="rect">
            <a:avLst/>
          </a:prstGeom>
          <a:noFill/>
        </p:spPr>
        <p:txBody>
          <a:bodyPr wrap="square" rtlCol="0">
            <a:spAutoFit/>
          </a:bodyPr>
          <a:lstStyle/>
          <a:p>
            <a:r>
              <a:rPr lang="zh-CN" altLang="en-US" sz="1500" dirty="0">
                <a:solidFill>
                  <a:prstClr val="white"/>
                </a:solidFill>
                <a:latin typeface="微软雅黑" panose="020B0503020204020204" pitchFamily="34" charset="-122"/>
                <a:ea typeface="微软雅黑" panose="020B0503020204020204" pitchFamily="34" charset="-122"/>
              </a:rPr>
              <a:t>识别</a:t>
            </a:r>
          </a:p>
        </p:txBody>
      </p:sp>
      <p:sp>
        <p:nvSpPr>
          <p:cNvPr id="40" name="标题 1"/>
          <p:cNvSpPr txBox="1">
            <a:spLocks/>
          </p:cNvSpPr>
          <p:nvPr/>
        </p:nvSpPr>
        <p:spPr>
          <a:xfrm>
            <a:off x="628650" y="365127"/>
            <a:ext cx="7975600" cy="8286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1"/>
                </a:solidFill>
                <a:latin typeface="微软雅黑" panose="020B0503020204020204" pitchFamily="34" charset="-122"/>
                <a:ea typeface="微软雅黑" panose="020B0503020204020204" pitchFamily="34" charset="-122"/>
                <a:cs typeface="+mj-cs"/>
              </a:defRPr>
            </a:lvl1pPr>
          </a:lstStyle>
          <a:p>
            <a:pPr>
              <a:defRPr/>
            </a:pPr>
            <a:r>
              <a:rPr lang="zh-CN" altLang="en-US" b="0" dirty="0">
                <a:solidFill>
                  <a:sysClr val="window" lastClr="FFFFFF"/>
                </a:solidFill>
              </a:rPr>
              <a:t>提供</a:t>
            </a:r>
            <a:r>
              <a:rPr lang="zh-CN" altLang="en-US" sz="4800" dirty="0">
                <a:solidFill>
                  <a:schemeClr val="accent1"/>
                </a:solidFill>
                <a:effectLst>
                  <a:outerShdw blurRad="38100" dist="38100" dir="2700000" algn="tl">
                    <a:srgbClr val="000000">
                      <a:alpha val="43137"/>
                    </a:srgbClr>
                  </a:outerShdw>
                </a:effectLst>
              </a:rPr>
              <a:t>最完善</a:t>
            </a:r>
            <a:r>
              <a:rPr lang="zh-CN" altLang="en-US" b="0" dirty="0">
                <a:solidFill>
                  <a:sysClr val="window" lastClr="FFFFFF"/>
                </a:solidFill>
              </a:rPr>
              <a:t>的自然交互方案</a:t>
            </a:r>
          </a:p>
        </p:txBody>
      </p:sp>
      <p:sp>
        <p:nvSpPr>
          <p:cNvPr id="46" name="文本框 45"/>
          <p:cNvSpPr txBox="1"/>
          <p:nvPr/>
        </p:nvSpPr>
        <p:spPr>
          <a:xfrm rot="1909517">
            <a:off x="3196966" y="1755130"/>
            <a:ext cx="2682165" cy="1015663"/>
          </a:xfrm>
          <a:prstGeom prst="rect">
            <a:avLst/>
          </a:prstGeom>
          <a:noFill/>
        </p:spPr>
        <p:txBody>
          <a:bodyPr wrap="square" rtlCol="0">
            <a:spAutoFit/>
          </a:bodyPr>
          <a:lstStyle/>
          <a:p>
            <a:r>
              <a:rPr lang="zh-CN" altLang="en-US" sz="6000" dirty="0" smtClean="0">
                <a:solidFill>
                  <a:schemeClr val="accent2"/>
                </a:solidFill>
                <a:latin typeface="华文行楷" panose="02010800040101010101" pitchFamily="2" charset="-122"/>
                <a:ea typeface="华文行楷" panose="02010800040101010101" pitchFamily="2" charset="-122"/>
              </a:rPr>
              <a:t>离</a:t>
            </a:r>
            <a:r>
              <a:rPr lang="zh-CN" altLang="en-US" sz="4800" dirty="0" smtClean="0">
                <a:solidFill>
                  <a:schemeClr val="accent2"/>
                </a:solidFill>
                <a:latin typeface="华文行楷" panose="02010800040101010101" pitchFamily="2" charset="-122"/>
                <a:ea typeface="华文行楷" panose="02010800040101010101" pitchFamily="2" charset="-122"/>
              </a:rPr>
              <a:t>线</a:t>
            </a:r>
            <a:r>
              <a:rPr lang="zh-CN" altLang="en-US" sz="4400" dirty="0" smtClean="0">
                <a:solidFill>
                  <a:schemeClr val="accent2"/>
                </a:solidFill>
                <a:latin typeface="华文行楷" panose="02010800040101010101" pitchFamily="2" charset="-122"/>
                <a:ea typeface="华文行楷" panose="02010800040101010101" pitchFamily="2" charset="-122"/>
              </a:rPr>
              <a:t>合</a:t>
            </a:r>
            <a:r>
              <a:rPr lang="zh-CN" altLang="en-US" sz="4000" dirty="0" smtClean="0">
                <a:solidFill>
                  <a:schemeClr val="accent2"/>
                </a:solidFill>
                <a:latin typeface="华文行楷" panose="02010800040101010101" pitchFamily="2" charset="-122"/>
                <a:ea typeface="华文行楷" panose="02010800040101010101" pitchFamily="2" charset="-122"/>
              </a:rPr>
              <a:t>成</a:t>
            </a:r>
            <a:endParaRPr lang="zh-CN" altLang="en-US" sz="4000" dirty="0">
              <a:solidFill>
                <a:schemeClr val="accent2"/>
              </a:solidFill>
              <a:latin typeface="华文行楷" panose="02010800040101010101" pitchFamily="2" charset="-122"/>
              <a:ea typeface="华文行楷" panose="02010800040101010101" pitchFamily="2" charset="-122"/>
            </a:endParaRPr>
          </a:p>
        </p:txBody>
      </p:sp>
      <p:sp>
        <p:nvSpPr>
          <p:cNvPr id="47" name="文本框 46"/>
          <p:cNvSpPr txBox="1"/>
          <p:nvPr/>
        </p:nvSpPr>
        <p:spPr>
          <a:xfrm rot="19551143">
            <a:off x="6290772" y="1395466"/>
            <a:ext cx="2944578" cy="1015663"/>
          </a:xfrm>
          <a:prstGeom prst="rect">
            <a:avLst/>
          </a:prstGeom>
          <a:noFill/>
        </p:spPr>
        <p:txBody>
          <a:bodyPr wrap="square" rtlCol="0">
            <a:spAutoFit/>
          </a:bodyPr>
          <a:lstStyle/>
          <a:p>
            <a:r>
              <a:rPr lang="zh-CN" altLang="en-US" sz="3200" dirty="0" smtClean="0">
                <a:solidFill>
                  <a:srgbClr val="00B0F0"/>
                </a:solidFill>
                <a:latin typeface="华文行楷" panose="02010800040101010101" pitchFamily="2" charset="-122"/>
                <a:ea typeface="华文行楷" panose="02010800040101010101" pitchFamily="2" charset="-122"/>
              </a:rPr>
              <a:t>词</a:t>
            </a:r>
            <a:r>
              <a:rPr lang="zh-CN" altLang="en-US" sz="3600" dirty="0" smtClean="0">
                <a:solidFill>
                  <a:srgbClr val="00B0F0"/>
                </a:solidFill>
                <a:latin typeface="华文行楷" panose="02010800040101010101" pitchFamily="2" charset="-122"/>
                <a:ea typeface="华文行楷" panose="02010800040101010101" pitchFamily="2" charset="-122"/>
              </a:rPr>
              <a:t>令</a:t>
            </a:r>
            <a:r>
              <a:rPr lang="zh-CN" altLang="en-US" sz="4000" dirty="0" smtClean="0">
                <a:solidFill>
                  <a:srgbClr val="00B0F0"/>
                </a:solidFill>
                <a:latin typeface="华文行楷" panose="02010800040101010101" pitchFamily="2" charset="-122"/>
                <a:ea typeface="华文行楷" panose="02010800040101010101" pitchFamily="2" charset="-122"/>
              </a:rPr>
              <a:t>命</a:t>
            </a:r>
            <a:r>
              <a:rPr lang="zh-CN" altLang="en-US" sz="4800" dirty="0" smtClean="0">
                <a:solidFill>
                  <a:srgbClr val="00B0F0"/>
                </a:solidFill>
                <a:latin typeface="华文行楷" panose="02010800040101010101" pitchFamily="2" charset="-122"/>
                <a:ea typeface="华文行楷" panose="02010800040101010101" pitchFamily="2" charset="-122"/>
              </a:rPr>
              <a:t>线</a:t>
            </a:r>
            <a:r>
              <a:rPr lang="zh-CN" altLang="en-US" sz="6000" dirty="0" smtClean="0">
                <a:solidFill>
                  <a:srgbClr val="00B0F0"/>
                </a:solidFill>
                <a:latin typeface="华文行楷" panose="02010800040101010101" pitchFamily="2" charset="-122"/>
                <a:ea typeface="华文行楷" panose="02010800040101010101" pitchFamily="2" charset="-122"/>
              </a:rPr>
              <a:t>离</a:t>
            </a:r>
            <a:endParaRPr lang="zh-CN" altLang="en-US" sz="6000" dirty="0">
              <a:solidFill>
                <a:srgbClr val="00B0F0"/>
              </a:solidFill>
              <a:latin typeface="华文行楷" panose="02010800040101010101" pitchFamily="2" charset="-122"/>
              <a:ea typeface="华文行楷" panose="02010800040101010101" pitchFamily="2" charset="-122"/>
            </a:endParaRPr>
          </a:p>
        </p:txBody>
      </p:sp>
      <p:sp>
        <p:nvSpPr>
          <p:cNvPr id="48" name="文本框 47"/>
          <p:cNvSpPr txBox="1"/>
          <p:nvPr/>
        </p:nvSpPr>
        <p:spPr>
          <a:xfrm rot="19551143">
            <a:off x="6367218" y="2136227"/>
            <a:ext cx="2944578" cy="1015663"/>
          </a:xfrm>
          <a:prstGeom prst="rect">
            <a:avLst/>
          </a:prstGeom>
          <a:noFill/>
        </p:spPr>
        <p:txBody>
          <a:bodyPr wrap="square" rtlCol="0">
            <a:spAutoFit/>
          </a:bodyPr>
          <a:lstStyle/>
          <a:p>
            <a:pPr algn="r"/>
            <a:r>
              <a:rPr lang="zh-CN" altLang="en-US" sz="3600" dirty="0" smtClean="0">
                <a:solidFill>
                  <a:srgbClr val="00B0F0"/>
                </a:solidFill>
                <a:latin typeface="华文行楷" panose="02010800040101010101" pitchFamily="2" charset="-122"/>
                <a:ea typeface="华文行楷" panose="02010800040101010101" pitchFamily="2" charset="-122"/>
              </a:rPr>
              <a:t>写</a:t>
            </a:r>
            <a:r>
              <a:rPr lang="zh-CN" altLang="en-US" sz="4000" dirty="0" smtClean="0">
                <a:solidFill>
                  <a:srgbClr val="00B0F0"/>
                </a:solidFill>
                <a:latin typeface="华文行楷" panose="02010800040101010101" pitchFamily="2" charset="-122"/>
                <a:ea typeface="华文行楷" panose="02010800040101010101" pitchFamily="2" charset="-122"/>
              </a:rPr>
              <a:t>听</a:t>
            </a:r>
            <a:r>
              <a:rPr lang="zh-CN" altLang="en-US" sz="4800" dirty="0" smtClean="0">
                <a:solidFill>
                  <a:srgbClr val="00B0F0"/>
                </a:solidFill>
                <a:latin typeface="华文行楷" panose="02010800040101010101" pitchFamily="2" charset="-122"/>
                <a:ea typeface="华文行楷" panose="02010800040101010101" pitchFamily="2" charset="-122"/>
              </a:rPr>
              <a:t>线</a:t>
            </a:r>
            <a:r>
              <a:rPr lang="zh-CN" altLang="en-US" sz="6000" dirty="0" smtClean="0">
                <a:solidFill>
                  <a:srgbClr val="00B0F0"/>
                </a:solidFill>
                <a:latin typeface="华文行楷" panose="02010800040101010101" pitchFamily="2" charset="-122"/>
                <a:ea typeface="华文行楷" panose="02010800040101010101" pitchFamily="2" charset="-122"/>
              </a:rPr>
              <a:t>离</a:t>
            </a:r>
            <a:endParaRPr lang="zh-CN" altLang="en-US" sz="6000" dirty="0">
              <a:solidFill>
                <a:srgbClr val="00B0F0"/>
              </a:solidFill>
              <a:latin typeface="华文行楷" panose="02010800040101010101" pitchFamily="2" charset="-122"/>
              <a:ea typeface="华文行楷" panose="02010800040101010101" pitchFamily="2" charset="-122"/>
            </a:endParaRPr>
          </a:p>
        </p:txBody>
      </p:sp>
      <p:sp>
        <p:nvSpPr>
          <p:cNvPr id="33" name="椭圆 32"/>
          <p:cNvSpPr/>
          <p:nvPr/>
        </p:nvSpPr>
        <p:spPr>
          <a:xfrm>
            <a:off x="1716432" y="2351579"/>
            <a:ext cx="1063304" cy="106330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prstClr val="white"/>
              </a:solidFill>
              <a:latin typeface="微软雅黑" panose="020B0503020204020204" pitchFamily="34" charset="-122"/>
              <a:ea typeface="微软雅黑" panose="020B0503020204020204" pitchFamily="34" charset="-122"/>
            </a:endParaRPr>
          </a:p>
        </p:txBody>
      </p:sp>
      <p:sp>
        <p:nvSpPr>
          <p:cNvPr id="34" name="椭圆 33"/>
          <p:cNvSpPr/>
          <p:nvPr/>
        </p:nvSpPr>
        <p:spPr>
          <a:xfrm>
            <a:off x="3090175" y="2354725"/>
            <a:ext cx="1063304" cy="106330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prstClr val="white"/>
              </a:solidFill>
              <a:latin typeface="微软雅黑" panose="020B0503020204020204" pitchFamily="34" charset="-122"/>
              <a:ea typeface="微软雅黑" panose="020B0503020204020204" pitchFamily="34" charset="-122"/>
            </a:endParaRPr>
          </a:p>
        </p:txBody>
      </p:sp>
      <p:cxnSp>
        <p:nvCxnSpPr>
          <p:cNvPr id="36" name="直接箭头连接符 35"/>
          <p:cNvCxnSpPr/>
          <p:nvPr/>
        </p:nvCxnSpPr>
        <p:spPr>
          <a:xfrm>
            <a:off x="2853871" y="2883228"/>
            <a:ext cx="20762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2639892" y="1963630"/>
            <a:ext cx="722584" cy="369332"/>
          </a:xfrm>
          <a:prstGeom prst="rect">
            <a:avLst/>
          </a:prstGeom>
          <a:noFill/>
        </p:spPr>
        <p:txBody>
          <a:bodyPr wrap="square" rtlCol="0">
            <a:spAutoFit/>
          </a:bodyPr>
          <a:lstStyle/>
          <a:p>
            <a:r>
              <a:rPr lang="zh-CN" altLang="en-US" dirty="0">
                <a:solidFill>
                  <a:prstClr val="white"/>
                </a:solidFill>
                <a:latin typeface="微软雅黑" panose="020B0503020204020204" pitchFamily="34" charset="-122"/>
                <a:ea typeface="微软雅黑" panose="020B0503020204020204" pitchFamily="34" charset="-122"/>
              </a:rPr>
              <a:t>确认</a:t>
            </a:r>
          </a:p>
        </p:txBody>
      </p:sp>
      <p:sp>
        <p:nvSpPr>
          <p:cNvPr id="39" name="文本框 38"/>
          <p:cNvSpPr txBox="1"/>
          <p:nvPr/>
        </p:nvSpPr>
        <p:spPr>
          <a:xfrm>
            <a:off x="1995374" y="3055585"/>
            <a:ext cx="673217" cy="323165"/>
          </a:xfrm>
          <a:prstGeom prst="rect">
            <a:avLst/>
          </a:prstGeom>
          <a:noFill/>
        </p:spPr>
        <p:txBody>
          <a:bodyPr wrap="square" rtlCol="0">
            <a:spAutoFit/>
          </a:bodyPr>
          <a:lstStyle/>
          <a:p>
            <a:r>
              <a:rPr lang="zh-CN" altLang="en-US" sz="1500" dirty="0">
                <a:solidFill>
                  <a:prstClr val="white"/>
                </a:solidFill>
                <a:latin typeface="微软雅黑" panose="020B0503020204020204" pitchFamily="34" charset="-122"/>
                <a:ea typeface="微软雅黑" panose="020B0503020204020204" pitchFamily="34" charset="-122"/>
              </a:rPr>
              <a:t>唤醒</a:t>
            </a:r>
          </a:p>
        </p:txBody>
      </p:sp>
      <p:pic>
        <p:nvPicPr>
          <p:cNvPr id="41" name="图片 40"/>
          <p:cNvPicPr>
            <a:picLocks noChangeAspect="1"/>
          </p:cNvPicPr>
          <p:nvPr/>
        </p:nvPicPr>
        <p:blipFill>
          <a:blip r:embed="rId6" cstate="print"/>
          <a:stretch>
            <a:fillRect/>
          </a:stretch>
        </p:blipFill>
        <p:spPr>
          <a:xfrm>
            <a:off x="1976636" y="2494434"/>
            <a:ext cx="527090" cy="515246"/>
          </a:xfrm>
          <a:prstGeom prst="rect">
            <a:avLst/>
          </a:prstGeom>
        </p:spPr>
      </p:pic>
      <p:sp>
        <p:nvSpPr>
          <p:cNvPr id="42" name="文本框 41"/>
          <p:cNvSpPr txBox="1"/>
          <p:nvPr/>
        </p:nvSpPr>
        <p:spPr>
          <a:xfrm>
            <a:off x="3385665" y="3067404"/>
            <a:ext cx="673217" cy="323165"/>
          </a:xfrm>
          <a:prstGeom prst="rect">
            <a:avLst/>
          </a:prstGeom>
          <a:noFill/>
        </p:spPr>
        <p:txBody>
          <a:bodyPr wrap="square" rtlCol="0">
            <a:spAutoFit/>
          </a:bodyPr>
          <a:lstStyle/>
          <a:p>
            <a:r>
              <a:rPr lang="zh-CN" altLang="en-US" sz="1500" dirty="0">
                <a:solidFill>
                  <a:prstClr val="white"/>
                </a:solidFill>
                <a:latin typeface="微软雅黑" panose="020B0503020204020204" pitchFamily="34" charset="-122"/>
                <a:ea typeface="微软雅黑" panose="020B0503020204020204" pitchFamily="34" charset="-122"/>
              </a:rPr>
              <a:t>声纹</a:t>
            </a:r>
          </a:p>
        </p:txBody>
      </p:sp>
      <p:pic>
        <p:nvPicPr>
          <p:cNvPr id="43" name="图片 42" descr="未标题-1.png"/>
          <p:cNvPicPr>
            <a:picLocks noChangeAspect="1"/>
          </p:cNvPicPr>
          <p:nvPr/>
        </p:nvPicPr>
        <p:blipFill>
          <a:blip r:embed="rId7" cstate="print"/>
          <a:stretch>
            <a:fillRect/>
          </a:stretch>
        </p:blipFill>
        <p:spPr>
          <a:xfrm>
            <a:off x="3329934" y="2458810"/>
            <a:ext cx="563183" cy="563183"/>
          </a:xfrm>
          <a:prstGeom prst="rect">
            <a:avLst/>
          </a:prstGeom>
        </p:spPr>
      </p:pic>
      <p:sp>
        <p:nvSpPr>
          <p:cNvPr id="44" name="椭圆 43"/>
          <p:cNvSpPr/>
          <p:nvPr/>
        </p:nvSpPr>
        <p:spPr>
          <a:xfrm>
            <a:off x="1717736" y="3830053"/>
            <a:ext cx="1062000" cy="10620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prstClr val="white"/>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1784286" y="4451456"/>
            <a:ext cx="968944" cy="323165"/>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人脸检测</a:t>
            </a:r>
          </a:p>
        </p:txBody>
      </p:sp>
      <p:sp>
        <p:nvSpPr>
          <p:cNvPr id="49" name="椭圆 48"/>
          <p:cNvSpPr>
            <a:spLocks noChangeAspect="1"/>
          </p:cNvSpPr>
          <p:nvPr/>
        </p:nvSpPr>
        <p:spPr>
          <a:xfrm>
            <a:off x="3091479" y="3830053"/>
            <a:ext cx="1062000" cy="10620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微软雅黑" panose="020B0503020204020204" pitchFamily="34" charset="-122"/>
              <a:ea typeface="微软雅黑" panose="020B0503020204020204" pitchFamily="34" charset="-122"/>
            </a:endParaRPr>
          </a:p>
        </p:txBody>
      </p:sp>
      <p:pic>
        <p:nvPicPr>
          <p:cNvPr id="50" name="图片 49" descr="未标题-3.png"/>
          <p:cNvPicPr>
            <a:picLocks noChangeAspect="1"/>
          </p:cNvPicPr>
          <p:nvPr/>
        </p:nvPicPr>
        <p:blipFill>
          <a:blip r:embed="rId8" cstate="print"/>
          <a:stretch>
            <a:fillRect/>
          </a:stretch>
        </p:blipFill>
        <p:spPr>
          <a:xfrm>
            <a:off x="2067378" y="3966330"/>
            <a:ext cx="409998" cy="498305"/>
          </a:xfrm>
          <a:prstGeom prst="rect">
            <a:avLst/>
          </a:prstGeom>
        </p:spPr>
      </p:pic>
      <p:pic>
        <p:nvPicPr>
          <p:cNvPr id="51" name="图片 50" descr="未标题-4.png"/>
          <p:cNvPicPr>
            <a:picLocks noChangeAspect="1"/>
          </p:cNvPicPr>
          <p:nvPr/>
        </p:nvPicPr>
        <p:blipFill>
          <a:blip r:embed="rId9" cstate="print"/>
          <a:stretch>
            <a:fillRect/>
          </a:stretch>
        </p:blipFill>
        <p:spPr>
          <a:xfrm>
            <a:off x="3413076" y="3996570"/>
            <a:ext cx="446383" cy="469876"/>
          </a:xfrm>
          <a:prstGeom prst="rect">
            <a:avLst/>
          </a:prstGeom>
        </p:spPr>
      </p:pic>
      <p:cxnSp>
        <p:nvCxnSpPr>
          <p:cNvPr id="52" name="直接箭头连接符 51"/>
          <p:cNvCxnSpPr/>
          <p:nvPr/>
        </p:nvCxnSpPr>
        <p:spPr>
          <a:xfrm>
            <a:off x="2727022" y="4444081"/>
            <a:ext cx="20762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3164610" y="4451456"/>
            <a:ext cx="1328142" cy="323165"/>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人</a:t>
            </a:r>
            <a:r>
              <a:rPr lang="zh-CN" altLang="en-US" sz="1500" dirty="0" smtClean="0">
                <a:solidFill>
                  <a:schemeClr val="bg1"/>
                </a:solidFill>
                <a:latin typeface="微软雅黑" panose="020B0503020204020204" pitchFamily="34" charset="-122"/>
                <a:ea typeface="微软雅黑" panose="020B0503020204020204" pitchFamily="34" charset="-122"/>
              </a:rPr>
              <a:t>脸</a:t>
            </a:r>
            <a:r>
              <a:rPr lang="zh-CN" altLang="en-US" sz="1500" dirty="0">
                <a:solidFill>
                  <a:schemeClr val="bg1"/>
                </a:solidFill>
                <a:latin typeface="微软雅黑" panose="020B0503020204020204" pitchFamily="34" charset="-122"/>
                <a:ea typeface="微软雅黑" panose="020B0503020204020204" pitchFamily="34" charset="-122"/>
              </a:rPr>
              <a:t>识别</a:t>
            </a:r>
          </a:p>
        </p:txBody>
      </p:sp>
      <p:sp>
        <p:nvSpPr>
          <p:cNvPr id="54" name="椭圆 53"/>
          <p:cNvSpPr/>
          <p:nvPr/>
        </p:nvSpPr>
        <p:spPr>
          <a:xfrm>
            <a:off x="5439856" y="3830053"/>
            <a:ext cx="1063304" cy="1063304"/>
          </a:xfrm>
          <a:prstGeom prst="ellipse">
            <a:avLst/>
          </a:prstGeom>
          <a:solidFill>
            <a:srgbClr val="33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prstClr val="white"/>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5537635" y="4451456"/>
            <a:ext cx="1348165" cy="323165"/>
          </a:xfrm>
          <a:prstGeom prst="rect">
            <a:avLst/>
          </a:prstGeom>
          <a:noFill/>
        </p:spPr>
        <p:txBody>
          <a:bodyPr wrap="square" rtlCol="0">
            <a:spAutoFit/>
          </a:bodyPr>
          <a:lstStyle/>
          <a:p>
            <a:r>
              <a:rPr lang="zh-CN" altLang="en-US" sz="1500" dirty="0">
                <a:solidFill>
                  <a:prstClr val="white"/>
                </a:solidFill>
                <a:latin typeface="微软雅黑" panose="020B0503020204020204" pitchFamily="34" charset="-122"/>
                <a:ea typeface="微软雅黑" panose="020B0503020204020204" pitchFamily="34" charset="-122"/>
              </a:rPr>
              <a:t>语义理解</a:t>
            </a:r>
          </a:p>
        </p:txBody>
      </p:sp>
      <p:pic>
        <p:nvPicPr>
          <p:cNvPr id="56" name="图片 5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761802" y="3908279"/>
            <a:ext cx="419410" cy="535299"/>
          </a:xfrm>
          <a:prstGeom prst="rect">
            <a:avLst/>
          </a:prstGeom>
        </p:spPr>
      </p:pic>
    </p:spTree>
    <p:extLst>
      <p:ext uri="{BB962C8B-B14F-4D97-AF65-F5344CB8AC3E}">
        <p14:creationId xmlns:p14="http://schemas.microsoft.com/office/powerpoint/2010/main" val="3608839711"/>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a:xfrm>
            <a:off x="628650" y="365127"/>
            <a:ext cx="6153150" cy="828675"/>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36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本地合成技术</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3" name="Picture 2" descr="http://telecom.chinabyte.com/imagelist/2009/048/3y65g3k9d14g.jp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2128" b="91755" l="10000" r="90000"/>
                    </a14:imgEffect>
                  </a14:imgLayer>
                </a14:imgProps>
              </a:ext>
              <a:ext uri="{28A0092B-C50C-407E-A947-70E740481C1C}">
                <a14:useLocalDpi xmlns:a14="http://schemas.microsoft.com/office/drawing/2010/main" val="0"/>
              </a:ext>
            </a:extLst>
          </a:blip>
          <a:srcRect/>
          <a:stretch>
            <a:fillRect/>
          </a:stretch>
        </p:blipFill>
        <p:spPr bwMode="auto">
          <a:xfrm>
            <a:off x="6149295" y="1336992"/>
            <a:ext cx="1087095" cy="1362491"/>
          </a:xfrm>
          <a:prstGeom prst="rect">
            <a:avLst/>
          </a:prstGeom>
          <a:noFill/>
          <a:extLst>
            <a:ext uri="{909E8E84-426E-40dd-AFC4-6F175D3DCCD1}">
              <a14:hiddenFill xmlns:a14="http://schemas.microsoft.com/office/drawing/2010/main">
                <a:solidFill>
                  <a:srgbClr val="FFFFFF"/>
                </a:solidFill>
              </a14:hiddenFill>
            </a:ext>
          </a:extLst>
        </p:spPr>
      </p:pic>
      <p:sp>
        <p:nvSpPr>
          <p:cNvPr id="4" name="Freeform 77"/>
          <p:cNvSpPr>
            <a:spLocks noEditPoints="1"/>
          </p:cNvSpPr>
          <p:nvPr/>
        </p:nvSpPr>
        <p:spPr bwMode="auto">
          <a:xfrm>
            <a:off x="2786771" y="1478887"/>
            <a:ext cx="1375341" cy="885941"/>
          </a:xfrm>
          <a:custGeom>
            <a:avLst/>
            <a:gdLst>
              <a:gd name="T0" fmla="*/ 340 w 413"/>
              <a:gd name="T1" fmla="*/ 283 h 283"/>
              <a:gd name="T2" fmla="*/ 73 w 413"/>
              <a:gd name="T3" fmla="*/ 283 h 283"/>
              <a:gd name="T4" fmla="*/ 72 w 413"/>
              <a:gd name="T5" fmla="*/ 283 h 283"/>
              <a:gd name="T6" fmla="*/ 0 w 413"/>
              <a:gd name="T7" fmla="*/ 209 h 283"/>
              <a:gd name="T8" fmla="*/ 70 w 413"/>
              <a:gd name="T9" fmla="*/ 135 h 283"/>
              <a:gd name="T10" fmla="*/ 66 w 413"/>
              <a:gd name="T11" fmla="*/ 107 h 283"/>
              <a:gd name="T12" fmla="*/ 173 w 413"/>
              <a:gd name="T13" fmla="*/ 0 h 283"/>
              <a:gd name="T14" fmla="*/ 273 w 413"/>
              <a:gd name="T15" fmla="*/ 69 h 283"/>
              <a:gd name="T16" fmla="*/ 273 w 413"/>
              <a:gd name="T17" fmla="*/ 69 h 283"/>
              <a:gd name="T18" fmla="*/ 346 w 413"/>
              <a:gd name="T19" fmla="*/ 135 h 283"/>
              <a:gd name="T20" fmla="*/ 413 w 413"/>
              <a:gd name="T21" fmla="*/ 209 h 283"/>
              <a:gd name="T22" fmla="*/ 341 w 413"/>
              <a:gd name="T23" fmla="*/ 283 h 283"/>
              <a:gd name="T24" fmla="*/ 340 w 413"/>
              <a:gd name="T25" fmla="*/ 283 h 283"/>
              <a:gd name="T26" fmla="*/ 73 w 413"/>
              <a:gd name="T27" fmla="*/ 268 h 283"/>
              <a:gd name="T28" fmla="*/ 339 w 413"/>
              <a:gd name="T29" fmla="*/ 268 h 283"/>
              <a:gd name="T30" fmla="*/ 340 w 413"/>
              <a:gd name="T31" fmla="*/ 268 h 283"/>
              <a:gd name="T32" fmla="*/ 398 w 413"/>
              <a:gd name="T33" fmla="*/ 209 h 283"/>
              <a:gd name="T34" fmla="*/ 339 w 413"/>
              <a:gd name="T35" fmla="*/ 150 h 283"/>
              <a:gd name="T36" fmla="*/ 332 w 413"/>
              <a:gd name="T37" fmla="*/ 142 h 283"/>
              <a:gd name="T38" fmla="*/ 273 w 413"/>
              <a:gd name="T39" fmla="*/ 83 h 283"/>
              <a:gd name="T40" fmla="*/ 268 w 413"/>
              <a:gd name="T41" fmla="*/ 84 h 283"/>
              <a:gd name="T42" fmla="*/ 261 w 413"/>
              <a:gd name="T43" fmla="*/ 79 h 283"/>
              <a:gd name="T44" fmla="*/ 173 w 413"/>
              <a:gd name="T45" fmla="*/ 15 h 283"/>
              <a:gd name="T46" fmla="*/ 81 w 413"/>
              <a:gd name="T47" fmla="*/ 107 h 283"/>
              <a:gd name="T48" fmla="*/ 87 w 413"/>
              <a:gd name="T49" fmla="*/ 140 h 283"/>
              <a:gd name="T50" fmla="*/ 86 w 413"/>
              <a:gd name="T51" fmla="*/ 147 h 283"/>
              <a:gd name="T52" fmla="*/ 79 w 413"/>
              <a:gd name="T53" fmla="*/ 150 h 283"/>
              <a:gd name="T54" fmla="*/ 73 w 413"/>
              <a:gd name="T55" fmla="*/ 150 h 283"/>
              <a:gd name="T56" fmla="*/ 14 w 413"/>
              <a:gd name="T57" fmla="*/ 209 h 283"/>
              <a:gd name="T58" fmla="*/ 73 w 413"/>
              <a:gd name="T59" fmla="*/ 268 h 283"/>
              <a:gd name="T60" fmla="*/ 73 w 413"/>
              <a:gd name="T61" fmla="*/ 268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3" h="283">
                <a:moveTo>
                  <a:pt x="340" y="283"/>
                </a:moveTo>
                <a:cubicBezTo>
                  <a:pt x="73" y="283"/>
                  <a:pt x="73" y="283"/>
                  <a:pt x="73" y="283"/>
                </a:cubicBezTo>
                <a:cubicBezTo>
                  <a:pt x="73" y="283"/>
                  <a:pt x="72" y="283"/>
                  <a:pt x="72" y="283"/>
                </a:cubicBezTo>
                <a:cubicBezTo>
                  <a:pt x="32" y="282"/>
                  <a:pt x="0" y="249"/>
                  <a:pt x="0" y="209"/>
                </a:cubicBezTo>
                <a:cubicBezTo>
                  <a:pt x="0" y="169"/>
                  <a:pt x="31" y="137"/>
                  <a:pt x="70" y="135"/>
                </a:cubicBezTo>
                <a:cubicBezTo>
                  <a:pt x="67" y="126"/>
                  <a:pt x="66" y="117"/>
                  <a:pt x="66" y="107"/>
                </a:cubicBezTo>
                <a:cubicBezTo>
                  <a:pt x="66" y="48"/>
                  <a:pt x="114" y="0"/>
                  <a:pt x="173" y="0"/>
                </a:cubicBezTo>
                <a:cubicBezTo>
                  <a:pt x="217" y="0"/>
                  <a:pt x="257" y="27"/>
                  <a:pt x="273" y="69"/>
                </a:cubicBezTo>
                <a:cubicBezTo>
                  <a:pt x="273" y="69"/>
                  <a:pt x="273" y="69"/>
                  <a:pt x="273" y="69"/>
                </a:cubicBezTo>
                <a:cubicBezTo>
                  <a:pt x="311" y="69"/>
                  <a:pt x="343" y="98"/>
                  <a:pt x="346" y="135"/>
                </a:cubicBezTo>
                <a:cubicBezTo>
                  <a:pt x="384" y="139"/>
                  <a:pt x="413" y="171"/>
                  <a:pt x="413" y="209"/>
                </a:cubicBezTo>
                <a:cubicBezTo>
                  <a:pt x="413" y="249"/>
                  <a:pt x="381" y="282"/>
                  <a:pt x="341" y="283"/>
                </a:cubicBezTo>
                <a:cubicBezTo>
                  <a:pt x="340" y="283"/>
                  <a:pt x="340" y="283"/>
                  <a:pt x="340" y="283"/>
                </a:cubicBezTo>
                <a:close/>
                <a:moveTo>
                  <a:pt x="73" y="268"/>
                </a:moveTo>
                <a:cubicBezTo>
                  <a:pt x="339" y="268"/>
                  <a:pt x="339" y="268"/>
                  <a:pt x="339" y="268"/>
                </a:cubicBezTo>
                <a:cubicBezTo>
                  <a:pt x="339" y="268"/>
                  <a:pt x="340" y="268"/>
                  <a:pt x="340" y="268"/>
                </a:cubicBezTo>
                <a:cubicBezTo>
                  <a:pt x="372" y="268"/>
                  <a:pt x="398" y="241"/>
                  <a:pt x="398" y="209"/>
                </a:cubicBezTo>
                <a:cubicBezTo>
                  <a:pt x="398" y="176"/>
                  <a:pt x="372" y="150"/>
                  <a:pt x="339" y="150"/>
                </a:cubicBezTo>
                <a:cubicBezTo>
                  <a:pt x="335" y="150"/>
                  <a:pt x="332" y="146"/>
                  <a:pt x="332" y="142"/>
                </a:cubicBezTo>
                <a:cubicBezTo>
                  <a:pt x="332" y="110"/>
                  <a:pt x="305" y="83"/>
                  <a:pt x="273" y="83"/>
                </a:cubicBezTo>
                <a:cubicBezTo>
                  <a:pt x="271" y="83"/>
                  <a:pt x="270" y="83"/>
                  <a:pt x="268" y="84"/>
                </a:cubicBezTo>
                <a:cubicBezTo>
                  <a:pt x="265" y="84"/>
                  <a:pt x="262" y="82"/>
                  <a:pt x="261" y="79"/>
                </a:cubicBezTo>
                <a:cubicBezTo>
                  <a:pt x="248" y="40"/>
                  <a:pt x="213" y="15"/>
                  <a:pt x="173" y="15"/>
                </a:cubicBezTo>
                <a:cubicBezTo>
                  <a:pt x="122" y="15"/>
                  <a:pt x="81" y="56"/>
                  <a:pt x="81" y="107"/>
                </a:cubicBezTo>
                <a:cubicBezTo>
                  <a:pt x="81" y="118"/>
                  <a:pt x="83" y="129"/>
                  <a:pt x="87" y="140"/>
                </a:cubicBezTo>
                <a:cubicBezTo>
                  <a:pt x="88" y="142"/>
                  <a:pt x="87" y="145"/>
                  <a:pt x="86" y="147"/>
                </a:cubicBezTo>
                <a:cubicBezTo>
                  <a:pt x="84" y="149"/>
                  <a:pt x="82" y="150"/>
                  <a:pt x="79" y="150"/>
                </a:cubicBezTo>
                <a:cubicBezTo>
                  <a:pt x="77" y="150"/>
                  <a:pt x="75" y="150"/>
                  <a:pt x="73" y="150"/>
                </a:cubicBezTo>
                <a:cubicBezTo>
                  <a:pt x="41" y="150"/>
                  <a:pt x="14" y="176"/>
                  <a:pt x="14" y="209"/>
                </a:cubicBezTo>
                <a:cubicBezTo>
                  <a:pt x="14" y="241"/>
                  <a:pt x="41" y="268"/>
                  <a:pt x="73" y="268"/>
                </a:cubicBezTo>
                <a:cubicBezTo>
                  <a:pt x="73" y="268"/>
                  <a:pt x="73" y="268"/>
                  <a:pt x="73" y="268"/>
                </a:cubicBezTo>
                <a:close/>
              </a:path>
            </a:pathLst>
          </a:custGeom>
          <a:solidFill>
            <a:srgbClr val="42CAC0"/>
          </a:solidFill>
          <a:ln>
            <a:noFill/>
          </a:ln>
        </p:spPr>
        <p:txBody>
          <a:bodyPr vert="horz" wrap="square" lIns="91440" tIns="45720" rIns="91440" bIns="45720" numCol="1" anchor="t" anchorCtr="0" compatLnSpc="1">
            <a:prstTxWarp prst="textNoShape">
              <a:avLst/>
            </a:prstTxWarp>
          </a:bodyPr>
          <a:lstStyle/>
          <a:p>
            <a:endParaRPr lang="en-US" sz="1500">
              <a:solidFill>
                <a:prstClr val="white"/>
              </a:solidFill>
              <a:latin typeface="微软雅黑" panose="020B0503020204020204" pitchFamily="34" charset="-122"/>
              <a:ea typeface="微软雅黑" panose="020B0503020204020204" pitchFamily="34" charset="-122"/>
            </a:endParaRPr>
          </a:p>
        </p:txBody>
      </p:sp>
      <p:sp>
        <p:nvSpPr>
          <p:cNvPr id="5" name="TextBox 3"/>
          <p:cNvSpPr txBox="1"/>
          <p:nvPr/>
        </p:nvSpPr>
        <p:spPr>
          <a:xfrm>
            <a:off x="567560" y="2825360"/>
            <a:ext cx="1183722" cy="584775"/>
          </a:xfrm>
          <a:prstGeom prst="rect">
            <a:avLst/>
          </a:prstGeom>
          <a:noFill/>
        </p:spPr>
        <p:txBody>
          <a:bodyPr wrap="none" rtlCol="0">
            <a:spAutoFit/>
          </a:bodyPr>
          <a:lstStyle/>
          <a:p>
            <a:r>
              <a:rPr lang="en-US" altLang="zh-CN" sz="3200" dirty="0" smtClean="0">
                <a:solidFill>
                  <a:prstClr val="white"/>
                </a:solidFill>
                <a:latin typeface="微软雅黑" pitchFamily="34" charset="-122"/>
                <a:ea typeface="微软雅黑" pitchFamily="34" charset="-122"/>
              </a:rPr>
              <a:t>ROM</a:t>
            </a:r>
            <a:endParaRPr lang="zh-CN" altLang="en-US" sz="3200" dirty="0">
              <a:solidFill>
                <a:prstClr val="white"/>
              </a:solidFill>
              <a:latin typeface="微软雅黑" pitchFamily="34" charset="-122"/>
              <a:ea typeface="微软雅黑" pitchFamily="34" charset="-122"/>
            </a:endParaRPr>
          </a:p>
        </p:txBody>
      </p:sp>
      <p:sp>
        <p:nvSpPr>
          <p:cNvPr id="6" name="TextBox 6"/>
          <p:cNvSpPr txBox="1"/>
          <p:nvPr/>
        </p:nvSpPr>
        <p:spPr>
          <a:xfrm>
            <a:off x="567560" y="3687230"/>
            <a:ext cx="1141659" cy="584775"/>
          </a:xfrm>
          <a:prstGeom prst="rect">
            <a:avLst/>
          </a:prstGeom>
          <a:noFill/>
        </p:spPr>
        <p:txBody>
          <a:bodyPr wrap="none" rtlCol="0">
            <a:spAutoFit/>
          </a:bodyPr>
          <a:lstStyle/>
          <a:p>
            <a:r>
              <a:rPr lang="en-US" altLang="zh-CN" sz="3200" dirty="0" smtClean="0">
                <a:solidFill>
                  <a:prstClr val="white"/>
                </a:solidFill>
                <a:latin typeface="微软雅黑" pitchFamily="34" charset="-122"/>
                <a:ea typeface="微软雅黑" pitchFamily="34" charset="-122"/>
              </a:rPr>
              <a:t>RAM</a:t>
            </a:r>
            <a:endParaRPr lang="zh-CN" altLang="en-US" sz="3200" dirty="0">
              <a:solidFill>
                <a:prstClr val="white"/>
              </a:solidFill>
              <a:latin typeface="微软雅黑" pitchFamily="34" charset="-122"/>
              <a:ea typeface="微软雅黑" pitchFamily="34" charset="-122"/>
            </a:endParaRPr>
          </a:p>
        </p:txBody>
      </p:sp>
      <p:sp>
        <p:nvSpPr>
          <p:cNvPr id="7" name="TextBox 7"/>
          <p:cNvSpPr txBox="1"/>
          <p:nvPr/>
        </p:nvSpPr>
        <p:spPr>
          <a:xfrm>
            <a:off x="567560" y="4522828"/>
            <a:ext cx="1016625" cy="584775"/>
          </a:xfrm>
          <a:prstGeom prst="rect">
            <a:avLst/>
          </a:prstGeom>
          <a:noFill/>
        </p:spPr>
        <p:txBody>
          <a:bodyPr wrap="none" rtlCol="0">
            <a:spAutoFit/>
          </a:bodyPr>
          <a:lstStyle/>
          <a:p>
            <a:r>
              <a:rPr lang="en-US" altLang="zh-CN" sz="3200" dirty="0" smtClean="0">
                <a:solidFill>
                  <a:prstClr val="white"/>
                </a:solidFill>
                <a:latin typeface="微软雅黑" pitchFamily="34" charset="-122"/>
                <a:ea typeface="微软雅黑" pitchFamily="34" charset="-122"/>
              </a:rPr>
              <a:t>CPU</a:t>
            </a:r>
            <a:endParaRPr lang="zh-CN" altLang="en-US" sz="3200" dirty="0">
              <a:solidFill>
                <a:prstClr val="white"/>
              </a:solidFill>
              <a:latin typeface="微软雅黑" pitchFamily="34" charset="-122"/>
              <a:ea typeface="微软雅黑" pitchFamily="34" charset="-122"/>
            </a:endParaRPr>
          </a:p>
        </p:txBody>
      </p:sp>
      <p:cxnSp>
        <p:nvCxnSpPr>
          <p:cNvPr id="8" name="直接连接符 7"/>
          <p:cNvCxnSpPr/>
          <p:nvPr/>
        </p:nvCxnSpPr>
        <p:spPr>
          <a:xfrm>
            <a:off x="0" y="3532924"/>
            <a:ext cx="914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0" y="2699483"/>
            <a:ext cx="914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0506" y="4394794"/>
            <a:ext cx="914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0" y="5214626"/>
            <a:ext cx="91860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5171092" y="1336992"/>
            <a:ext cx="0" cy="3877634"/>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7"/>
          <p:cNvSpPr txBox="1"/>
          <p:nvPr/>
        </p:nvSpPr>
        <p:spPr>
          <a:xfrm>
            <a:off x="2822035" y="2825360"/>
            <a:ext cx="1034257" cy="584775"/>
          </a:xfrm>
          <a:prstGeom prst="rect">
            <a:avLst/>
          </a:prstGeom>
          <a:noFill/>
        </p:spPr>
        <p:txBody>
          <a:bodyPr wrap="none" rtlCol="0">
            <a:spAutoFit/>
          </a:bodyPr>
          <a:lstStyle/>
          <a:p>
            <a:r>
              <a:rPr lang="en-US" altLang="zh-CN" sz="3200" dirty="0" smtClean="0">
                <a:solidFill>
                  <a:prstClr val="white"/>
                </a:solidFill>
                <a:latin typeface="微软雅黑" pitchFamily="34" charset="-122"/>
                <a:ea typeface="微软雅黑" pitchFamily="34" charset="-122"/>
              </a:rPr>
              <a:t>&gt;2G</a:t>
            </a:r>
            <a:endParaRPr lang="zh-CN" altLang="en-US" sz="3200" dirty="0">
              <a:solidFill>
                <a:prstClr val="white"/>
              </a:solidFill>
              <a:latin typeface="微软雅黑" pitchFamily="34" charset="-122"/>
              <a:ea typeface="微软雅黑" pitchFamily="34" charset="-122"/>
            </a:endParaRPr>
          </a:p>
        </p:txBody>
      </p:sp>
      <p:sp>
        <p:nvSpPr>
          <p:cNvPr id="14" name="TextBox 19"/>
          <p:cNvSpPr txBox="1"/>
          <p:nvPr/>
        </p:nvSpPr>
        <p:spPr>
          <a:xfrm>
            <a:off x="2832541" y="3687230"/>
            <a:ext cx="1034257" cy="584775"/>
          </a:xfrm>
          <a:prstGeom prst="rect">
            <a:avLst/>
          </a:prstGeom>
          <a:noFill/>
        </p:spPr>
        <p:txBody>
          <a:bodyPr wrap="none" rtlCol="0">
            <a:spAutoFit/>
          </a:bodyPr>
          <a:lstStyle/>
          <a:p>
            <a:r>
              <a:rPr lang="en-US" altLang="zh-CN" sz="3200" dirty="0" smtClean="0">
                <a:solidFill>
                  <a:prstClr val="white"/>
                </a:solidFill>
                <a:latin typeface="微软雅黑" pitchFamily="34" charset="-122"/>
                <a:ea typeface="微软雅黑" pitchFamily="34" charset="-122"/>
              </a:rPr>
              <a:t>&gt;</a:t>
            </a:r>
            <a:r>
              <a:rPr lang="en-US" altLang="zh-CN" sz="3200" dirty="0">
                <a:solidFill>
                  <a:prstClr val="white"/>
                </a:solidFill>
                <a:latin typeface="微软雅黑" pitchFamily="34" charset="-122"/>
                <a:ea typeface="微软雅黑" pitchFamily="34" charset="-122"/>
              </a:rPr>
              <a:t>4</a:t>
            </a:r>
            <a:r>
              <a:rPr lang="en-US" altLang="zh-CN" sz="3200" dirty="0" smtClean="0">
                <a:solidFill>
                  <a:prstClr val="white"/>
                </a:solidFill>
                <a:latin typeface="微软雅黑" pitchFamily="34" charset="-122"/>
                <a:ea typeface="微软雅黑" pitchFamily="34" charset="-122"/>
              </a:rPr>
              <a:t>G</a:t>
            </a:r>
            <a:endParaRPr lang="zh-CN" altLang="en-US" sz="3200" dirty="0">
              <a:solidFill>
                <a:prstClr val="white"/>
              </a:solidFill>
              <a:latin typeface="微软雅黑" pitchFamily="34" charset="-122"/>
              <a:ea typeface="微软雅黑" pitchFamily="34" charset="-122"/>
            </a:endParaRPr>
          </a:p>
        </p:txBody>
      </p:sp>
      <p:sp>
        <p:nvSpPr>
          <p:cNvPr id="15" name="TextBox 20"/>
          <p:cNvSpPr txBox="1"/>
          <p:nvPr/>
        </p:nvSpPr>
        <p:spPr>
          <a:xfrm>
            <a:off x="2338535" y="4522828"/>
            <a:ext cx="2644250" cy="584775"/>
          </a:xfrm>
          <a:prstGeom prst="rect">
            <a:avLst/>
          </a:prstGeom>
          <a:noFill/>
        </p:spPr>
        <p:txBody>
          <a:bodyPr wrap="none" rtlCol="0">
            <a:spAutoFit/>
          </a:bodyPr>
          <a:lstStyle/>
          <a:p>
            <a:r>
              <a:rPr lang="en-US" altLang="zh-CN" sz="3200" dirty="0" smtClean="0">
                <a:solidFill>
                  <a:prstClr val="white"/>
                </a:solidFill>
                <a:latin typeface="微软雅黑" pitchFamily="34" charset="-122"/>
                <a:ea typeface="微软雅黑" pitchFamily="34" charset="-122"/>
              </a:rPr>
              <a:t>16 core 2.4G</a:t>
            </a:r>
            <a:endParaRPr lang="zh-CN" altLang="en-US" sz="3200" dirty="0">
              <a:solidFill>
                <a:prstClr val="white"/>
              </a:solidFill>
              <a:latin typeface="微软雅黑" pitchFamily="34" charset="-122"/>
              <a:ea typeface="微软雅黑" pitchFamily="34" charset="-122"/>
            </a:endParaRPr>
          </a:p>
        </p:txBody>
      </p:sp>
      <p:sp>
        <p:nvSpPr>
          <p:cNvPr id="16" name="TextBox 21"/>
          <p:cNvSpPr txBox="1"/>
          <p:nvPr/>
        </p:nvSpPr>
        <p:spPr>
          <a:xfrm>
            <a:off x="5985741" y="2825360"/>
            <a:ext cx="1130438" cy="584775"/>
          </a:xfrm>
          <a:prstGeom prst="rect">
            <a:avLst/>
          </a:prstGeom>
          <a:noFill/>
        </p:spPr>
        <p:txBody>
          <a:bodyPr wrap="none" rtlCol="0">
            <a:spAutoFit/>
          </a:bodyPr>
          <a:lstStyle/>
          <a:p>
            <a:r>
              <a:rPr lang="en-US" altLang="zh-CN" sz="3200" dirty="0" smtClean="0">
                <a:solidFill>
                  <a:prstClr val="white"/>
                </a:solidFill>
                <a:latin typeface="微软雅黑" pitchFamily="34" charset="-122"/>
                <a:ea typeface="微软雅黑" pitchFamily="34" charset="-122"/>
              </a:rPr>
              <a:t>&lt;8M</a:t>
            </a:r>
            <a:endParaRPr lang="zh-CN" altLang="en-US" sz="3200" dirty="0">
              <a:solidFill>
                <a:prstClr val="white"/>
              </a:solidFill>
              <a:latin typeface="微软雅黑" pitchFamily="34" charset="-122"/>
              <a:ea typeface="微软雅黑" pitchFamily="34" charset="-122"/>
            </a:endParaRPr>
          </a:p>
        </p:txBody>
      </p:sp>
      <p:sp>
        <p:nvSpPr>
          <p:cNvPr id="17" name="TextBox 22"/>
          <p:cNvSpPr txBox="1"/>
          <p:nvPr/>
        </p:nvSpPr>
        <p:spPr>
          <a:xfrm>
            <a:off x="5996247" y="3687230"/>
            <a:ext cx="1370888" cy="584775"/>
          </a:xfrm>
          <a:prstGeom prst="rect">
            <a:avLst/>
          </a:prstGeom>
          <a:noFill/>
        </p:spPr>
        <p:txBody>
          <a:bodyPr wrap="none" rtlCol="0">
            <a:spAutoFit/>
          </a:bodyPr>
          <a:lstStyle/>
          <a:p>
            <a:r>
              <a:rPr lang="en-US" altLang="zh-CN" sz="3200" dirty="0" smtClean="0">
                <a:solidFill>
                  <a:prstClr val="white"/>
                </a:solidFill>
                <a:latin typeface="微软雅黑" pitchFamily="34" charset="-122"/>
                <a:ea typeface="微软雅黑" pitchFamily="34" charset="-122"/>
              </a:rPr>
              <a:t>&lt;25M</a:t>
            </a:r>
            <a:endParaRPr lang="zh-CN" altLang="en-US" sz="3200" dirty="0">
              <a:solidFill>
                <a:prstClr val="white"/>
              </a:solidFill>
              <a:latin typeface="微软雅黑" pitchFamily="34" charset="-122"/>
              <a:ea typeface="微软雅黑" pitchFamily="34" charset="-122"/>
            </a:endParaRPr>
          </a:p>
        </p:txBody>
      </p:sp>
      <p:sp>
        <p:nvSpPr>
          <p:cNvPr id="18" name="TextBox 23"/>
          <p:cNvSpPr txBox="1"/>
          <p:nvPr/>
        </p:nvSpPr>
        <p:spPr>
          <a:xfrm>
            <a:off x="5707199" y="4522828"/>
            <a:ext cx="2403800" cy="584775"/>
          </a:xfrm>
          <a:prstGeom prst="rect">
            <a:avLst/>
          </a:prstGeom>
          <a:noFill/>
        </p:spPr>
        <p:txBody>
          <a:bodyPr wrap="none" rtlCol="0">
            <a:spAutoFit/>
          </a:bodyPr>
          <a:lstStyle/>
          <a:p>
            <a:r>
              <a:rPr lang="en-US" altLang="zh-CN" sz="3200" dirty="0" smtClean="0">
                <a:solidFill>
                  <a:prstClr val="white"/>
                </a:solidFill>
                <a:latin typeface="微软雅黑" pitchFamily="34" charset="-122"/>
                <a:ea typeface="微软雅黑" pitchFamily="34" charset="-122"/>
              </a:rPr>
              <a:t>2</a:t>
            </a:r>
            <a:r>
              <a:rPr lang="zh-CN" altLang="en-US" sz="3200" dirty="0" smtClean="0">
                <a:solidFill>
                  <a:prstClr val="white"/>
                </a:solidFill>
                <a:latin typeface="微软雅黑" pitchFamily="34" charset="-122"/>
                <a:ea typeface="微软雅黑" pitchFamily="34" charset="-122"/>
              </a:rPr>
              <a:t> </a:t>
            </a:r>
            <a:r>
              <a:rPr lang="en-US" altLang="zh-CN" sz="3200" dirty="0" smtClean="0">
                <a:solidFill>
                  <a:prstClr val="white"/>
                </a:solidFill>
                <a:latin typeface="微软雅黑" pitchFamily="34" charset="-122"/>
                <a:ea typeface="微软雅黑" pitchFamily="34" charset="-122"/>
              </a:rPr>
              <a:t>core 1.5G</a:t>
            </a:r>
            <a:endParaRPr lang="zh-CN" altLang="en-US" sz="3200" dirty="0">
              <a:solidFill>
                <a:prstClr val="white"/>
              </a:solidFill>
              <a:latin typeface="微软雅黑" pitchFamily="34" charset="-122"/>
              <a:ea typeface="微软雅黑" pitchFamily="34" charset="-122"/>
            </a:endParaRPr>
          </a:p>
        </p:txBody>
      </p:sp>
    </p:spTree>
    <p:extLst>
      <p:ext uri="{BB962C8B-B14F-4D97-AF65-F5344CB8AC3E}">
        <p14:creationId xmlns:p14="http://schemas.microsoft.com/office/powerpoint/2010/main" val="2490833914"/>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childTnLst>
                                </p:cTn>
                              </p:par>
                              <p:par>
                                <p:cTn id="29" presetID="23" presetClass="entr" presetSubtype="16"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3" grpId="0"/>
      <p:bldP spid="14" grpId="0"/>
      <p:bldP spid="15" grpId="0"/>
      <p:bldP spid="16" grpId="0"/>
      <p:bldP spid="17"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a:xfrm>
            <a:off x="628650" y="365127"/>
            <a:ext cx="6153150" cy="828675"/>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36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本地听写</a:t>
            </a:r>
            <a:r>
              <a:rPr lang="en-US" altLang="zh-CN" sz="36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36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命令词技术</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3" name="Picture 2" descr="http://telecom.chinabyte.com/imagelist/2009/048/3y65g3k9d14g.jp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2128" b="91755" l="10000" r="90000"/>
                    </a14:imgEffect>
                  </a14:imgLayer>
                </a14:imgProps>
              </a:ext>
              <a:ext uri="{28A0092B-C50C-407E-A947-70E740481C1C}">
                <a14:useLocalDpi xmlns:a14="http://schemas.microsoft.com/office/drawing/2010/main" val="0"/>
              </a:ext>
            </a:extLst>
          </a:blip>
          <a:srcRect/>
          <a:stretch>
            <a:fillRect/>
          </a:stretch>
        </p:blipFill>
        <p:spPr bwMode="auto">
          <a:xfrm>
            <a:off x="6149295" y="1336992"/>
            <a:ext cx="1087095" cy="1362491"/>
          </a:xfrm>
          <a:prstGeom prst="rect">
            <a:avLst/>
          </a:prstGeom>
          <a:noFill/>
          <a:extLst>
            <a:ext uri="{909E8E84-426E-40dd-AFC4-6F175D3DCCD1}">
              <a14:hiddenFill xmlns:a14="http://schemas.microsoft.com/office/drawing/2010/main">
                <a:solidFill>
                  <a:srgbClr val="FFFFFF"/>
                </a:solidFill>
              </a14:hiddenFill>
            </a:ext>
          </a:extLst>
        </p:spPr>
      </p:pic>
      <p:sp>
        <p:nvSpPr>
          <p:cNvPr id="4" name="Freeform 77"/>
          <p:cNvSpPr>
            <a:spLocks noEditPoints="1"/>
          </p:cNvSpPr>
          <p:nvPr/>
        </p:nvSpPr>
        <p:spPr bwMode="auto">
          <a:xfrm>
            <a:off x="2786771" y="1478887"/>
            <a:ext cx="1375341" cy="885941"/>
          </a:xfrm>
          <a:custGeom>
            <a:avLst/>
            <a:gdLst>
              <a:gd name="T0" fmla="*/ 340 w 413"/>
              <a:gd name="T1" fmla="*/ 283 h 283"/>
              <a:gd name="T2" fmla="*/ 73 w 413"/>
              <a:gd name="T3" fmla="*/ 283 h 283"/>
              <a:gd name="T4" fmla="*/ 72 w 413"/>
              <a:gd name="T5" fmla="*/ 283 h 283"/>
              <a:gd name="T6" fmla="*/ 0 w 413"/>
              <a:gd name="T7" fmla="*/ 209 h 283"/>
              <a:gd name="T8" fmla="*/ 70 w 413"/>
              <a:gd name="T9" fmla="*/ 135 h 283"/>
              <a:gd name="T10" fmla="*/ 66 w 413"/>
              <a:gd name="T11" fmla="*/ 107 h 283"/>
              <a:gd name="T12" fmla="*/ 173 w 413"/>
              <a:gd name="T13" fmla="*/ 0 h 283"/>
              <a:gd name="T14" fmla="*/ 273 w 413"/>
              <a:gd name="T15" fmla="*/ 69 h 283"/>
              <a:gd name="T16" fmla="*/ 273 w 413"/>
              <a:gd name="T17" fmla="*/ 69 h 283"/>
              <a:gd name="T18" fmla="*/ 346 w 413"/>
              <a:gd name="T19" fmla="*/ 135 h 283"/>
              <a:gd name="T20" fmla="*/ 413 w 413"/>
              <a:gd name="T21" fmla="*/ 209 h 283"/>
              <a:gd name="T22" fmla="*/ 341 w 413"/>
              <a:gd name="T23" fmla="*/ 283 h 283"/>
              <a:gd name="T24" fmla="*/ 340 w 413"/>
              <a:gd name="T25" fmla="*/ 283 h 283"/>
              <a:gd name="T26" fmla="*/ 73 w 413"/>
              <a:gd name="T27" fmla="*/ 268 h 283"/>
              <a:gd name="T28" fmla="*/ 339 w 413"/>
              <a:gd name="T29" fmla="*/ 268 h 283"/>
              <a:gd name="T30" fmla="*/ 340 w 413"/>
              <a:gd name="T31" fmla="*/ 268 h 283"/>
              <a:gd name="T32" fmla="*/ 398 w 413"/>
              <a:gd name="T33" fmla="*/ 209 h 283"/>
              <a:gd name="T34" fmla="*/ 339 w 413"/>
              <a:gd name="T35" fmla="*/ 150 h 283"/>
              <a:gd name="T36" fmla="*/ 332 w 413"/>
              <a:gd name="T37" fmla="*/ 142 h 283"/>
              <a:gd name="T38" fmla="*/ 273 w 413"/>
              <a:gd name="T39" fmla="*/ 83 h 283"/>
              <a:gd name="T40" fmla="*/ 268 w 413"/>
              <a:gd name="T41" fmla="*/ 84 h 283"/>
              <a:gd name="T42" fmla="*/ 261 w 413"/>
              <a:gd name="T43" fmla="*/ 79 h 283"/>
              <a:gd name="T44" fmla="*/ 173 w 413"/>
              <a:gd name="T45" fmla="*/ 15 h 283"/>
              <a:gd name="T46" fmla="*/ 81 w 413"/>
              <a:gd name="T47" fmla="*/ 107 h 283"/>
              <a:gd name="T48" fmla="*/ 87 w 413"/>
              <a:gd name="T49" fmla="*/ 140 h 283"/>
              <a:gd name="T50" fmla="*/ 86 w 413"/>
              <a:gd name="T51" fmla="*/ 147 h 283"/>
              <a:gd name="T52" fmla="*/ 79 w 413"/>
              <a:gd name="T53" fmla="*/ 150 h 283"/>
              <a:gd name="T54" fmla="*/ 73 w 413"/>
              <a:gd name="T55" fmla="*/ 150 h 283"/>
              <a:gd name="T56" fmla="*/ 14 w 413"/>
              <a:gd name="T57" fmla="*/ 209 h 283"/>
              <a:gd name="T58" fmla="*/ 73 w 413"/>
              <a:gd name="T59" fmla="*/ 268 h 283"/>
              <a:gd name="T60" fmla="*/ 73 w 413"/>
              <a:gd name="T61" fmla="*/ 268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3" h="283">
                <a:moveTo>
                  <a:pt x="340" y="283"/>
                </a:moveTo>
                <a:cubicBezTo>
                  <a:pt x="73" y="283"/>
                  <a:pt x="73" y="283"/>
                  <a:pt x="73" y="283"/>
                </a:cubicBezTo>
                <a:cubicBezTo>
                  <a:pt x="73" y="283"/>
                  <a:pt x="72" y="283"/>
                  <a:pt x="72" y="283"/>
                </a:cubicBezTo>
                <a:cubicBezTo>
                  <a:pt x="32" y="282"/>
                  <a:pt x="0" y="249"/>
                  <a:pt x="0" y="209"/>
                </a:cubicBezTo>
                <a:cubicBezTo>
                  <a:pt x="0" y="169"/>
                  <a:pt x="31" y="137"/>
                  <a:pt x="70" y="135"/>
                </a:cubicBezTo>
                <a:cubicBezTo>
                  <a:pt x="67" y="126"/>
                  <a:pt x="66" y="117"/>
                  <a:pt x="66" y="107"/>
                </a:cubicBezTo>
                <a:cubicBezTo>
                  <a:pt x="66" y="48"/>
                  <a:pt x="114" y="0"/>
                  <a:pt x="173" y="0"/>
                </a:cubicBezTo>
                <a:cubicBezTo>
                  <a:pt x="217" y="0"/>
                  <a:pt x="257" y="27"/>
                  <a:pt x="273" y="69"/>
                </a:cubicBezTo>
                <a:cubicBezTo>
                  <a:pt x="273" y="69"/>
                  <a:pt x="273" y="69"/>
                  <a:pt x="273" y="69"/>
                </a:cubicBezTo>
                <a:cubicBezTo>
                  <a:pt x="311" y="69"/>
                  <a:pt x="343" y="98"/>
                  <a:pt x="346" y="135"/>
                </a:cubicBezTo>
                <a:cubicBezTo>
                  <a:pt x="384" y="139"/>
                  <a:pt x="413" y="171"/>
                  <a:pt x="413" y="209"/>
                </a:cubicBezTo>
                <a:cubicBezTo>
                  <a:pt x="413" y="249"/>
                  <a:pt x="381" y="282"/>
                  <a:pt x="341" y="283"/>
                </a:cubicBezTo>
                <a:cubicBezTo>
                  <a:pt x="340" y="283"/>
                  <a:pt x="340" y="283"/>
                  <a:pt x="340" y="283"/>
                </a:cubicBezTo>
                <a:close/>
                <a:moveTo>
                  <a:pt x="73" y="268"/>
                </a:moveTo>
                <a:cubicBezTo>
                  <a:pt x="339" y="268"/>
                  <a:pt x="339" y="268"/>
                  <a:pt x="339" y="268"/>
                </a:cubicBezTo>
                <a:cubicBezTo>
                  <a:pt x="339" y="268"/>
                  <a:pt x="340" y="268"/>
                  <a:pt x="340" y="268"/>
                </a:cubicBezTo>
                <a:cubicBezTo>
                  <a:pt x="372" y="268"/>
                  <a:pt x="398" y="241"/>
                  <a:pt x="398" y="209"/>
                </a:cubicBezTo>
                <a:cubicBezTo>
                  <a:pt x="398" y="176"/>
                  <a:pt x="372" y="150"/>
                  <a:pt x="339" y="150"/>
                </a:cubicBezTo>
                <a:cubicBezTo>
                  <a:pt x="335" y="150"/>
                  <a:pt x="332" y="146"/>
                  <a:pt x="332" y="142"/>
                </a:cubicBezTo>
                <a:cubicBezTo>
                  <a:pt x="332" y="110"/>
                  <a:pt x="305" y="83"/>
                  <a:pt x="273" y="83"/>
                </a:cubicBezTo>
                <a:cubicBezTo>
                  <a:pt x="271" y="83"/>
                  <a:pt x="270" y="83"/>
                  <a:pt x="268" y="84"/>
                </a:cubicBezTo>
                <a:cubicBezTo>
                  <a:pt x="265" y="84"/>
                  <a:pt x="262" y="82"/>
                  <a:pt x="261" y="79"/>
                </a:cubicBezTo>
                <a:cubicBezTo>
                  <a:pt x="248" y="40"/>
                  <a:pt x="213" y="15"/>
                  <a:pt x="173" y="15"/>
                </a:cubicBezTo>
                <a:cubicBezTo>
                  <a:pt x="122" y="15"/>
                  <a:pt x="81" y="56"/>
                  <a:pt x="81" y="107"/>
                </a:cubicBezTo>
                <a:cubicBezTo>
                  <a:pt x="81" y="118"/>
                  <a:pt x="83" y="129"/>
                  <a:pt x="87" y="140"/>
                </a:cubicBezTo>
                <a:cubicBezTo>
                  <a:pt x="88" y="142"/>
                  <a:pt x="87" y="145"/>
                  <a:pt x="86" y="147"/>
                </a:cubicBezTo>
                <a:cubicBezTo>
                  <a:pt x="84" y="149"/>
                  <a:pt x="82" y="150"/>
                  <a:pt x="79" y="150"/>
                </a:cubicBezTo>
                <a:cubicBezTo>
                  <a:pt x="77" y="150"/>
                  <a:pt x="75" y="150"/>
                  <a:pt x="73" y="150"/>
                </a:cubicBezTo>
                <a:cubicBezTo>
                  <a:pt x="41" y="150"/>
                  <a:pt x="14" y="176"/>
                  <a:pt x="14" y="209"/>
                </a:cubicBezTo>
                <a:cubicBezTo>
                  <a:pt x="14" y="241"/>
                  <a:pt x="41" y="268"/>
                  <a:pt x="73" y="268"/>
                </a:cubicBezTo>
                <a:cubicBezTo>
                  <a:pt x="73" y="268"/>
                  <a:pt x="73" y="268"/>
                  <a:pt x="73" y="268"/>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sz="1500">
              <a:solidFill>
                <a:prstClr val="white"/>
              </a:solidFill>
              <a:latin typeface="微软雅黑" panose="020B0503020204020204" pitchFamily="34" charset="-122"/>
              <a:ea typeface="微软雅黑" panose="020B0503020204020204" pitchFamily="34" charset="-122"/>
            </a:endParaRPr>
          </a:p>
        </p:txBody>
      </p:sp>
      <p:sp>
        <p:nvSpPr>
          <p:cNvPr id="5" name="TextBox 3"/>
          <p:cNvSpPr txBox="1"/>
          <p:nvPr/>
        </p:nvSpPr>
        <p:spPr>
          <a:xfrm>
            <a:off x="567560" y="2825360"/>
            <a:ext cx="1183722" cy="584775"/>
          </a:xfrm>
          <a:prstGeom prst="rect">
            <a:avLst/>
          </a:prstGeom>
          <a:noFill/>
        </p:spPr>
        <p:txBody>
          <a:bodyPr wrap="none" rtlCol="0">
            <a:spAutoFit/>
          </a:bodyPr>
          <a:lstStyle/>
          <a:p>
            <a:r>
              <a:rPr lang="en-US" altLang="zh-CN" sz="3200" dirty="0" smtClean="0">
                <a:solidFill>
                  <a:prstClr val="white"/>
                </a:solidFill>
                <a:latin typeface="微软雅黑" pitchFamily="34" charset="-122"/>
                <a:ea typeface="微软雅黑" pitchFamily="34" charset="-122"/>
              </a:rPr>
              <a:t>ROM</a:t>
            </a:r>
            <a:endParaRPr lang="zh-CN" altLang="en-US" sz="3200" dirty="0">
              <a:solidFill>
                <a:prstClr val="white"/>
              </a:solidFill>
              <a:latin typeface="微软雅黑" pitchFamily="34" charset="-122"/>
              <a:ea typeface="微软雅黑" pitchFamily="34" charset="-122"/>
            </a:endParaRPr>
          </a:p>
        </p:txBody>
      </p:sp>
      <p:sp>
        <p:nvSpPr>
          <p:cNvPr id="6" name="TextBox 6"/>
          <p:cNvSpPr txBox="1"/>
          <p:nvPr/>
        </p:nvSpPr>
        <p:spPr>
          <a:xfrm>
            <a:off x="567560" y="3687230"/>
            <a:ext cx="1141659" cy="584775"/>
          </a:xfrm>
          <a:prstGeom prst="rect">
            <a:avLst/>
          </a:prstGeom>
          <a:noFill/>
        </p:spPr>
        <p:txBody>
          <a:bodyPr wrap="none" rtlCol="0">
            <a:spAutoFit/>
          </a:bodyPr>
          <a:lstStyle/>
          <a:p>
            <a:r>
              <a:rPr lang="en-US" altLang="zh-CN" sz="3200" dirty="0" smtClean="0">
                <a:solidFill>
                  <a:prstClr val="white"/>
                </a:solidFill>
                <a:latin typeface="微软雅黑" pitchFamily="34" charset="-122"/>
                <a:ea typeface="微软雅黑" pitchFamily="34" charset="-122"/>
              </a:rPr>
              <a:t>RAM</a:t>
            </a:r>
            <a:endParaRPr lang="zh-CN" altLang="en-US" sz="3200" dirty="0">
              <a:solidFill>
                <a:prstClr val="white"/>
              </a:solidFill>
              <a:latin typeface="微软雅黑" pitchFamily="34" charset="-122"/>
              <a:ea typeface="微软雅黑" pitchFamily="34" charset="-122"/>
            </a:endParaRPr>
          </a:p>
        </p:txBody>
      </p:sp>
      <p:sp>
        <p:nvSpPr>
          <p:cNvPr id="7" name="TextBox 7"/>
          <p:cNvSpPr txBox="1"/>
          <p:nvPr/>
        </p:nvSpPr>
        <p:spPr>
          <a:xfrm>
            <a:off x="567560" y="4522828"/>
            <a:ext cx="1016625" cy="584775"/>
          </a:xfrm>
          <a:prstGeom prst="rect">
            <a:avLst/>
          </a:prstGeom>
          <a:noFill/>
        </p:spPr>
        <p:txBody>
          <a:bodyPr wrap="none" rtlCol="0">
            <a:spAutoFit/>
          </a:bodyPr>
          <a:lstStyle/>
          <a:p>
            <a:r>
              <a:rPr lang="en-US" altLang="zh-CN" sz="3200" dirty="0" smtClean="0">
                <a:solidFill>
                  <a:prstClr val="white"/>
                </a:solidFill>
                <a:latin typeface="微软雅黑" pitchFamily="34" charset="-122"/>
                <a:ea typeface="微软雅黑" pitchFamily="34" charset="-122"/>
              </a:rPr>
              <a:t>CPU</a:t>
            </a:r>
            <a:endParaRPr lang="zh-CN" altLang="en-US" sz="3200" dirty="0">
              <a:solidFill>
                <a:prstClr val="white"/>
              </a:solidFill>
              <a:latin typeface="微软雅黑" pitchFamily="34" charset="-122"/>
              <a:ea typeface="微软雅黑" pitchFamily="34" charset="-122"/>
            </a:endParaRPr>
          </a:p>
        </p:txBody>
      </p:sp>
      <p:cxnSp>
        <p:nvCxnSpPr>
          <p:cNvPr id="8" name="直接连接符 7"/>
          <p:cNvCxnSpPr/>
          <p:nvPr/>
        </p:nvCxnSpPr>
        <p:spPr>
          <a:xfrm>
            <a:off x="0" y="3532924"/>
            <a:ext cx="914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0" y="2699483"/>
            <a:ext cx="914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0506" y="4394794"/>
            <a:ext cx="914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0" y="5214626"/>
            <a:ext cx="91860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5171092" y="1336992"/>
            <a:ext cx="0" cy="3877634"/>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7"/>
          <p:cNvSpPr txBox="1"/>
          <p:nvPr/>
        </p:nvSpPr>
        <p:spPr>
          <a:xfrm>
            <a:off x="2822035" y="2825360"/>
            <a:ext cx="1274708" cy="584775"/>
          </a:xfrm>
          <a:prstGeom prst="rect">
            <a:avLst/>
          </a:prstGeom>
          <a:noFill/>
        </p:spPr>
        <p:txBody>
          <a:bodyPr wrap="none" rtlCol="0">
            <a:spAutoFit/>
          </a:bodyPr>
          <a:lstStyle/>
          <a:p>
            <a:r>
              <a:rPr lang="en-US" altLang="zh-CN" sz="3200" dirty="0" smtClean="0">
                <a:solidFill>
                  <a:prstClr val="white"/>
                </a:solidFill>
                <a:latin typeface="微软雅黑" pitchFamily="34" charset="-122"/>
                <a:ea typeface="微软雅黑" pitchFamily="34" charset="-122"/>
              </a:rPr>
              <a:t>&gt;20G</a:t>
            </a:r>
            <a:endParaRPr lang="zh-CN" altLang="en-US" sz="3200" dirty="0">
              <a:solidFill>
                <a:prstClr val="white"/>
              </a:solidFill>
              <a:latin typeface="微软雅黑" pitchFamily="34" charset="-122"/>
              <a:ea typeface="微软雅黑" pitchFamily="34" charset="-122"/>
            </a:endParaRPr>
          </a:p>
        </p:txBody>
      </p:sp>
      <p:sp>
        <p:nvSpPr>
          <p:cNvPr id="14" name="TextBox 19"/>
          <p:cNvSpPr txBox="1"/>
          <p:nvPr/>
        </p:nvSpPr>
        <p:spPr>
          <a:xfrm>
            <a:off x="2832541" y="3687230"/>
            <a:ext cx="1274708" cy="584775"/>
          </a:xfrm>
          <a:prstGeom prst="rect">
            <a:avLst/>
          </a:prstGeom>
          <a:noFill/>
        </p:spPr>
        <p:txBody>
          <a:bodyPr wrap="none" rtlCol="0">
            <a:spAutoFit/>
          </a:bodyPr>
          <a:lstStyle/>
          <a:p>
            <a:r>
              <a:rPr lang="en-US" altLang="zh-CN" sz="3200" dirty="0" smtClean="0">
                <a:solidFill>
                  <a:prstClr val="white"/>
                </a:solidFill>
                <a:latin typeface="微软雅黑" pitchFamily="34" charset="-122"/>
                <a:ea typeface="微软雅黑" pitchFamily="34" charset="-122"/>
              </a:rPr>
              <a:t>&gt;60G</a:t>
            </a:r>
            <a:endParaRPr lang="zh-CN" altLang="en-US" sz="3200" dirty="0">
              <a:solidFill>
                <a:prstClr val="white"/>
              </a:solidFill>
              <a:latin typeface="微软雅黑" pitchFamily="34" charset="-122"/>
              <a:ea typeface="微软雅黑" pitchFamily="34" charset="-122"/>
            </a:endParaRPr>
          </a:p>
        </p:txBody>
      </p:sp>
      <p:sp>
        <p:nvSpPr>
          <p:cNvPr id="15" name="TextBox 20"/>
          <p:cNvSpPr txBox="1"/>
          <p:nvPr/>
        </p:nvSpPr>
        <p:spPr>
          <a:xfrm>
            <a:off x="2338535" y="4522828"/>
            <a:ext cx="2644250" cy="584775"/>
          </a:xfrm>
          <a:prstGeom prst="rect">
            <a:avLst/>
          </a:prstGeom>
          <a:noFill/>
        </p:spPr>
        <p:txBody>
          <a:bodyPr wrap="none" rtlCol="0">
            <a:spAutoFit/>
          </a:bodyPr>
          <a:lstStyle/>
          <a:p>
            <a:r>
              <a:rPr lang="en-US" altLang="zh-CN" sz="3200" dirty="0" smtClean="0">
                <a:solidFill>
                  <a:prstClr val="white"/>
                </a:solidFill>
                <a:latin typeface="微软雅黑" pitchFamily="34" charset="-122"/>
                <a:ea typeface="微软雅黑" pitchFamily="34" charset="-122"/>
              </a:rPr>
              <a:t>16 core 2.4G</a:t>
            </a:r>
            <a:endParaRPr lang="zh-CN" altLang="en-US" sz="3200" dirty="0">
              <a:solidFill>
                <a:prstClr val="white"/>
              </a:solidFill>
              <a:latin typeface="微软雅黑" pitchFamily="34" charset="-122"/>
              <a:ea typeface="微软雅黑" pitchFamily="34" charset="-122"/>
            </a:endParaRPr>
          </a:p>
        </p:txBody>
      </p:sp>
      <p:sp>
        <p:nvSpPr>
          <p:cNvPr id="16" name="TextBox 21"/>
          <p:cNvSpPr txBox="1"/>
          <p:nvPr/>
        </p:nvSpPr>
        <p:spPr>
          <a:xfrm>
            <a:off x="5985741" y="2825360"/>
            <a:ext cx="1370888" cy="584775"/>
          </a:xfrm>
          <a:prstGeom prst="rect">
            <a:avLst/>
          </a:prstGeom>
          <a:noFill/>
        </p:spPr>
        <p:txBody>
          <a:bodyPr wrap="none" rtlCol="0">
            <a:spAutoFit/>
          </a:bodyPr>
          <a:lstStyle/>
          <a:p>
            <a:r>
              <a:rPr lang="en-US" altLang="zh-CN" sz="3200" dirty="0" smtClean="0">
                <a:solidFill>
                  <a:prstClr val="white"/>
                </a:solidFill>
                <a:latin typeface="微软雅黑" pitchFamily="34" charset="-122"/>
                <a:ea typeface="微软雅黑" pitchFamily="34" charset="-122"/>
              </a:rPr>
              <a:t>&lt;32M</a:t>
            </a:r>
            <a:endParaRPr lang="zh-CN" altLang="en-US" sz="3200" dirty="0">
              <a:solidFill>
                <a:prstClr val="white"/>
              </a:solidFill>
              <a:latin typeface="微软雅黑" pitchFamily="34" charset="-122"/>
              <a:ea typeface="微软雅黑" pitchFamily="34" charset="-122"/>
            </a:endParaRPr>
          </a:p>
        </p:txBody>
      </p:sp>
      <p:sp>
        <p:nvSpPr>
          <p:cNvPr id="17" name="TextBox 22"/>
          <p:cNvSpPr txBox="1"/>
          <p:nvPr/>
        </p:nvSpPr>
        <p:spPr>
          <a:xfrm>
            <a:off x="5996247" y="3687230"/>
            <a:ext cx="1370888" cy="584775"/>
          </a:xfrm>
          <a:prstGeom prst="rect">
            <a:avLst/>
          </a:prstGeom>
          <a:noFill/>
        </p:spPr>
        <p:txBody>
          <a:bodyPr wrap="none" rtlCol="0">
            <a:spAutoFit/>
          </a:bodyPr>
          <a:lstStyle/>
          <a:p>
            <a:r>
              <a:rPr lang="en-US" altLang="zh-CN" sz="3200" dirty="0" smtClean="0">
                <a:solidFill>
                  <a:prstClr val="white"/>
                </a:solidFill>
                <a:latin typeface="微软雅黑" pitchFamily="34" charset="-122"/>
                <a:ea typeface="微软雅黑" pitchFamily="34" charset="-122"/>
              </a:rPr>
              <a:t>&lt;80M</a:t>
            </a:r>
            <a:endParaRPr lang="zh-CN" altLang="en-US" sz="3200" dirty="0">
              <a:solidFill>
                <a:prstClr val="white"/>
              </a:solidFill>
              <a:latin typeface="微软雅黑" pitchFamily="34" charset="-122"/>
              <a:ea typeface="微软雅黑" pitchFamily="34" charset="-122"/>
            </a:endParaRPr>
          </a:p>
        </p:txBody>
      </p:sp>
      <p:sp>
        <p:nvSpPr>
          <p:cNvPr id="18" name="TextBox 23"/>
          <p:cNvSpPr txBox="1"/>
          <p:nvPr/>
        </p:nvSpPr>
        <p:spPr>
          <a:xfrm>
            <a:off x="5707199" y="4522828"/>
            <a:ext cx="2403800" cy="584775"/>
          </a:xfrm>
          <a:prstGeom prst="rect">
            <a:avLst/>
          </a:prstGeom>
          <a:noFill/>
        </p:spPr>
        <p:txBody>
          <a:bodyPr wrap="none" rtlCol="0">
            <a:spAutoFit/>
          </a:bodyPr>
          <a:lstStyle/>
          <a:p>
            <a:r>
              <a:rPr lang="en-US" altLang="zh-CN" sz="3200" dirty="0" smtClean="0">
                <a:solidFill>
                  <a:prstClr val="white"/>
                </a:solidFill>
                <a:latin typeface="微软雅黑" pitchFamily="34" charset="-122"/>
                <a:ea typeface="微软雅黑" pitchFamily="34" charset="-122"/>
              </a:rPr>
              <a:t>2</a:t>
            </a:r>
            <a:r>
              <a:rPr lang="zh-CN" altLang="en-US" sz="3200" dirty="0" smtClean="0">
                <a:solidFill>
                  <a:prstClr val="white"/>
                </a:solidFill>
                <a:latin typeface="微软雅黑" pitchFamily="34" charset="-122"/>
                <a:ea typeface="微软雅黑" pitchFamily="34" charset="-122"/>
              </a:rPr>
              <a:t> </a:t>
            </a:r>
            <a:r>
              <a:rPr lang="en-US" altLang="zh-CN" sz="3200" dirty="0" smtClean="0">
                <a:solidFill>
                  <a:prstClr val="white"/>
                </a:solidFill>
                <a:latin typeface="微软雅黑" pitchFamily="34" charset="-122"/>
                <a:ea typeface="微软雅黑" pitchFamily="34" charset="-122"/>
              </a:rPr>
              <a:t>core 1.5G</a:t>
            </a:r>
            <a:endParaRPr lang="zh-CN" altLang="en-US" sz="3200" dirty="0">
              <a:solidFill>
                <a:prstClr val="white"/>
              </a:solidFill>
              <a:latin typeface="微软雅黑" pitchFamily="34" charset="-122"/>
              <a:ea typeface="微软雅黑" pitchFamily="34" charset="-122"/>
            </a:endParaRPr>
          </a:p>
        </p:txBody>
      </p:sp>
    </p:spTree>
    <p:extLst>
      <p:ext uri="{BB962C8B-B14F-4D97-AF65-F5344CB8AC3E}">
        <p14:creationId xmlns:p14="http://schemas.microsoft.com/office/powerpoint/2010/main" val="490192491"/>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childTnLst>
                                </p:cTn>
                              </p:par>
                              <p:par>
                                <p:cTn id="29" presetID="23" presetClass="entr" presetSubtype="16"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3" grpId="0"/>
      <p:bldP spid="14" grpId="0"/>
      <p:bldP spid="15" grpId="0"/>
      <p:bldP spid="16" grpId="0"/>
      <p:bldP spid="17"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287338" y="1413406"/>
            <a:ext cx="8480243" cy="4031188"/>
          </a:xfrm>
          <a:prstGeom prst="rect">
            <a:avLst/>
          </a:prstGeom>
        </p:spPr>
      </p:pic>
      <p:sp>
        <p:nvSpPr>
          <p:cNvPr id="15" name="矩形标注 14"/>
          <p:cNvSpPr/>
          <p:nvPr/>
        </p:nvSpPr>
        <p:spPr>
          <a:xfrm>
            <a:off x="5155832" y="3619774"/>
            <a:ext cx="3301271" cy="450589"/>
          </a:xfrm>
          <a:prstGeom prst="wedgeRectCallout">
            <a:avLst>
              <a:gd name="adj1" fmla="val -39832"/>
              <a:gd name="adj2" fmla="val 81731"/>
            </a:avLst>
          </a:pr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a:solidFill>
                  <a:schemeClr val="accent2"/>
                </a:solidFill>
                <a:latin typeface="华文行楷" panose="02010800040101010101" pitchFamily="2" charset="-122"/>
                <a:ea typeface="华文行楷" panose="02010800040101010101" pitchFamily="2" charset="-122"/>
              </a:rPr>
              <a:t>提醒我四点约老王</a:t>
            </a:r>
            <a:r>
              <a:rPr lang="zh-CN" altLang="en-US" sz="2400" dirty="0" smtClean="0">
                <a:solidFill>
                  <a:schemeClr val="accent2"/>
                </a:solidFill>
                <a:latin typeface="华文行楷" panose="02010800040101010101" pitchFamily="2" charset="-122"/>
                <a:ea typeface="华文行楷" panose="02010800040101010101" pitchFamily="2" charset="-122"/>
              </a:rPr>
              <a:t>吃饭</a:t>
            </a:r>
            <a:endParaRPr lang="zh-CN" altLang="en-US" sz="2400" dirty="0">
              <a:solidFill>
                <a:schemeClr val="accent2"/>
              </a:solidFill>
              <a:latin typeface="华文行楷" panose="02010800040101010101" pitchFamily="2" charset="-122"/>
              <a:ea typeface="华文行楷" panose="02010800040101010101" pitchFamily="2" charset="-122"/>
            </a:endParaRPr>
          </a:p>
        </p:txBody>
      </p:sp>
      <p:sp>
        <p:nvSpPr>
          <p:cNvPr id="13" name="矩形标注 12"/>
          <p:cNvSpPr/>
          <p:nvPr/>
        </p:nvSpPr>
        <p:spPr>
          <a:xfrm>
            <a:off x="5127848" y="2392677"/>
            <a:ext cx="2994229" cy="283028"/>
          </a:xfrm>
          <a:prstGeom prst="wedgeRectCallout">
            <a:avLst>
              <a:gd name="adj1" fmla="val -39832"/>
              <a:gd name="adj2" fmla="val 81731"/>
            </a:avLst>
          </a:pr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a:solidFill>
                  <a:schemeClr val="accent2"/>
                </a:solidFill>
                <a:latin typeface="华文行楷" panose="02010800040101010101" pitchFamily="2" charset="-122"/>
                <a:ea typeface="华文行楷" panose="02010800040101010101" pitchFamily="2" charset="-122"/>
              </a:rPr>
              <a:t>给</a:t>
            </a:r>
            <a:r>
              <a:rPr lang="zh-CN" altLang="en-US" sz="2400" dirty="0" smtClean="0">
                <a:solidFill>
                  <a:schemeClr val="accent2"/>
                </a:solidFill>
                <a:latin typeface="华文行楷" panose="02010800040101010101" pitchFamily="2" charset="-122"/>
                <a:ea typeface="华文行楷" panose="02010800040101010101" pitchFamily="2" charset="-122"/>
              </a:rPr>
              <a:t>我</a:t>
            </a:r>
            <a:r>
              <a:rPr lang="zh-CN" altLang="en-US" sz="2400" dirty="0">
                <a:solidFill>
                  <a:schemeClr val="accent2"/>
                </a:solidFill>
                <a:latin typeface="华文行楷" panose="02010800040101010101" pitchFamily="2" charset="-122"/>
                <a:ea typeface="华文行楷" panose="02010800040101010101" pitchFamily="2" charset="-122"/>
              </a:rPr>
              <a:t>讲</a:t>
            </a:r>
            <a:r>
              <a:rPr lang="zh-CN" altLang="en-US" sz="2400" dirty="0" smtClean="0">
                <a:solidFill>
                  <a:schemeClr val="accent2"/>
                </a:solidFill>
                <a:latin typeface="华文行楷" panose="02010800040101010101" pitchFamily="2" charset="-122"/>
                <a:ea typeface="华文行楷" panose="02010800040101010101" pitchFamily="2" charset="-122"/>
              </a:rPr>
              <a:t>个笑话吧</a:t>
            </a:r>
            <a:endParaRPr lang="zh-CN" altLang="en-US" sz="2400" dirty="0">
              <a:solidFill>
                <a:schemeClr val="accent2"/>
              </a:solidFill>
              <a:latin typeface="华文行楷" panose="02010800040101010101" pitchFamily="2" charset="-122"/>
              <a:ea typeface="华文行楷" panose="02010800040101010101" pitchFamily="2" charset="-122"/>
            </a:endParaRPr>
          </a:p>
        </p:txBody>
      </p:sp>
      <p:sp>
        <p:nvSpPr>
          <p:cNvPr id="14" name="矩形标注 13"/>
          <p:cNvSpPr/>
          <p:nvPr/>
        </p:nvSpPr>
        <p:spPr>
          <a:xfrm>
            <a:off x="6516329" y="3038501"/>
            <a:ext cx="1940775" cy="396607"/>
          </a:xfrm>
          <a:prstGeom prst="wedgeRectCallout">
            <a:avLst>
              <a:gd name="adj1" fmla="val 43040"/>
              <a:gd name="adj2" fmla="val 89423"/>
            </a:avLst>
          </a:pr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smtClean="0">
                <a:solidFill>
                  <a:schemeClr val="accent2"/>
                </a:solidFill>
                <a:latin typeface="华文行楷" panose="02010800040101010101" pitchFamily="2" charset="-122"/>
                <a:ea typeface="华文行楷" panose="02010800040101010101" pitchFamily="2" charset="-122"/>
              </a:rPr>
              <a:t>隔壁老王</a:t>
            </a:r>
            <a:r>
              <a:rPr lang="en-US" altLang="zh-CN" sz="2400" dirty="0" smtClean="0">
                <a:solidFill>
                  <a:schemeClr val="accent2"/>
                </a:solidFill>
                <a:latin typeface="华文行楷" panose="02010800040101010101" pitchFamily="2" charset="-122"/>
                <a:ea typeface="华文行楷" panose="02010800040101010101" pitchFamily="2" charset="-122"/>
              </a:rPr>
              <a:t>…</a:t>
            </a:r>
            <a:endParaRPr lang="zh-CN" altLang="en-US" sz="2400" dirty="0">
              <a:solidFill>
                <a:schemeClr val="accent2"/>
              </a:solidFill>
              <a:latin typeface="华文行楷" panose="02010800040101010101" pitchFamily="2" charset="-122"/>
              <a:ea typeface="华文行楷" panose="02010800040101010101" pitchFamily="2" charset="-122"/>
            </a:endParaRPr>
          </a:p>
        </p:txBody>
      </p:sp>
      <p:sp>
        <p:nvSpPr>
          <p:cNvPr id="16" name="矩形标注 15"/>
          <p:cNvSpPr/>
          <p:nvPr/>
        </p:nvSpPr>
        <p:spPr>
          <a:xfrm>
            <a:off x="5146140" y="4410694"/>
            <a:ext cx="1881102" cy="283028"/>
          </a:xfrm>
          <a:prstGeom prst="wedgeRectCallout">
            <a:avLst>
              <a:gd name="adj1" fmla="val -39832"/>
              <a:gd name="adj2" fmla="val 81731"/>
            </a:avLst>
          </a:pr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a:solidFill>
                  <a:schemeClr val="accent2"/>
                </a:solidFill>
                <a:latin typeface="华文行楷" panose="02010800040101010101" pitchFamily="2" charset="-122"/>
                <a:ea typeface="华文行楷" panose="02010800040101010101" pitchFamily="2" charset="-122"/>
              </a:rPr>
              <a:t>打开</a:t>
            </a:r>
            <a:r>
              <a:rPr lang="zh-CN" altLang="en-US" sz="2400" dirty="0" smtClean="0">
                <a:solidFill>
                  <a:schemeClr val="accent2"/>
                </a:solidFill>
                <a:latin typeface="华文行楷" panose="02010800040101010101" pitchFamily="2" charset="-122"/>
                <a:ea typeface="华文行楷" panose="02010800040101010101" pitchFamily="2" charset="-122"/>
              </a:rPr>
              <a:t>播放器</a:t>
            </a:r>
            <a:endParaRPr lang="zh-CN" altLang="en-US" sz="2400" dirty="0">
              <a:solidFill>
                <a:schemeClr val="accent2"/>
              </a:solidFill>
              <a:latin typeface="华文行楷" panose="02010800040101010101" pitchFamily="2" charset="-122"/>
              <a:ea typeface="华文行楷" panose="02010800040101010101" pitchFamily="2" charset="-122"/>
            </a:endParaRPr>
          </a:p>
        </p:txBody>
      </p:sp>
      <p:sp>
        <p:nvSpPr>
          <p:cNvPr id="18" name="文本框 17"/>
          <p:cNvSpPr txBox="1"/>
          <p:nvPr/>
        </p:nvSpPr>
        <p:spPr>
          <a:xfrm>
            <a:off x="7546045" y="2767868"/>
            <a:ext cx="1196924" cy="338554"/>
          </a:xfrm>
          <a:prstGeom prst="rect">
            <a:avLst/>
          </a:prstGeom>
          <a:noFill/>
        </p:spPr>
        <p:txBody>
          <a:bodyPr wrap="square" rtlCol="0">
            <a:spAutoFit/>
          </a:bodyPr>
          <a:lstStyle/>
          <a:p>
            <a:r>
              <a:rPr lang="zh-CN" altLang="en-US" sz="1600" dirty="0">
                <a:solidFill>
                  <a:srgbClr val="FFC000"/>
                </a:solidFill>
                <a:latin typeface="华文行楷" panose="02010800040101010101" pitchFamily="2" charset="-122"/>
                <a:ea typeface="华文行楷" panose="02010800040101010101" pitchFamily="2" charset="-122"/>
              </a:rPr>
              <a:t>离线合成</a:t>
            </a:r>
          </a:p>
        </p:txBody>
      </p:sp>
      <p:sp>
        <p:nvSpPr>
          <p:cNvPr id="19" name="文本框 18"/>
          <p:cNvSpPr txBox="1"/>
          <p:nvPr/>
        </p:nvSpPr>
        <p:spPr>
          <a:xfrm>
            <a:off x="5036452" y="3318573"/>
            <a:ext cx="1196924" cy="338554"/>
          </a:xfrm>
          <a:prstGeom prst="rect">
            <a:avLst/>
          </a:prstGeom>
          <a:noFill/>
        </p:spPr>
        <p:txBody>
          <a:bodyPr wrap="square" rtlCol="0">
            <a:spAutoFit/>
          </a:bodyPr>
          <a:lstStyle/>
          <a:p>
            <a:r>
              <a:rPr lang="zh-CN" altLang="en-US" sz="1600" dirty="0">
                <a:solidFill>
                  <a:srgbClr val="FFC000"/>
                </a:solidFill>
                <a:latin typeface="华文行楷" panose="02010800040101010101" pitchFamily="2" charset="-122"/>
                <a:ea typeface="华文行楷" panose="02010800040101010101" pitchFamily="2" charset="-122"/>
              </a:rPr>
              <a:t>离线听写</a:t>
            </a:r>
          </a:p>
        </p:txBody>
      </p:sp>
      <p:sp>
        <p:nvSpPr>
          <p:cNvPr id="20" name="文本框 19"/>
          <p:cNvSpPr txBox="1"/>
          <p:nvPr/>
        </p:nvSpPr>
        <p:spPr>
          <a:xfrm>
            <a:off x="5036452" y="4132717"/>
            <a:ext cx="1898120" cy="338554"/>
          </a:xfrm>
          <a:prstGeom prst="rect">
            <a:avLst/>
          </a:prstGeom>
          <a:noFill/>
        </p:spPr>
        <p:txBody>
          <a:bodyPr wrap="square" rtlCol="0">
            <a:spAutoFit/>
          </a:bodyPr>
          <a:lstStyle/>
          <a:p>
            <a:r>
              <a:rPr lang="zh-CN" altLang="en-US" sz="1600" dirty="0">
                <a:solidFill>
                  <a:srgbClr val="FFC000"/>
                </a:solidFill>
                <a:latin typeface="华文行楷" panose="02010800040101010101" pitchFamily="2" charset="-122"/>
                <a:ea typeface="华文行楷" panose="02010800040101010101" pitchFamily="2" charset="-122"/>
              </a:rPr>
              <a:t>离线命令词识别</a:t>
            </a:r>
          </a:p>
        </p:txBody>
      </p:sp>
    </p:spTree>
    <p:extLst>
      <p:ext uri="{BB962C8B-B14F-4D97-AF65-F5344CB8AC3E}">
        <p14:creationId xmlns:p14="http://schemas.microsoft.com/office/powerpoint/2010/main" val="2681176362"/>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1596571"/>
            <a:ext cx="9144000" cy="3715658"/>
          </a:xfrm>
          <a:prstGeom prst="rect">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2000808"/>
            <a:ext cx="1368000" cy="1368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7772" y="2000808"/>
            <a:ext cx="1080000" cy="108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83544" y="2000808"/>
            <a:ext cx="1080000" cy="1080000"/>
          </a:xfrm>
          <a:prstGeom prst="rect">
            <a:avLst/>
          </a:prstGeom>
        </p:spPr>
      </p:pic>
      <p:pic>
        <p:nvPicPr>
          <p:cNvPr id="6" name="图片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9316" y="2013039"/>
            <a:ext cx="1080000" cy="1080000"/>
          </a:xfrm>
          <a:prstGeom prst="rect">
            <a:avLst/>
          </a:prstGeom>
        </p:spPr>
      </p:pic>
      <p:pic>
        <p:nvPicPr>
          <p:cNvPr id="7" name="图片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04456" y="2000808"/>
            <a:ext cx="1080000" cy="108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图片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60228" y="2000808"/>
            <a:ext cx="1080000" cy="1080000"/>
          </a:xfrm>
          <a:prstGeom prst="rect">
            <a:avLst/>
          </a:prstGeom>
        </p:spPr>
      </p:pic>
      <p:pic>
        <p:nvPicPr>
          <p:cNvPr id="12" name="图片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61585" y="3819764"/>
            <a:ext cx="1347451" cy="1347451"/>
          </a:xfrm>
          <a:prstGeom prst="rect">
            <a:avLst/>
          </a:prstGeom>
        </p:spPr>
      </p:pic>
      <p:pic>
        <p:nvPicPr>
          <p:cNvPr id="15" name="图片 14" descr="C:\Users\Administrator\Desktop\图片1.png"/>
          <p:cNvPicPr/>
          <p:nvPr/>
        </p:nvPicPr>
        <p:blipFill>
          <a:blip r:embed="rId10">
            <a:extLst>
              <a:ext uri="{BEBA8EAE-BF5A-486C-A8C5-ECC9F3942E4B}">
                <a14:imgProps xmlns:a14="http://schemas.microsoft.com/office/drawing/2010/main">
                  <a14:imgLayer r:embed="rId11">
                    <a14:imgEffect>
                      <a14:backgroundRemoval t="8696" b="88406" l="0" r="100000">
                        <a14:foregroundMark x1="51852" y1="37681" x2="51852" y2="37681"/>
                        <a14:foregroundMark x1="85185" y1="31884" x2="85185" y2="31884"/>
                        <a14:foregroundMark x1="87654" y1="46377" x2="87654" y2="46377"/>
                        <a14:foregroundMark x1="83951" y1="59420" x2="83951" y2="59420"/>
                        <a14:backgroundMark x1="23457" y1="33333" x2="23457" y2="33333"/>
                      </a14:backgroundRemoval>
                    </a14:imgEffect>
                  </a14:imgLayer>
                </a14:imgProps>
              </a:ext>
              <a:ext uri="{28A0092B-C50C-407E-A947-70E740481C1C}">
                <a14:useLocalDpi xmlns:a14="http://schemas.microsoft.com/office/drawing/2010/main" val="0"/>
              </a:ext>
            </a:extLst>
          </a:blip>
          <a:srcRect/>
          <a:stretch>
            <a:fillRect/>
          </a:stretch>
        </p:blipFill>
        <p:spPr bwMode="auto">
          <a:xfrm>
            <a:off x="611423" y="4142837"/>
            <a:ext cx="1620244" cy="701306"/>
          </a:xfrm>
          <a:prstGeom prst="rect">
            <a:avLst/>
          </a:prstGeom>
          <a:noFill/>
          <a:ln>
            <a:noFill/>
          </a:ln>
        </p:spPr>
      </p:pic>
      <p:pic>
        <p:nvPicPr>
          <p:cNvPr id="21" name="图片 20"/>
          <p:cNvPicPr>
            <a:picLocks noChangeAspect="1"/>
          </p:cNvPicPr>
          <p:nvPr/>
        </p:nvPicPr>
        <p:blipFill rotWithShape="1">
          <a:blip r:embed="rId12">
            <a:extLst>
              <a:ext uri="{28A0092B-C50C-407E-A947-70E740481C1C}">
                <a14:useLocalDpi xmlns:a14="http://schemas.microsoft.com/office/drawing/2010/main" val="0"/>
              </a:ext>
            </a:extLst>
          </a:blip>
          <a:srcRect l="32719" t="24974" r="33471" b="55344"/>
          <a:stretch/>
        </p:blipFill>
        <p:spPr>
          <a:xfrm>
            <a:off x="4600282" y="3954624"/>
            <a:ext cx="1080000" cy="1116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图片 1" descr="狗尾草.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12746" y="3994095"/>
            <a:ext cx="1101836" cy="11018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033560393"/>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远场识别.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3201" y="0"/>
            <a:ext cx="12138055" cy="6858000"/>
          </a:xfrm>
          <a:prstGeom prst="rect">
            <a:avLst/>
          </a:prstGeom>
        </p:spPr>
      </p:pic>
    </p:spTree>
    <p:extLst>
      <p:ext uri="{BB962C8B-B14F-4D97-AF65-F5344CB8AC3E}">
        <p14:creationId xmlns:p14="http://schemas.microsoft.com/office/powerpoint/2010/main" val="570019031"/>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487893" y="217249"/>
            <a:ext cx="6207822" cy="1015663"/>
          </a:xfrm>
          <a:prstGeom prst="rect">
            <a:avLst/>
          </a:prstGeom>
          <a:noFill/>
        </p:spPr>
        <p:txBody>
          <a:bodyPr wrap="square" rtlCol="0">
            <a:spAutoFit/>
          </a:bodyPr>
          <a:lstStyle/>
          <a:p>
            <a:pPr algn="ctr"/>
            <a:r>
              <a:rPr lang="zh-CN" altLang="en-US" sz="6000" dirty="0" smtClean="0">
                <a:solidFill>
                  <a:schemeClr val="bg1"/>
                </a:solidFill>
                <a:latin typeface="华文楷体"/>
                <a:ea typeface="华文楷体"/>
                <a:cs typeface="华文楷体"/>
              </a:rPr>
              <a:t>远场识别怎么破</a:t>
            </a:r>
            <a:endParaRPr lang="zh-CN" altLang="en-US" sz="6000" dirty="0">
              <a:solidFill>
                <a:schemeClr val="bg1"/>
              </a:solidFill>
              <a:latin typeface="华文楷体"/>
              <a:ea typeface="华文楷体"/>
              <a:cs typeface="华文楷体"/>
            </a:endParaRPr>
          </a:p>
        </p:txBody>
      </p:sp>
      <p:pic>
        <p:nvPicPr>
          <p:cNvPr id="4" name="图片 3"/>
          <p:cNvPicPr>
            <a:picLocks noChangeAspect="1"/>
          </p:cNvPicPr>
          <p:nvPr/>
        </p:nvPicPr>
        <p:blipFill>
          <a:blip r:embed="rId3"/>
          <a:stretch>
            <a:fillRect/>
          </a:stretch>
        </p:blipFill>
        <p:spPr>
          <a:xfrm>
            <a:off x="1929713" y="1374656"/>
            <a:ext cx="5357599" cy="6641521"/>
          </a:xfrm>
          <a:prstGeom prst="rect">
            <a:avLst/>
          </a:prstGeom>
        </p:spPr>
      </p:pic>
    </p:spTree>
    <p:extLst>
      <p:ext uri="{BB962C8B-B14F-4D97-AF65-F5344CB8AC3E}">
        <p14:creationId xmlns:p14="http://schemas.microsoft.com/office/powerpoint/2010/main" val="2796967048"/>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a:xfrm>
            <a:off x="484032" y="277586"/>
            <a:ext cx="2471675" cy="73348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smtClean="0">
                <a:solidFill>
                  <a:schemeClr val="bg1"/>
                </a:solidFill>
                <a:latin typeface="微软雅黑" panose="020B0503020204020204" pitchFamily="34" charset="-122"/>
                <a:ea typeface="微软雅黑" panose="020B0503020204020204" pitchFamily="34" charset="-122"/>
              </a:rPr>
              <a:t>技术特色</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 name="Round Same Side Corner Rectangle 73"/>
          <p:cNvSpPr/>
          <p:nvPr/>
        </p:nvSpPr>
        <p:spPr>
          <a:xfrm>
            <a:off x="4574275" y="1285590"/>
            <a:ext cx="3353326" cy="2097160"/>
          </a:xfrm>
          <a:prstGeom prst="rect">
            <a:avLst/>
          </a:prstGeom>
          <a:solidFill>
            <a:srgbClr val="FF0000"/>
          </a:solidFill>
          <a:ln w="10795" cap="flat" cmpd="sng" algn="ctr">
            <a:solidFill>
              <a:srgbClr val="FF0000"/>
            </a:solidFill>
            <a:prstDash val="dash"/>
          </a:ln>
          <a:effectLst/>
        </p:spPr>
        <p:txBody>
          <a:bodyPr lIns="91440" tIns="91440" rIns="91440" bIns="91440" rtlCol="0" anchor="ctr"/>
          <a:lstStyle/>
          <a:p>
            <a:pPr algn="ctr" defTabSz="685691">
              <a:lnSpc>
                <a:spcPct val="80000"/>
              </a:lnSpc>
            </a:pPr>
            <a:endParaRPr lang="en-US" altLang="zh-CN" sz="2400" b="1" kern="0" dirty="0" smtClean="0">
              <a:ln>
                <a:solidFill>
                  <a:srgbClr val="363535">
                    <a:alpha val="0"/>
                  </a:srgbClr>
                </a:solidFill>
              </a:ln>
              <a:solidFill>
                <a:srgbClr val="FFFFFF"/>
              </a:solidFill>
              <a:cs typeface="Arial"/>
            </a:endParaRPr>
          </a:p>
          <a:p>
            <a:pPr algn="ctr" defTabSz="685691">
              <a:lnSpc>
                <a:spcPct val="80000"/>
              </a:lnSpc>
            </a:pPr>
            <a:endParaRPr lang="en-US" altLang="zh-CN" sz="2400" b="1" kern="0" dirty="0">
              <a:ln>
                <a:solidFill>
                  <a:srgbClr val="363535">
                    <a:alpha val="0"/>
                  </a:srgbClr>
                </a:solidFill>
              </a:ln>
              <a:solidFill>
                <a:srgbClr val="FFFFFF"/>
              </a:solidFill>
              <a:cs typeface="Arial"/>
            </a:endParaRPr>
          </a:p>
          <a:p>
            <a:pPr algn="ctr" defTabSz="685691">
              <a:lnSpc>
                <a:spcPct val="80000"/>
              </a:lnSpc>
            </a:pPr>
            <a:endParaRPr lang="en-US" altLang="zh-CN" sz="2400" b="1" kern="0" dirty="0" smtClean="0">
              <a:ln>
                <a:solidFill>
                  <a:srgbClr val="363535">
                    <a:alpha val="0"/>
                  </a:srgbClr>
                </a:solidFill>
              </a:ln>
              <a:solidFill>
                <a:srgbClr val="FFFFFF"/>
              </a:solidFill>
              <a:cs typeface="Arial"/>
            </a:endParaRPr>
          </a:p>
          <a:p>
            <a:pPr algn="ctr" defTabSz="685691">
              <a:lnSpc>
                <a:spcPct val="80000"/>
              </a:lnSpc>
            </a:pPr>
            <a:endParaRPr lang="en-US" altLang="zh-CN" sz="2400" b="1" kern="0" dirty="0">
              <a:ln>
                <a:solidFill>
                  <a:srgbClr val="363535">
                    <a:alpha val="0"/>
                  </a:srgbClr>
                </a:solidFill>
              </a:ln>
              <a:solidFill>
                <a:srgbClr val="FFFFFF"/>
              </a:solidFill>
              <a:cs typeface="Arial"/>
            </a:endParaRPr>
          </a:p>
          <a:p>
            <a:pPr algn="ctr" defTabSz="685691">
              <a:lnSpc>
                <a:spcPct val="80000"/>
              </a:lnSpc>
            </a:pPr>
            <a:r>
              <a:rPr lang="zh-CN" altLang="en-US" sz="2400" b="1" kern="0" dirty="0">
                <a:ln>
                  <a:solidFill>
                    <a:srgbClr val="363535">
                      <a:alpha val="0"/>
                    </a:srgbClr>
                  </a:solidFill>
                </a:ln>
                <a:solidFill>
                  <a:srgbClr val="FFFFFF"/>
                </a:solidFill>
                <a:cs typeface="Arial"/>
              </a:rPr>
              <a:t>多</a:t>
            </a:r>
            <a:r>
              <a:rPr lang="zh-CN" altLang="en-US" sz="2400" b="1" kern="0" dirty="0" smtClean="0">
                <a:ln>
                  <a:solidFill>
                    <a:srgbClr val="363535">
                      <a:alpha val="0"/>
                    </a:srgbClr>
                  </a:solidFill>
                </a:ln>
                <a:solidFill>
                  <a:srgbClr val="FFFFFF"/>
                </a:solidFill>
                <a:cs typeface="Arial"/>
              </a:rPr>
              <a:t>麦克定向及降噪</a:t>
            </a:r>
            <a:endParaRPr lang="en-US" altLang="zh-CN" sz="2400" b="1" kern="0" dirty="0" smtClean="0">
              <a:ln>
                <a:solidFill>
                  <a:srgbClr val="363535">
                    <a:alpha val="0"/>
                  </a:srgbClr>
                </a:solidFill>
              </a:ln>
              <a:solidFill>
                <a:srgbClr val="FFFFFF"/>
              </a:solidFill>
              <a:cs typeface="Arial"/>
            </a:endParaRPr>
          </a:p>
          <a:p>
            <a:pPr algn="ctr" defTabSz="685691">
              <a:lnSpc>
                <a:spcPct val="80000"/>
              </a:lnSpc>
            </a:pPr>
            <a:r>
              <a:rPr lang="en-US" altLang="zh-CN" sz="2400" b="1" kern="0" dirty="0" smtClean="0">
                <a:ln>
                  <a:solidFill>
                    <a:srgbClr val="363535">
                      <a:alpha val="0"/>
                    </a:srgbClr>
                  </a:solidFill>
                </a:ln>
                <a:solidFill>
                  <a:srgbClr val="FFFFFF"/>
                </a:solidFill>
                <a:cs typeface="Arial"/>
              </a:rPr>
              <a:t>Mic Array</a:t>
            </a:r>
            <a:r>
              <a:rPr lang="zh-CN" altLang="en-US" sz="2400" b="1" kern="0" dirty="0" smtClean="0">
                <a:ln>
                  <a:solidFill>
                    <a:srgbClr val="363535">
                      <a:alpha val="0"/>
                    </a:srgbClr>
                  </a:solidFill>
                </a:ln>
                <a:solidFill>
                  <a:srgbClr val="FFFFFF"/>
                </a:solidFill>
                <a:cs typeface="Arial"/>
              </a:rPr>
              <a:t>，</a:t>
            </a:r>
            <a:r>
              <a:rPr lang="en-US" altLang="zh-CN" sz="2400" b="1" kern="0" dirty="0" smtClean="0">
                <a:ln>
                  <a:solidFill>
                    <a:srgbClr val="363535">
                      <a:alpha val="0"/>
                    </a:srgbClr>
                  </a:solidFill>
                </a:ln>
                <a:solidFill>
                  <a:srgbClr val="FFFFFF"/>
                </a:solidFill>
                <a:cs typeface="Arial"/>
              </a:rPr>
              <a:t>BF&amp;NR</a:t>
            </a:r>
          </a:p>
        </p:txBody>
      </p:sp>
      <p:sp>
        <p:nvSpPr>
          <p:cNvPr id="4" name="Round Same Side Corner Rectangle 73"/>
          <p:cNvSpPr/>
          <p:nvPr/>
        </p:nvSpPr>
        <p:spPr>
          <a:xfrm>
            <a:off x="1068549" y="1285590"/>
            <a:ext cx="3353326" cy="2097160"/>
          </a:xfrm>
          <a:prstGeom prst="rect">
            <a:avLst/>
          </a:prstGeom>
          <a:solidFill>
            <a:srgbClr val="447ED4"/>
          </a:solidFill>
          <a:ln w="10795" cap="flat" cmpd="sng" algn="ctr">
            <a:noFill/>
            <a:prstDash val="dash"/>
          </a:ln>
          <a:effectLst/>
        </p:spPr>
        <p:txBody>
          <a:bodyPr lIns="91440" tIns="91440" rIns="91440" bIns="91440" rtlCol="0" anchor="ctr"/>
          <a:lstStyle/>
          <a:p>
            <a:pPr algn="ctr" defTabSz="685691">
              <a:lnSpc>
                <a:spcPct val="80000"/>
              </a:lnSpc>
            </a:pPr>
            <a:endParaRPr lang="en-US" altLang="zh-CN" sz="2400" b="1" kern="0" dirty="0" smtClean="0">
              <a:ln>
                <a:solidFill>
                  <a:srgbClr val="363535">
                    <a:alpha val="0"/>
                  </a:srgbClr>
                </a:solidFill>
              </a:ln>
              <a:solidFill>
                <a:srgbClr val="FFFFFF"/>
              </a:solidFill>
              <a:cs typeface="Arial"/>
            </a:endParaRPr>
          </a:p>
          <a:p>
            <a:pPr algn="ctr" defTabSz="685691">
              <a:lnSpc>
                <a:spcPct val="80000"/>
              </a:lnSpc>
            </a:pPr>
            <a:endParaRPr lang="en-US" altLang="zh-CN" sz="2400" b="1" kern="0" dirty="0">
              <a:ln>
                <a:solidFill>
                  <a:srgbClr val="363535">
                    <a:alpha val="0"/>
                  </a:srgbClr>
                </a:solidFill>
              </a:ln>
              <a:solidFill>
                <a:srgbClr val="FFFFFF"/>
              </a:solidFill>
              <a:cs typeface="Arial"/>
            </a:endParaRPr>
          </a:p>
          <a:p>
            <a:pPr algn="ctr" defTabSz="685691">
              <a:lnSpc>
                <a:spcPct val="80000"/>
              </a:lnSpc>
            </a:pPr>
            <a:endParaRPr lang="en-US" altLang="zh-CN" sz="2400" b="1" kern="0" dirty="0" smtClean="0">
              <a:ln>
                <a:solidFill>
                  <a:srgbClr val="363535">
                    <a:alpha val="0"/>
                  </a:srgbClr>
                </a:solidFill>
              </a:ln>
              <a:solidFill>
                <a:srgbClr val="FFFFFF"/>
              </a:solidFill>
              <a:cs typeface="Arial"/>
            </a:endParaRPr>
          </a:p>
          <a:p>
            <a:pPr algn="ctr" defTabSz="685691">
              <a:lnSpc>
                <a:spcPct val="80000"/>
              </a:lnSpc>
            </a:pPr>
            <a:endParaRPr lang="en-US" altLang="zh-CN" sz="2400" b="1" kern="0" dirty="0">
              <a:ln>
                <a:solidFill>
                  <a:srgbClr val="363535">
                    <a:alpha val="0"/>
                  </a:srgbClr>
                </a:solidFill>
              </a:ln>
              <a:solidFill>
                <a:srgbClr val="FFFFFF"/>
              </a:solidFill>
              <a:cs typeface="Arial"/>
            </a:endParaRPr>
          </a:p>
          <a:p>
            <a:pPr algn="ctr" defTabSz="685691">
              <a:lnSpc>
                <a:spcPct val="80000"/>
              </a:lnSpc>
            </a:pPr>
            <a:r>
              <a:rPr lang="en-US" altLang="zh-CN" sz="2400" b="1" kern="0" dirty="0" smtClean="0">
                <a:ln>
                  <a:solidFill>
                    <a:srgbClr val="363535">
                      <a:alpha val="0"/>
                    </a:srgbClr>
                  </a:solidFill>
                </a:ln>
                <a:solidFill>
                  <a:srgbClr val="FFFFFF"/>
                </a:solidFill>
                <a:cs typeface="Arial"/>
              </a:rPr>
              <a:t>3~5</a:t>
            </a:r>
            <a:r>
              <a:rPr lang="zh-CN" altLang="en-US" sz="2400" b="1" kern="0" dirty="0" smtClean="0">
                <a:ln>
                  <a:solidFill>
                    <a:srgbClr val="363535">
                      <a:alpha val="0"/>
                    </a:srgbClr>
                  </a:solidFill>
                </a:ln>
                <a:solidFill>
                  <a:srgbClr val="FFFFFF"/>
                </a:solidFill>
                <a:cs typeface="Arial"/>
              </a:rPr>
              <a:t>米远距离录音</a:t>
            </a:r>
            <a:endParaRPr lang="en-US" altLang="zh-CN" sz="2400" b="1" kern="0" dirty="0" smtClean="0">
              <a:ln>
                <a:solidFill>
                  <a:srgbClr val="363535">
                    <a:alpha val="0"/>
                  </a:srgbClr>
                </a:solidFill>
              </a:ln>
              <a:solidFill>
                <a:srgbClr val="FFFFFF"/>
              </a:solidFill>
              <a:cs typeface="Arial"/>
            </a:endParaRPr>
          </a:p>
          <a:p>
            <a:pPr algn="ctr" defTabSz="685691">
              <a:lnSpc>
                <a:spcPct val="80000"/>
              </a:lnSpc>
            </a:pPr>
            <a:r>
              <a:rPr lang="en-US" altLang="zh-CN" sz="2400" b="1" kern="0" dirty="0" smtClean="0">
                <a:ln>
                  <a:solidFill>
                    <a:srgbClr val="363535">
                      <a:alpha val="0"/>
                    </a:srgbClr>
                  </a:solidFill>
                </a:ln>
                <a:solidFill>
                  <a:srgbClr val="FFFFFF"/>
                </a:solidFill>
                <a:cs typeface="Arial"/>
              </a:rPr>
              <a:t>Far Field Pickup</a:t>
            </a:r>
          </a:p>
        </p:txBody>
      </p:sp>
      <p:sp>
        <p:nvSpPr>
          <p:cNvPr id="5" name="Round Same Side Corner Rectangle 73"/>
          <p:cNvSpPr/>
          <p:nvPr/>
        </p:nvSpPr>
        <p:spPr>
          <a:xfrm>
            <a:off x="1068549" y="3535150"/>
            <a:ext cx="3353326" cy="2097160"/>
          </a:xfrm>
          <a:prstGeom prst="rect">
            <a:avLst/>
          </a:prstGeom>
          <a:solidFill>
            <a:srgbClr val="F0B510"/>
          </a:solidFill>
          <a:ln w="10795" cap="flat" cmpd="sng" algn="ctr">
            <a:solidFill>
              <a:srgbClr val="F0B510"/>
            </a:solidFill>
            <a:prstDash val="dash"/>
          </a:ln>
          <a:effectLst/>
        </p:spPr>
        <p:txBody>
          <a:bodyPr lIns="91440" tIns="91440" rIns="91440" bIns="91440" rtlCol="0" anchor="ctr"/>
          <a:lstStyle/>
          <a:p>
            <a:pPr algn="ctr" defTabSz="685691">
              <a:lnSpc>
                <a:spcPct val="80000"/>
              </a:lnSpc>
            </a:pPr>
            <a:endParaRPr lang="en-US" altLang="zh-CN" sz="2400" b="1" kern="0" dirty="0" smtClean="0">
              <a:ln>
                <a:solidFill>
                  <a:srgbClr val="363535">
                    <a:alpha val="0"/>
                  </a:srgbClr>
                </a:solidFill>
              </a:ln>
              <a:solidFill>
                <a:srgbClr val="FFFFFF"/>
              </a:solidFill>
              <a:cs typeface="Arial"/>
            </a:endParaRPr>
          </a:p>
          <a:p>
            <a:pPr algn="ctr" defTabSz="685691">
              <a:lnSpc>
                <a:spcPct val="80000"/>
              </a:lnSpc>
            </a:pPr>
            <a:endParaRPr lang="en-US" altLang="zh-CN" sz="2400" b="1" kern="0" dirty="0">
              <a:ln>
                <a:solidFill>
                  <a:srgbClr val="363535">
                    <a:alpha val="0"/>
                  </a:srgbClr>
                </a:solidFill>
              </a:ln>
              <a:solidFill>
                <a:srgbClr val="FFFFFF"/>
              </a:solidFill>
              <a:cs typeface="Arial"/>
            </a:endParaRPr>
          </a:p>
          <a:p>
            <a:pPr algn="ctr" defTabSz="685691">
              <a:lnSpc>
                <a:spcPct val="80000"/>
              </a:lnSpc>
            </a:pPr>
            <a:endParaRPr lang="en-US" altLang="zh-CN" sz="2400" b="1" kern="0" dirty="0" smtClean="0">
              <a:ln>
                <a:solidFill>
                  <a:srgbClr val="363535">
                    <a:alpha val="0"/>
                  </a:srgbClr>
                </a:solidFill>
              </a:ln>
              <a:solidFill>
                <a:srgbClr val="FFFFFF"/>
              </a:solidFill>
              <a:cs typeface="Arial"/>
            </a:endParaRPr>
          </a:p>
          <a:p>
            <a:pPr algn="ctr" defTabSz="685691">
              <a:lnSpc>
                <a:spcPct val="80000"/>
              </a:lnSpc>
            </a:pPr>
            <a:endParaRPr lang="en-US" altLang="zh-CN" sz="2400" b="1" kern="0" dirty="0">
              <a:ln>
                <a:solidFill>
                  <a:srgbClr val="363535">
                    <a:alpha val="0"/>
                  </a:srgbClr>
                </a:solidFill>
              </a:ln>
              <a:solidFill>
                <a:srgbClr val="FFFFFF"/>
              </a:solidFill>
              <a:cs typeface="Arial"/>
            </a:endParaRPr>
          </a:p>
          <a:p>
            <a:pPr algn="ctr" defTabSz="685691">
              <a:lnSpc>
                <a:spcPct val="80000"/>
              </a:lnSpc>
            </a:pPr>
            <a:r>
              <a:rPr lang="zh-CN" altLang="en-US" sz="2400" b="1" kern="0" dirty="0" smtClean="0">
                <a:ln>
                  <a:solidFill>
                    <a:srgbClr val="363535">
                      <a:alpha val="0"/>
                    </a:srgbClr>
                  </a:solidFill>
                </a:ln>
                <a:solidFill>
                  <a:srgbClr val="FFFFFF"/>
                </a:solidFill>
                <a:cs typeface="Arial"/>
              </a:rPr>
              <a:t>回声消除</a:t>
            </a:r>
            <a:endParaRPr lang="en-US" altLang="zh-CN" sz="2400" b="1" kern="0" dirty="0" smtClean="0">
              <a:ln>
                <a:solidFill>
                  <a:srgbClr val="363535">
                    <a:alpha val="0"/>
                  </a:srgbClr>
                </a:solidFill>
              </a:ln>
              <a:solidFill>
                <a:srgbClr val="FFFFFF"/>
              </a:solidFill>
              <a:cs typeface="Arial"/>
            </a:endParaRPr>
          </a:p>
          <a:p>
            <a:pPr algn="ctr" defTabSz="685691">
              <a:lnSpc>
                <a:spcPct val="80000"/>
              </a:lnSpc>
            </a:pPr>
            <a:r>
              <a:rPr lang="en-US" altLang="zh-CN" sz="2400" b="1" kern="0" dirty="0">
                <a:ln>
                  <a:solidFill>
                    <a:srgbClr val="363535">
                      <a:alpha val="0"/>
                    </a:srgbClr>
                  </a:solidFill>
                </a:ln>
                <a:solidFill>
                  <a:srgbClr val="FFFFFF"/>
                </a:solidFill>
                <a:cs typeface="Arial"/>
              </a:rPr>
              <a:t>AEC</a:t>
            </a:r>
            <a:endParaRPr lang="en-US" altLang="zh-CN" sz="2400" b="1" kern="0" dirty="0" smtClean="0">
              <a:ln>
                <a:solidFill>
                  <a:srgbClr val="363535">
                    <a:alpha val="0"/>
                  </a:srgbClr>
                </a:solidFill>
              </a:ln>
              <a:solidFill>
                <a:srgbClr val="FFFFFF"/>
              </a:solidFill>
              <a:cs typeface="Arial"/>
            </a:endParaRPr>
          </a:p>
        </p:txBody>
      </p:sp>
      <p:sp>
        <p:nvSpPr>
          <p:cNvPr id="6" name="Round Same Side Corner Rectangle 73"/>
          <p:cNvSpPr/>
          <p:nvPr/>
        </p:nvSpPr>
        <p:spPr>
          <a:xfrm>
            <a:off x="4574275" y="3535150"/>
            <a:ext cx="3353326" cy="2097160"/>
          </a:xfrm>
          <a:prstGeom prst="rect">
            <a:avLst/>
          </a:prstGeom>
          <a:solidFill>
            <a:srgbClr val="008E18"/>
          </a:solidFill>
          <a:ln w="10795" cap="flat" cmpd="sng" algn="ctr">
            <a:solidFill>
              <a:srgbClr val="63AD1B"/>
            </a:solidFill>
            <a:prstDash val="dash"/>
          </a:ln>
          <a:effectLst/>
        </p:spPr>
        <p:txBody>
          <a:bodyPr lIns="91440" tIns="91440" rIns="91440" bIns="91440" rtlCol="0" anchor="ctr"/>
          <a:lstStyle/>
          <a:p>
            <a:pPr algn="ctr" defTabSz="685691">
              <a:lnSpc>
                <a:spcPct val="80000"/>
              </a:lnSpc>
            </a:pPr>
            <a:endParaRPr lang="en-US" altLang="zh-CN" sz="2400" b="1" kern="0" dirty="0" smtClean="0">
              <a:ln>
                <a:solidFill>
                  <a:srgbClr val="363535">
                    <a:alpha val="0"/>
                  </a:srgbClr>
                </a:solidFill>
              </a:ln>
              <a:solidFill>
                <a:srgbClr val="FFFFFF"/>
              </a:solidFill>
              <a:cs typeface="Arial"/>
            </a:endParaRPr>
          </a:p>
          <a:p>
            <a:pPr algn="ctr" defTabSz="685691">
              <a:lnSpc>
                <a:spcPct val="80000"/>
              </a:lnSpc>
            </a:pPr>
            <a:endParaRPr lang="en-US" altLang="zh-CN" sz="2400" b="1" kern="0" dirty="0">
              <a:ln>
                <a:solidFill>
                  <a:srgbClr val="363535">
                    <a:alpha val="0"/>
                  </a:srgbClr>
                </a:solidFill>
              </a:ln>
              <a:solidFill>
                <a:srgbClr val="FFFFFF"/>
              </a:solidFill>
              <a:cs typeface="Arial"/>
            </a:endParaRPr>
          </a:p>
          <a:p>
            <a:pPr algn="ctr" defTabSz="685691">
              <a:lnSpc>
                <a:spcPct val="80000"/>
              </a:lnSpc>
            </a:pPr>
            <a:endParaRPr lang="en-US" altLang="zh-CN" sz="2400" b="1" kern="0" dirty="0" smtClean="0">
              <a:ln>
                <a:solidFill>
                  <a:srgbClr val="363535">
                    <a:alpha val="0"/>
                  </a:srgbClr>
                </a:solidFill>
              </a:ln>
              <a:solidFill>
                <a:srgbClr val="FFFFFF"/>
              </a:solidFill>
              <a:cs typeface="Arial"/>
            </a:endParaRPr>
          </a:p>
          <a:p>
            <a:pPr algn="ctr" defTabSz="685691">
              <a:lnSpc>
                <a:spcPct val="80000"/>
              </a:lnSpc>
            </a:pPr>
            <a:endParaRPr lang="en-US" altLang="zh-CN" sz="2400" b="1" kern="0" dirty="0">
              <a:ln>
                <a:solidFill>
                  <a:srgbClr val="363535">
                    <a:alpha val="0"/>
                  </a:srgbClr>
                </a:solidFill>
              </a:ln>
              <a:solidFill>
                <a:srgbClr val="FFFFFF"/>
              </a:solidFill>
              <a:cs typeface="Arial"/>
            </a:endParaRPr>
          </a:p>
          <a:p>
            <a:pPr algn="ctr" defTabSz="685691">
              <a:lnSpc>
                <a:spcPct val="80000"/>
              </a:lnSpc>
            </a:pPr>
            <a:r>
              <a:rPr lang="zh-CN" altLang="en-US" sz="2400" b="1" kern="0" dirty="0" smtClean="0">
                <a:ln>
                  <a:solidFill>
                    <a:srgbClr val="363535">
                      <a:alpha val="0"/>
                    </a:srgbClr>
                  </a:solidFill>
                </a:ln>
                <a:solidFill>
                  <a:srgbClr val="FFFFFF"/>
                </a:solidFill>
                <a:cs typeface="Arial"/>
              </a:rPr>
              <a:t>语音唤醒及打断</a:t>
            </a:r>
            <a:endParaRPr lang="en-US" altLang="zh-CN" sz="2400" b="1" kern="0" dirty="0" smtClean="0">
              <a:ln>
                <a:solidFill>
                  <a:srgbClr val="363535">
                    <a:alpha val="0"/>
                  </a:srgbClr>
                </a:solidFill>
              </a:ln>
              <a:solidFill>
                <a:srgbClr val="FFFFFF"/>
              </a:solidFill>
              <a:cs typeface="Arial"/>
            </a:endParaRPr>
          </a:p>
          <a:p>
            <a:pPr algn="ctr" defTabSz="685691">
              <a:lnSpc>
                <a:spcPct val="80000"/>
              </a:lnSpc>
            </a:pPr>
            <a:r>
              <a:rPr lang="en-US" altLang="zh-CN" sz="2400" b="1" kern="0" dirty="0" smtClean="0">
                <a:ln>
                  <a:solidFill>
                    <a:srgbClr val="363535">
                      <a:alpha val="0"/>
                    </a:srgbClr>
                  </a:solidFill>
                </a:ln>
                <a:solidFill>
                  <a:srgbClr val="FFFFFF"/>
                </a:solidFill>
                <a:cs typeface="Arial"/>
              </a:rPr>
              <a:t>Wakeup &amp; </a:t>
            </a:r>
            <a:r>
              <a:rPr lang="en-US" altLang="zh-CN" sz="2400" b="1" kern="0" dirty="0" err="1" smtClean="0">
                <a:ln>
                  <a:solidFill>
                    <a:srgbClr val="363535">
                      <a:alpha val="0"/>
                    </a:srgbClr>
                  </a:solidFill>
                </a:ln>
                <a:solidFill>
                  <a:srgbClr val="FFFFFF"/>
                </a:solidFill>
                <a:cs typeface="Arial"/>
              </a:rPr>
              <a:t>Barge_in</a:t>
            </a:r>
            <a:endParaRPr lang="en-US" altLang="zh-CN" sz="2400" b="1" kern="0" dirty="0" smtClean="0">
              <a:ln>
                <a:solidFill>
                  <a:srgbClr val="363535">
                    <a:alpha val="0"/>
                  </a:srgbClr>
                </a:solidFill>
              </a:ln>
              <a:solidFill>
                <a:srgbClr val="FFFFFF"/>
              </a:solidFill>
              <a:cs typeface="Arial"/>
            </a:endParaRPr>
          </a:p>
        </p:txBody>
      </p:sp>
      <p:pic>
        <p:nvPicPr>
          <p:cNvPr id="7" name="Picture 7" descr="E:\SE_iFlyAEC\Trunk\Project\04.Requirement\产品文档\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49181" y="3767665"/>
            <a:ext cx="675964" cy="10418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E:\SE_iFlyAEC\Trunk\Project\04.Requirement\产品文档\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66031" y="3726722"/>
            <a:ext cx="1027044" cy="10418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9" descr="E:\SE_iFlyAEC\Trunk\Project\04.Requirement\产品文档\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1857" y="3703685"/>
            <a:ext cx="647700" cy="10541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Documents and Settings\xthe\桌面\10_100119130228_1副本副本.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84562" y="3708199"/>
            <a:ext cx="932752" cy="1139818"/>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组合 10"/>
          <p:cNvGrpSpPr/>
          <p:nvPr/>
        </p:nvGrpSpPr>
        <p:grpSpPr>
          <a:xfrm>
            <a:off x="4869495" y="1614198"/>
            <a:ext cx="2912288" cy="864096"/>
            <a:chOff x="4869495" y="1614198"/>
            <a:chExt cx="2912288" cy="864096"/>
          </a:xfrm>
        </p:grpSpPr>
        <p:pic>
          <p:nvPicPr>
            <p:cNvPr id="12" name="图片 11" descr="microphone.png"/>
            <p:cNvPicPr>
              <a:picLocks noChangeAspect="1"/>
            </p:cNvPicPr>
            <p:nvPr/>
          </p:nvPicPr>
          <p:blipFill>
            <a:blip r:embed="rId6"/>
            <a:stretch>
              <a:fillRect/>
            </a:stretch>
          </p:blipFill>
          <p:spPr>
            <a:xfrm>
              <a:off x="4869495" y="1614198"/>
              <a:ext cx="864096" cy="864096"/>
            </a:xfrm>
            <a:prstGeom prst="rect">
              <a:avLst/>
            </a:prstGeom>
            <a:solidFill>
              <a:srgbClr val="FF0000"/>
            </a:solidFill>
            <a:ln w="10795" cap="flat" cmpd="sng" algn="ctr">
              <a:solidFill>
                <a:srgbClr val="FF0000"/>
              </a:solidFill>
              <a:prstDash val="dash"/>
            </a:ln>
            <a:effectLst/>
          </p:spPr>
        </p:pic>
        <p:pic>
          <p:nvPicPr>
            <p:cNvPr id="13" name="图片 12" descr="microphone.png"/>
            <p:cNvPicPr>
              <a:picLocks noChangeAspect="1"/>
            </p:cNvPicPr>
            <p:nvPr/>
          </p:nvPicPr>
          <p:blipFill>
            <a:blip r:embed="rId6"/>
            <a:stretch>
              <a:fillRect/>
            </a:stretch>
          </p:blipFill>
          <p:spPr>
            <a:xfrm>
              <a:off x="6234295" y="1614198"/>
              <a:ext cx="864096" cy="864096"/>
            </a:xfrm>
            <a:prstGeom prst="rect">
              <a:avLst/>
            </a:prstGeom>
            <a:solidFill>
              <a:srgbClr val="FF0000"/>
            </a:solidFill>
            <a:ln w="10795" cap="flat" cmpd="sng" algn="ctr">
              <a:solidFill>
                <a:srgbClr val="FF0000"/>
              </a:solidFill>
              <a:prstDash val="dash"/>
            </a:ln>
            <a:effectLst/>
          </p:spPr>
        </p:pic>
        <p:pic>
          <p:nvPicPr>
            <p:cNvPr id="14" name="图片 13" descr="microphone.png"/>
            <p:cNvPicPr>
              <a:picLocks noChangeAspect="1"/>
            </p:cNvPicPr>
            <p:nvPr/>
          </p:nvPicPr>
          <p:blipFill>
            <a:blip r:embed="rId6"/>
            <a:stretch>
              <a:fillRect/>
            </a:stretch>
          </p:blipFill>
          <p:spPr>
            <a:xfrm>
              <a:off x="5552887" y="1614198"/>
              <a:ext cx="864096" cy="864096"/>
            </a:xfrm>
            <a:prstGeom prst="rect">
              <a:avLst/>
            </a:prstGeom>
            <a:solidFill>
              <a:srgbClr val="FF0000"/>
            </a:solidFill>
            <a:ln w="10795" cap="flat" cmpd="sng" algn="ctr">
              <a:solidFill>
                <a:srgbClr val="FF0000"/>
              </a:solidFill>
              <a:prstDash val="dash"/>
            </a:ln>
            <a:effectLst/>
          </p:spPr>
        </p:pic>
        <p:pic>
          <p:nvPicPr>
            <p:cNvPr id="15" name="图片 14" descr="microphone.png"/>
            <p:cNvPicPr>
              <a:picLocks noChangeAspect="1"/>
            </p:cNvPicPr>
            <p:nvPr/>
          </p:nvPicPr>
          <p:blipFill>
            <a:blip r:embed="rId6"/>
            <a:stretch>
              <a:fillRect/>
            </a:stretch>
          </p:blipFill>
          <p:spPr>
            <a:xfrm>
              <a:off x="6917687" y="1614198"/>
              <a:ext cx="864096" cy="864096"/>
            </a:xfrm>
            <a:prstGeom prst="rect">
              <a:avLst/>
            </a:prstGeom>
            <a:solidFill>
              <a:srgbClr val="FF0000"/>
            </a:solidFill>
            <a:ln w="10795" cap="flat" cmpd="sng" algn="ctr">
              <a:solidFill>
                <a:srgbClr val="FF0000"/>
              </a:solidFill>
              <a:prstDash val="dash"/>
            </a:ln>
            <a:effectLst/>
          </p:spPr>
        </p:pic>
      </p:grpSp>
      <p:grpSp>
        <p:nvGrpSpPr>
          <p:cNvPr id="16" name="组合 15"/>
          <p:cNvGrpSpPr/>
          <p:nvPr/>
        </p:nvGrpSpPr>
        <p:grpSpPr>
          <a:xfrm>
            <a:off x="1752600" y="1671560"/>
            <a:ext cx="2087608" cy="762328"/>
            <a:chOff x="3211513" y="2999115"/>
            <a:chExt cx="4950827" cy="1462183"/>
          </a:xfrm>
        </p:grpSpPr>
        <p:cxnSp>
          <p:nvCxnSpPr>
            <p:cNvPr id="17" name="直接连接符 16"/>
            <p:cNvCxnSpPr/>
            <p:nvPr/>
          </p:nvCxnSpPr>
          <p:spPr bwMode="auto">
            <a:xfrm flipV="1">
              <a:off x="3211513" y="3619041"/>
              <a:ext cx="2947508" cy="537360"/>
            </a:xfrm>
            <a:prstGeom prst="line">
              <a:avLst/>
            </a:prstGeom>
            <a:ln w="28575">
              <a:headEnd type="none" w="med" len="med"/>
              <a:tailEnd type="none" w="med" len="med"/>
            </a:ln>
          </p:spPr>
          <p:style>
            <a:lnRef idx="1">
              <a:schemeClr val="accent4"/>
            </a:lnRef>
            <a:fillRef idx="0">
              <a:schemeClr val="accent4"/>
            </a:fillRef>
            <a:effectRef idx="0">
              <a:schemeClr val="accent4"/>
            </a:effectRef>
            <a:fontRef idx="minor">
              <a:schemeClr val="tx1"/>
            </a:fontRef>
          </p:style>
        </p:cxnSp>
        <p:pic>
          <p:nvPicPr>
            <p:cNvPr id="18"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18346" y="3306527"/>
              <a:ext cx="1343994" cy="1154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直接箭头连接符 18"/>
            <p:cNvCxnSpPr/>
            <p:nvPr/>
          </p:nvCxnSpPr>
          <p:spPr bwMode="auto">
            <a:xfrm flipH="1" flipV="1">
              <a:off x="5781165" y="2999115"/>
              <a:ext cx="899145" cy="955401"/>
            </a:xfrm>
            <a:prstGeom prst="straightConnector1">
              <a:avLst/>
            </a:prstGeom>
            <a:ln>
              <a:prstDash val="dash"/>
              <a:headEnd type="none" w="med" len="med"/>
              <a:tailEnd type="triangle"/>
            </a:ln>
          </p:spPr>
          <p:style>
            <a:lnRef idx="1">
              <a:schemeClr val="accent6"/>
            </a:lnRef>
            <a:fillRef idx="0">
              <a:schemeClr val="accent6"/>
            </a:fillRef>
            <a:effectRef idx="0">
              <a:schemeClr val="accent6"/>
            </a:effectRef>
            <a:fontRef idx="minor">
              <a:schemeClr val="tx1"/>
            </a:fontRef>
          </p:style>
        </p:cxnSp>
        <p:cxnSp>
          <p:nvCxnSpPr>
            <p:cNvPr id="20" name="直接箭头连接符 19"/>
            <p:cNvCxnSpPr/>
            <p:nvPr/>
          </p:nvCxnSpPr>
          <p:spPr bwMode="auto">
            <a:xfrm flipH="1">
              <a:off x="4261762" y="3053657"/>
              <a:ext cx="1442148" cy="897857"/>
            </a:xfrm>
            <a:prstGeom prst="straightConnector1">
              <a:avLst/>
            </a:prstGeom>
            <a:ln>
              <a:prstDash val="dash"/>
              <a:headEnd type="none" w="med" len="med"/>
              <a:tailEnd type="triangle"/>
            </a:ln>
          </p:spPr>
          <p:style>
            <a:lnRef idx="1">
              <a:schemeClr val="accent6"/>
            </a:lnRef>
            <a:fillRef idx="0">
              <a:schemeClr val="accent6"/>
            </a:fillRef>
            <a:effectRef idx="0">
              <a:schemeClr val="accent6"/>
            </a:effectRef>
            <a:fontRef idx="minor">
              <a:schemeClr val="tx1"/>
            </a:fontRef>
          </p:style>
        </p:cxnSp>
        <p:cxnSp>
          <p:nvCxnSpPr>
            <p:cNvPr id="21" name="直接箭头连接符 20"/>
            <p:cNvCxnSpPr/>
            <p:nvPr/>
          </p:nvCxnSpPr>
          <p:spPr bwMode="auto">
            <a:xfrm flipH="1">
              <a:off x="4115778" y="3024106"/>
              <a:ext cx="1607879" cy="607549"/>
            </a:xfrm>
            <a:prstGeom prst="straightConnector1">
              <a:avLst/>
            </a:prstGeom>
            <a:ln>
              <a:prstDash val="dash"/>
              <a:headEnd type="none" w="med" len="med"/>
              <a:tailEnd type="triangle"/>
            </a:ln>
          </p:spPr>
          <p:style>
            <a:lnRef idx="1">
              <a:schemeClr val="accent6"/>
            </a:lnRef>
            <a:fillRef idx="0">
              <a:schemeClr val="accent6"/>
            </a:fillRef>
            <a:effectRef idx="0">
              <a:schemeClr val="accent6"/>
            </a:effectRef>
            <a:fontRef idx="minor">
              <a:schemeClr val="tx1"/>
            </a:fontRef>
          </p:style>
        </p:cxnSp>
        <p:cxnSp>
          <p:nvCxnSpPr>
            <p:cNvPr id="22" name="直接箭头连接符 21"/>
            <p:cNvCxnSpPr/>
            <p:nvPr/>
          </p:nvCxnSpPr>
          <p:spPr bwMode="auto">
            <a:xfrm flipH="1">
              <a:off x="5536282" y="4010976"/>
              <a:ext cx="1120137" cy="103243"/>
            </a:xfrm>
            <a:prstGeom prst="straightConnector1">
              <a:avLst/>
            </a:prstGeom>
            <a:ln>
              <a:solidFill>
                <a:srgbClr val="FF0000"/>
              </a:solidFill>
              <a:prstDash val="dash"/>
              <a:headEnd type="none" w="med" len="med"/>
              <a:tailEnd type="triangle"/>
            </a:ln>
          </p:spPr>
          <p:style>
            <a:lnRef idx="1">
              <a:schemeClr val="accent6"/>
            </a:lnRef>
            <a:fillRef idx="0">
              <a:schemeClr val="accent6"/>
            </a:fillRef>
            <a:effectRef idx="0">
              <a:schemeClr val="accent6"/>
            </a:effectRef>
            <a:fontRef idx="minor">
              <a:schemeClr val="tx1"/>
            </a:fontRef>
          </p:style>
        </p:cxnSp>
      </p:grpSp>
      <p:grpSp>
        <p:nvGrpSpPr>
          <p:cNvPr id="23" name="组合 22"/>
          <p:cNvGrpSpPr/>
          <p:nvPr/>
        </p:nvGrpSpPr>
        <p:grpSpPr>
          <a:xfrm rot="5400000">
            <a:off x="968815" y="2020274"/>
            <a:ext cx="1023389" cy="284131"/>
            <a:chOff x="4869495" y="1614198"/>
            <a:chExt cx="2912288" cy="864096"/>
          </a:xfrm>
        </p:grpSpPr>
        <p:pic>
          <p:nvPicPr>
            <p:cNvPr id="24" name="图片 23" descr="microphone.png"/>
            <p:cNvPicPr>
              <a:picLocks noChangeAspect="1"/>
            </p:cNvPicPr>
            <p:nvPr/>
          </p:nvPicPr>
          <p:blipFill>
            <a:blip r:embed="rId6"/>
            <a:stretch>
              <a:fillRect/>
            </a:stretch>
          </p:blipFill>
          <p:spPr>
            <a:xfrm>
              <a:off x="4869495" y="1614198"/>
              <a:ext cx="864096" cy="864096"/>
            </a:xfrm>
            <a:prstGeom prst="rect">
              <a:avLst/>
            </a:prstGeom>
            <a:solidFill>
              <a:srgbClr val="FF0000"/>
            </a:solidFill>
            <a:ln w="10795" cap="flat" cmpd="sng" algn="ctr">
              <a:solidFill>
                <a:srgbClr val="FF0000"/>
              </a:solidFill>
              <a:prstDash val="dash"/>
            </a:ln>
            <a:effectLst/>
          </p:spPr>
        </p:pic>
        <p:pic>
          <p:nvPicPr>
            <p:cNvPr id="25" name="图片 24" descr="microphone.png"/>
            <p:cNvPicPr>
              <a:picLocks noChangeAspect="1"/>
            </p:cNvPicPr>
            <p:nvPr/>
          </p:nvPicPr>
          <p:blipFill>
            <a:blip r:embed="rId6"/>
            <a:stretch>
              <a:fillRect/>
            </a:stretch>
          </p:blipFill>
          <p:spPr>
            <a:xfrm>
              <a:off x="6234295" y="1614198"/>
              <a:ext cx="864096" cy="864096"/>
            </a:xfrm>
            <a:prstGeom prst="rect">
              <a:avLst/>
            </a:prstGeom>
            <a:solidFill>
              <a:srgbClr val="FF0000"/>
            </a:solidFill>
            <a:ln w="10795" cap="flat" cmpd="sng" algn="ctr">
              <a:solidFill>
                <a:srgbClr val="FF0000"/>
              </a:solidFill>
              <a:prstDash val="dash"/>
            </a:ln>
            <a:effectLst/>
          </p:spPr>
        </p:pic>
        <p:pic>
          <p:nvPicPr>
            <p:cNvPr id="26" name="图片 25" descr="microphone.png"/>
            <p:cNvPicPr>
              <a:picLocks noChangeAspect="1"/>
            </p:cNvPicPr>
            <p:nvPr/>
          </p:nvPicPr>
          <p:blipFill>
            <a:blip r:embed="rId6"/>
            <a:stretch>
              <a:fillRect/>
            </a:stretch>
          </p:blipFill>
          <p:spPr>
            <a:xfrm>
              <a:off x="5552887" y="1614198"/>
              <a:ext cx="864096" cy="864096"/>
            </a:xfrm>
            <a:prstGeom prst="rect">
              <a:avLst/>
            </a:prstGeom>
            <a:solidFill>
              <a:srgbClr val="FF0000"/>
            </a:solidFill>
            <a:ln w="10795" cap="flat" cmpd="sng" algn="ctr">
              <a:solidFill>
                <a:srgbClr val="FF0000"/>
              </a:solidFill>
              <a:prstDash val="dash"/>
            </a:ln>
            <a:effectLst/>
          </p:spPr>
        </p:pic>
        <p:pic>
          <p:nvPicPr>
            <p:cNvPr id="27" name="图片 26" descr="microphone.png"/>
            <p:cNvPicPr>
              <a:picLocks noChangeAspect="1"/>
            </p:cNvPicPr>
            <p:nvPr/>
          </p:nvPicPr>
          <p:blipFill>
            <a:blip r:embed="rId6"/>
            <a:stretch>
              <a:fillRect/>
            </a:stretch>
          </p:blipFill>
          <p:spPr>
            <a:xfrm>
              <a:off x="6917687" y="1614198"/>
              <a:ext cx="864096" cy="864096"/>
            </a:xfrm>
            <a:prstGeom prst="rect">
              <a:avLst/>
            </a:prstGeom>
            <a:solidFill>
              <a:srgbClr val="FF0000"/>
            </a:solidFill>
            <a:ln w="10795" cap="flat" cmpd="sng" algn="ctr">
              <a:solidFill>
                <a:srgbClr val="FF0000"/>
              </a:solidFill>
              <a:prstDash val="dash"/>
            </a:ln>
            <a:effectLst/>
          </p:spPr>
        </p:pic>
      </p:grpSp>
    </p:spTree>
    <p:extLst>
      <p:ext uri="{BB962C8B-B14F-4D97-AF65-F5344CB8AC3E}">
        <p14:creationId xmlns:p14="http://schemas.microsoft.com/office/powerpoint/2010/main" val="3937975378"/>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p:cNvSpPr txBox="1"/>
          <p:nvPr/>
        </p:nvSpPr>
        <p:spPr>
          <a:xfrm>
            <a:off x="1068270" y="2547665"/>
            <a:ext cx="3367252" cy="1323439"/>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000" b="1" dirty="0" smtClean="0">
                <a:solidFill>
                  <a:schemeClr val="bg1"/>
                </a:solidFill>
                <a:latin typeface="微软雅黑" pitchFamily="34" charset="-122"/>
                <a:ea typeface="微软雅黑" pitchFamily="34" charset="-122"/>
              </a:rPr>
              <a:t>远场识别面临的问题</a:t>
            </a:r>
            <a:endParaRPr lang="zh-CN" altLang="en-US" sz="3600" dirty="0">
              <a:solidFill>
                <a:schemeClr val="bg1"/>
              </a:solidFill>
              <a:latin typeface="微软雅黑" pitchFamily="34" charset="-122"/>
              <a:ea typeface="微软雅黑" pitchFamily="34" charset="-122"/>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7119" y="1423348"/>
            <a:ext cx="2908044" cy="4895512"/>
          </a:xfrm>
          <a:prstGeom prst="rect">
            <a:avLst/>
          </a:prstGeom>
        </p:spPr>
      </p:pic>
    </p:spTree>
    <p:extLst>
      <p:ext uri="{BB962C8B-B14F-4D97-AF65-F5344CB8AC3E}">
        <p14:creationId xmlns:p14="http://schemas.microsoft.com/office/powerpoint/2010/main" val="335328830"/>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88904" y="531446"/>
            <a:ext cx="4689288" cy="794064"/>
          </a:xfrm>
          <a:prstGeom prst="rect">
            <a:avLst/>
          </a:prstGeom>
          <a:noFill/>
        </p:spPr>
        <p:txBody>
          <a:bodyPr wrap="square" lIns="91440" tIns="91440" rIns="91440" bIns="91440" rtlCol="0">
            <a:spAutoFit/>
          </a:bodyPr>
          <a:lstStyle/>
          <a:p>
            <a:pPr algn="ctr">
              <a:lnSpc>
                <a:spcPct val="90000"/>
              </a:lnSpc>
              <a:spcBef>
                <a:spcPct val="20000"/>
              </a:spcBef>
              <a:buSzPct val="90000"/>
            </a:pPr>
            <a:r>
              <a:rPr lang="zh-CN" altLang="en-US" sz="4400" dirty="0" smtClean="0">
                <a:solidFill>
                  <a:srgbClr val="FFFFFF">
                    <a:alpha val="99000"/>
                  </a:srgbClr>
                </a:solidFill>
                <a:latin typeface="微软雅黑"/>
                <a:ea typeface="微软雅黑"/>
                <a:cs typeface="微软雅黑"/>
              </a:rPr>
              <a:t>现实世界噪声分类</a:t>
            </a:r>
          </a:p>
        </p:txBody>
      </p:sp>
      <p:sp>
        <p:nvSpPr>
          <p:cNvPr id="5" name="矩形 4"/>
          <p:cNvSpPr/>
          <p:nvPr/>
        </p:nvSpPr>
        <p:spPr>
          <a:xfrm>
            <a:off x="4441899" y="3788280"/>
            <a:ext cx="4446559" cy="2148345"/>
          </a:xfrm>
          <a:prstGeom prst="rect">
            <a:avLst/>
          </a:prstGeom>
          <a:solidFill>
            <a:srgbClr val="E84C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zh-CN" altLang="en-US" sz="1984" dirty="0"/>
              <a:t>        </a:t>
            </a:r>
            <a:r>
              <a:rPr lang="zh-CN" altLang="en-US" sz="2924" dirty="0">
                <a:latin typeface="微软雅黑" panose="020B0503020204020204" pitchFamily="34" charset="-122"/>
                <a:ea typeface="微软雅黑" panose="020B0503020204020204" pitchFamily="34" charset="-122"/>
              </a:rPr>
              <a:t>回声：</a:t>
            </a:r>
            <a:r>
              <a:rPr lang="en-US" altLang="zh-CN" sz="2089" dirty="0">
                <a:latin typeface="微软雅黑" panose="020B0503020204020204" pitchFamily="34" charset="-122"/>
                <a:ea typeface="微软雅黑" panose="020B0503020204020204" pitchFamily="34" charset="-122"/>
              </a:rPr>
              <a:t>Echo</a:t>
            </a:r>
            <a:r>
              <a:rPr lang="zh-CN" altLang="en-US" sz="1984" dirty="0"/>
              <a:t>           </a:t>
            </a:r>
          </a:p>
        </p:txBody>
      </p:sp>
      <p:sp>
        <p:nvSpPr>
          <p:cNvPr id="6" name="矩形 5"/>
          <p:cNvSpPr/>
          <p:nvPr/>
        </p:nvSpPr>
        <p:spPr>
          <a:xfrm>
            <a:off x="211727" y="3788280"/>
            <a:ext cx="4149271" cy="2148345"/>
          </a:xfrm>
          <a:prstGeom prst="rect">
            <a:avLst/>
          </a:prstGeom>
          <a:solidFill>
            <a:srgbClr val="7FBA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zh-CN" altLang="en-US" sz="2924" dirty="0">
                <a:latin typeface="微软雅黑" panose="020B0503020204020204" pitchFamily="34" charset="-122"/>
                <a:ea typeface="微软雅黑" panose="020B0503020204020204" pitchFamily="34" charset="-122"/>
              </a:rPr>
              <a:t>人声干扰</a:t>
            </a:r>
            <a:r>
              <a:rPr lang="zh-CN" altLang="en-US" sz="2507" dirty="0">
                <a:latin typeface="微软雅黑" panose="020B0503020204020204" pitchFamily="34" charset="-122"/>
                <a:ea typeface="微软雅黑" panose="020B0503020204020204" pitchFamily="34" charset="-122"/>
              </a:rPr>
              <a:t>：</a:t>
            </a:r>
            <a:r>
              <a:rPr lang="en-US" altLang="zh-CN" sz="2089" dirty="0">
                <a:latin typeface="微软雅黑" panose="020B0503020204020204" pitchFamily="34" charset="-122"/>
                <a:ea typeface="微软雅黑" panose="020B0503020204020204" pitchFamily="34" charset="-122"/>
              </a:rPr>
              <a:t>Interference</a:t>
            </a:r>
            <a:endParaRPr lang="zh-CN" altLang="en-US" sz="1671" dirty="0">
              <a:latin typeface="微软雅黑" panose="020B0503020204020204" pitchFamily="34" charset="-122"/>
              <a:ea typeface="微软雅黑" panose="020B0503020204020204" pitchFamily="34" charset="-122"/>
            </a:endParaRPr>
          </a:p>
        </p:txBody>
      </p:sp>
      <p:sp>
        <p:nvSpPr>
          <p:cNvPr id="7" name="矩形 6"/>
          <p:cNvSpPr/>
          <p:nvPr/>
        </p:nvSpPr>
        <p:spPr>
          <a:xfrm>
            <a:off x="4396583" y="1590715"/>
            <a:ext cx="4491875" cy="2097182"/>
          </a:xfrm>
          <a:prstGeom prst="rect">
            <a:avLst/>
          </a:prstGeom>
          <a:solidFill>
            <a:srgbClr val="9C5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zh-CN" altLang="en-US" sz="2924" dirty="0">
                <a:latin typeface="微软雅黑" panose="020B0503020204020204" pitchFamily="34" charset="-122"/>
                <a:ea typeface="微软雅黑" panose="020B0503020204020204" pitchFamily="34" charset="-122"/>
              </a:rPr>
              <a:t>背景噪声：</a:t>
            </a:r>
            <a:r>
              <a:rPr lang="en-US" altLang="zh-CN" sz="2089" dirty="0">
                <a:latin typeface="微软雅黑" panose="020B0503020204020204" pitchFamily="34" charset="-122"/>
                <a:ea typeface="微软雅黑" panose="020B0503020204020204" pitchFamily="34" charset="-122"/>
              </a:rPr>
              <a:t>Background Noise</a:t>
            </a:r>
            <a:endParaRPr lang="zh-CN" altLang="en-US" sz="2089" dirty="0">
              <a:latin typeface="微软雅黑" panose="020B0503020204020204" pitchFamily="34" charset="-122"/>
              <a:ea typeface="微软雅黑" panose="020B0503020204020204" pitchFamily="34" charset="-122"/>
            </a:endParaRPr>
          </a:p>
        </p:txBody>
      </p:sp>
      <p:sp>
        <p:nvSpPr>
          <p:cNvPr id="8" name="矩形 7"/>
          <p:cNvSpPr/>
          <p:nvPr/>
        </p:nvSpPr>
        <p:spPr>
          <a:xfrm>
            <a:off x="197893" y="1590716"/>
            <a:ext cx="4151115" cy="2118799"/>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zh-CN" altLang="en-US" sz="2924" dirty="0">
                <a:latin typeface="微软雅黑" panose="020B0503020204020204" pitchFamily="34" charset="-122"/>
                <a:ea typeface="微软雅黑" panose="020B0503020204020204" pitchFamily="34" charset="-122"/>
              </a:rPr>
              <a:t>混响：</a:t>
            </a:r>
            <a:r>
              <a:rPr lang="en-US" altLang="zh-CN" sz="2089" dirty="0">
                <a:latin typeface="微软雅黑" panose="020B0503020204020204" pitchFamily="34" charset="-122"/>
                <a:ea typeface="微软雅黑" panose="020B0503020204020204" pitchFamily="34" charset="-122"/>
              </a:rPr>
              <a:t>Reverberation</a:t>
            </a:r>
            <a:endParaRPr lang="zh-CN" altLang="en-US" sz="2089" dirty="0">
              <a:latin typeface="微软雅黑" panose="020B0503020204020204" pitchFamily="34" charset="-122"/>
              <a:ea typeface="微软雅黑" panose="020B0503020204020204" pitchFamily="34" charset="-122"/>
            </a:endParaRPr>
          </a:p>
        </p:txBody>
      </p:sp>
      <p:grpSp>
        <p:nvGrpSpPr>
          <p:cNvPr id="9" name="Group 99"/>
          <p:cNvGrpSpPr>
            <a:grpSpLocks/>
          </p:cNvGrpSpPr>
          <p:nvPr/>
        </p:nvGrpSpPr>
        <p:grpSpPr bwMode="auto">
          <a:xfrm>
            <a:off x="3836065" y="3242354"/>
            <a:ext cx="1130769" cy="1160387"/>
            <a:chOff x="3757978" y="2987999"/>
            <a:chExt cx="1784074" cy="1671458"/>
          </a:xfrm>
        </p:grpSpPr>
        <p:sp>
          <p:nvSpPr>
            <p:cNvPr id="10" name="Oval 51"/>
            <p:cNvSpPr>
              <a:spLocks noChangeArrowheads="1"/>
            </p:cNvSpPr>
            <p:nvPr/>
          </p:nvSpPr>
          <p:spPr bwMode="auto">
            <a:xfrm>
              <a:off x="3757978" y="2987999"/>
              <a:ext cx="1784074" cy="1671458"/>
            </a:xfrm>
            <a:prstGeom prst="ellipse">
              <a:avLst/>
            </a:prstGeom>
            <a:solidFill>
              <a:schemeClr val="accent1"/>
            </a:solidFill>
            <a:ln w="9525">
              <a:solidFill>
                <a:schemeClr val="tx1"/>
              </a:solidFill>
              <a:round/>
              <a:headEnd/>
              <a:tailEnd/>
            </a:ln>
          </p:spPr>
          <p:txBody>
            <a:bodyPr wrap="none" anchor="ctr"/>
            <a:lstStyle/>
            <a:p>
              <a:endParaRPr lang="en-US" sz="1984"/>
            </a:p>
          </p:txBody>
        </p:sp>
        <p:sp>
          <p:nvSpPr>
            <p:cNvPr id="11" name="Text Box 52"/>
            <p:cNvSpPr txBox="1">
              <a:spLocks noChangeArrowheads="1"/>
            </p:cNvSpPr>
            <p:nvPr/>
          </p:nvSpPr>
          <p:spPr bwMode="auto">
            <a:xfrm>
              <a:off x="3932720" y="3496273"/>
              <a:ext cx="1474995" cy="688734"/>
            </a:xfrm>
            <a:prstGeom prst="rect">
              <a:avLst/>
            </a:prstGeom>
            <a:noFill/>
            <a:ln w="9525">
              <a:noFill/>
              <a:prstDash val="dash"/>
              <a:miter lim="800000"/>
              <a:headEnd/>
              <a:tailEnd/>
            </a:ln>
          </p:spPr>
          <p:txBody>
            <a:bodyPr wrap="none">
              <a:spAutoFit/>
            </a:bodyPr>
            <a:lstStyle/>
            <a:p>
              <a:pPr algn="ctr"/>
              <a:r>
                <a:rPr lang="en-US" altLang="zh-CN" sz="2507" dirty="0">
                  <a:ea typeface="SimSun" pitchFamily="2" charset="-122"/>
                </a:rPr>
                <a:t>Noise</a:t>
              </a:r>
              <a:endParaRPr lang="zh-CN" altLang="en-US" sz="3342" dirty="0">
                <a:ea typeface="SimSun" pitchFamily="2" charset="-122"/>
              </a:endParaRPr>
            </a:p>
          </p:txBody>
        </p:sp>
      </p:grpSp>
      <p:pic>
        <p:nvPicPr>
          <p:cNvPr id="12" name="Picture 265" descr="speaker"/>
          <p:cNvPicPr>
            <a:picLocks noChangeAspect="1" noChangeArrowheads="1"/>
          </p:cNvPicPr>
          <p:nvPr/>
        </p:nvPicPr>
        <p:blipFill>
          <a:blip r:embed="rId4"/>
          <a:srcRect/>
          <a:stretch>
            <a:fillRect/>
          </a:stretch>
        </p:blipFill>
        <p:spPr bwMode="auto">
          <a:xfrm>
            <a:off x="812509" y="2500276"/>
            <a:ext cx="371404" cy="567055"/>
          </a:xfrm>
          <a:prstGeom prst="rect">
            <a:avLst/>
          </a:prstGeom>
          <a:noFill/>
          <a:effectLst>
            <a:outerShdw dist="35921" dir="2700000" algn="ctr" rotWithShape="0">
              <a:schemeClr val="bg2"/>
            </a:outerShdw>
          </a:effectLst>
        </p:spPr>
      </p:pic>
      <p:cxnSp>
        <p:nvCxnSpPr>
          <p:cNvPr id="13" name="直接箭头连接符 12"/>
          <p:cNvCxnSpPr/>
          <p:nvPr/>
        </p:nvCxnSpPr>
        <p:spPr>
          <a:xfrm flipV="1">
            <a:off x="1312110" y="2754772"/>
            <a:ext cx="2309854" cy="554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1288625" y="2136523"/>
            <a:ext cx="1168129" cy="542042"/>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a:off x="2492379" y="2142303"/>
            <a:ext cx="1144644" cy="542042"/>
          </a:xfrm>
          <a:prstGeom prst="straightConnector1">
            <a:avLst/>
          </a:prstGeom>
          <a:ln>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272289" y="2783803"/>
            <a:ext cx="1068542" cy="463901"/>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flipV="1">
            <a:off x="2388406" y="2833365"/>
            <a:ext cx="1233558" cy="425540"/>
          </a:xfrm>
          <a:prstGeom prst="straightConnector1">
            <a:avLst/>
          </a:prstGeom>
          <a:ln>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pic>
        <p:nvPicPr>
          <p:cNvPr id="18" name="Picture 265" descr="speaker"/>
          <p:cNvPicPr>
            <a:picLocks noChangeAspect="1" noChangeArrowheads="1"/>
          </p:cNvPicPr>
          <p:nvPr/>
        </p:nvPicPr>
        <p:blipFill>
          <a:blip r:embed="rId4"/>
          <a:srcRect/>
          <a:stretch>
            <a:fillRect/>
          </a:stretch>
        </p:blipFill>
        <p:spPr bwMode="auto">
          <a:xfrm>
            <a:off x="4987672" y="2641594"/>
            <a:ext cx="371404" cy="567055"/>
          </a:xfrm>
          <a:prstGeom prst="rect">
            <a:avLst/>
          </a:prstGeom>
          <a:noFill/>
          <a:effectLst>
            <a:outerShdw dist="35921" dir="2700000" algn="ctr" rotWithShape="0">
              <a:schemeClr val="bg2"/>
            </a:outerShdw>
          </a:effectLst>
        </p:spPr>
      </p:pic>
      <p:cxnSp>
        <p:nvCxnSpPr>
          <p:cNvPr id="19" name="直接箭头连接符 18"/>
          <p:cNvCxnSpPr/>
          <p:nvPr/>
        </p:nvCxnSpPr>
        <p:spPr>
          <a:xfrm>
            <a:off x="5487272" y="2847177"/>
            <a:ext cx="2329882" cy="90"/>
          </a:xfrm>
          <a:prstGeom prst="straightConnector1">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20" name="图片 19"/>
          <p:cNvPicPr>
            <a:picLocks noChangeAspect="1"/>
          </p:cNvPicPr>
          <p:nvPr/>
        </p:nvPicPr>
        <p:blipFill>
          <a:blip r:embed="rId5"/>
          <a:stretch>
            <a:fillRect/>
          </a:stretch>
        </p:blipFill>
        <p:spPr>
          <a:xfrm>
            <a:off x="5765863" y="2183855"/>
            <a:ext cx="592619" cy="560952"/>
          </a:xfrm>
          <a:prstGeom prst="rect">
            <a:avLst/>
          </a:prstGeom>
        </p:spPr>
      </p:pic>
      <p:pic>
        <p:nvPicPr>
          <p:cNvPr id="21" name="图片 20"/>
          <p:cNvPicPr>
            <a:picLocks noChangeAspect="1"/>
          </p:cNvPicPr>
          <p:nvPr/>
        </p:nvPicPr>
        <p:blipFill>
          <a:blip r:embed="rId6"/>
          <a:stretch>
            <a:fillRect/>
          </a:stretch>
        </p:blipFill>
        <p:spPr>
          <a:xfrm>
            <a:off x="6381076" y="2977427"/>
            <a:ext cx="543729" cy="506231"/>
          </a:xfrm>
          <a:prstGeom prst="rect">
            <a:avLst/>
          </a:prstGeom>
        </p:spPr>
      </p:pic>
      <p:pic>
        <p:nvPicPr>
          <p:cNvPr id="22" name="Picture 264" descr="fan"/>
          <p:cNvPicPr>
            <a:picLocks noChangeAspect="1" noChangeArrowheads="1"/>
          </p:cNvPicPr>
          <p:nvPr/>
        </p:nvPicPr>
        <p:blipFill>
          <a:blip r:embed="rId7"/>
          <a:srcRect/>
          <a:stretch>
            <a:fillRect/>
          </a:stretch>
        </p:blipFill>
        <p:spPr bwMode="auto">
          <a:xfrm>
            <a:off x="6935929" y="2198226"/>
            <a:ext cx="434411" cy="376379"/>
          </a:xfrm>
          <a:prstGeom prst="rect">
            <a:avLst/>
          </a:prstGeom>
          <a:noFill/>
          <a:effectLst>
            <a:outerShdw dist="53882" dir="2700000" algn="ctr" rotWithShape="0">
              <a:schemeClr val="bg2"/>
            </a:outerShdw>
          </a:effectLst>
        </p:spPr>
      </p:pic>
      <p:pic>
        <p:nvPicPr>
          <p:cNvPr id="23" name="图片 22"/>
          <p:cNvPicPr>
            <a:picLocks noChangeAspect="1"/>
          </p:cNvPicPr>
          <p:nvPr/>
        </p:nvPicPr>
        <p:blipFill>
          <a:blip r:embed="rId8"/>
          <a:stretch>
            <a:fillRect/>
          </a:stretch>
        </p:blipFill>
        <p:spPr>
          <a:xfrm>
            <a:off x="6935928" y="2648401"/>
            <a:ext cx="622014" cy="119426"/>
          </a:xfrm>
          <a:prstGeom prst="rect">
            <a:avLst/>
          </a:prstGeom>
        </p:spPr>
      </p:pic>
      <p:pic>
        <p:nvPicPr>
          <p:cNvPr id="24" name="Picture 265" descr="speaker"/>
          <p:cNvPicPr>
            <a:picLocks noChangeAspect="1" noChangeArrowheads="1"/>
          </p:cNvPicPr>
          <p:nvPr/>
        </p:nvPicPr>
        <p:blipFill>
          <a:blip r:embed="rId4"/>
          <a:srcRect/>
          <a:stretch>
            <a:fillRect/>
          </a:stretch>
        </p:blipFill>
        <p:spPr bwMode="auto">
          <a:xfrm>
            <a:off x="688551" y="5001021"/>
            <a:ext cx="371404" cy="567055"/>
          </a:xfrm>
          <a:prstGeom prst="rect">
            <a:avLst/>
          </a:prstGeom>
          <a:noFill/>
          <a:effectLst>
            <a:outerShdw dist="35921" dir="2700000" algn="ctr" rotWithShape="0">
              <a:schemeClr val="bg2"/>
            </a:outerShdw>
          </a:effectLst>
        </p:spPr>
      </p:pic>
      <p:cxnSp>
        <p:nvCxnSpPr>
          <p:cNvPr id="25" name="直接箭头连接符 24"/>
          <p:cNvCxnSpPr/>
          <p:nvPr/>
        </p:nvCxnSpPr>
        <p:spPr>
          <a:xfrm>
            <a:off x="1176479" y="5234210"/>
            <a:ext cx="2332267" cy="35575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椭圆形标注 25"/>
          <p:cNvSpPr/>
          <p:nvPr/>
        </p:nvSpPr>
        <p:spPr>
          <a:xfrm>
            <a:off x="3051056" y="4604207"/>
            <a:ext cx="457690" cy="274436"/>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27" name="椭圆形标注 26"/>
          <p:cNvSpPr/>
          <p:nvPr/>
        </p:nvSpPr>
        <p:spPr>
          <a:xfrm>
            <a:off x="3686985" y="4431803"/>
            <a:ext cx="457690" cy="274436"/>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28" name="文本框 27"/>
          <p:cNvSpPr txBox="1"/>
          <p:nvPr/>
        </p:nvSpPr>
        <p:spPr>
          <a:xfrm>
            <a:off x="3005185" y="4269978"/>
            <a:ext cx="913994" cy="236988"/>
          </a:xfrm>
          <a:prstGeom prst="rect">
            <a:avLst/>
          </a:prstGeom>
          <a:noFill/>
        </p:spPr>
        <p:txBody>
          <a:bodyPr wrap="square" rtlCol="0">
            <a:spAutoFit/>
          </a:bodyPr>
          <a:lstStyle/>
          <a:p>
            <a:r>
              <a:rPr lang="en-US" altLang="zh-CN" sz="940" dirty="0"/>
              <a:t>Other People</a:t>
            </a:r>
            <a:endParaRPr lang="zh-CN" altLang="en-US" sz="940" dirty="0"/>
          </a:p>
        </p:txBody>
      </p:sp>
      <p:cxnSp>
        <p:nvCxnSpPr>
          <p:cNvPr id="29" name="直接箭头连接符 28"/>
          <p:cNvCxnSpPr/>
          <p:nvPr/>
        </p:nvCxnSpPr>
        <p:spPr>
          <a:xfrm flipH="1">
            <a:off x="3687587" y="4971697"/>
            <a:ext cx="91475" cy="377548"/>
          </a:xfrm>
          <a:prstGeom prst="straightConnector1">
            <a:avLst/>
          </a:prstGeom>
          <a:ln>
            <a:solidFill>
              <a:schemeClr val="tx1">
                <a:lumMod val="85000"/>
                <a:lumOff val="15000"/>
              </a:schemeClr>
            </a:solidFill>
            <a:prstDash val="dash"/>
            <a:tailEnd type="triangle"/>
          </a:ln>
        </p:spPr>
        <p:style>
          <a:lnRef idx="1">
            <a:schemeClr val="accent1"/>
          </a:lnRef>
          <a:fillRef idx="0">
            <a:schemeClr val="accent1"/>
          </a:fillRef>
          <a:effectRef idx="0">
            <a:schemeClr val="accent1"/>
          </a:effectRef>
          <a:fontRef idx="minor">
            <a:schemeClr val="tx1"/>
          </a:fontRef>
        </p:style>
      </p:cxnSp>
      <p:pic>
        <p:nvPicPr>
          <p:cNvPr id="30" name="Picture 267" descr="mike"/>
          <p:cNvPicPr>
            <a:picLocks noChangeAspect="1" noChangeArrowheads="1"/>
          </p:cNvPicPr>
          <p:nvPr/>
        </p:nvPicPr>
        <p:blipFill>
          <a:blip r:embed="rId9"/>
          <a:srcRect/>
          <a:stretch>
            <a:fillRect/>
          </a:stretch>
        </p:blipFill>
        <p:spPr bwMode="auto">
          <a:xfrm rot="19937734">
            <a:off x="3836611" y="2645908"/>
            <a:ext cx="229564" cy="329708"/>
          </a:xfrm>
          <a:prstGeom prst="rect">
            <a:avLst/>
          </a:prstGeom>
          <a:noFill/>
          <a:ln w="9525">
            <a:noFill/>
            <a:miter lim="800000"/>
            <a:headEnd/>
            <a:tailEnd/>
          </a:ln>
        </p:spPr>
      </p:pic>
      <p:pic>
        <p:nvPicPr>
          <p:cNvPr id="31" name="Picture 267" descr="mike"/>
          <p:cNvPicPr>
            <a:picLocks noChangeAspect="1" noChangeArrowheads="1"/>
          </p:cNvPicPr>
          <p:nvPr/>
        </p:nvPicPr>
        <p:blipFill>
          <a:blip r:embed="rId9"/>
          <a:srcRect/>
          <a:stretch>
            <a:fillRect/>
          </a:stretch>
        </p:blipFill>
        <p:spPr bwMode="auto">
          <a:xfrm rot="19937734">
            <a:off x="8002954" y="2774757"/>
            <a:ext cx="229564" cy="329708"/>
          </a:xfrm>
          <a:prstGeom prst="rect">
            <a:avLst/>
          </a:prstGeom>
          <a:noFill/>
          <a:ln w="9525">
            <a:noFill/>
            <a:miter lim="800000"/>
            <a:headEnd/>
            <a:tailEnd/>
          </a:ln>
        </p:spPr>
      </p:pic>
      <p:pic>
        <p:nvPicPr>
          <p:cNvPr id="32" name="Picture 267" descr="mike"/>
          <p:cNvPicPr>
            <a:picLocks noChangeAspect="1" noChangeArrowheads="1"/>
          </p:cNvPicPr>
          <p:nvPr/>
        </p:nvPicPr>
        <p:blipFill>
          <a:blip r:embed="rId9"/>
          <a:srcRect/>
          <a:stretch>
            <a:fillRect/>
          </a:stretch>
        </p:blipFill>
        <p:spPr bwMode="auto">
          <a:xfrm rot="19937734">
            <a:off x="3618543" y="5529611"/>
            <a:ext cx="229564" cy="329708"/>
          </a:xfrm>
          <a:prstGeom prst="rect">
            <a:avLst/>
          </a:prstGeom>
          <a:noFill/>
          <a:ln w="9525">
            <a:noFill/>
            <a:miter lim="800000"/>
            <a:headEnd/>
            <a:tailEnd/>
          </a:ln>
        </p:spPr>
      </p:pic>
      <p:cxnSp>
        <p:nvCxnSpPr>
          <p:cNvPr id="33" name="直接箭头连接符 32"/>
          <p:cNvCxnSpPr/>
          <p:nvPr/>
        </p:nvCxnSpPr>
        <p:spPr>
          <a:xfrm>
            <a:off x="3253633" y="4965470"/>
            <a:ext cx="313664" cy="383775"/>
          </a:xfrm>
          <a:prstGeom prst="straightConnector1">
            <a:avLst/>
          </a:prstGeom>
          <a:ln>
            <a:solidFill>
              <a:schemeClr val="tx1">
                <a:lumMod val="85000"/>
                <a:lumOff val="15000"/>
              </a:schemeClr>
            </a:solidFill>
            <a:prstDash val="dash"/>
            <a:tailEnd type="triangle"/>
          </a:ln>
        </p:spPr>
        <p:style>
          <a:lnRef idx="1">
            <a:schemeClr val="accent1"/>
          </a:lnRef>
          <a:fillRef idx="0">
            <a:schemeClr val="accent1"/>
          </a:fillRef>
          <a:effectRef idx="0">
            <a:schemeClr val="accent1"/>
          </a:effectRef>
          <a:fontRef idx="minor">
            <a:schemeClr val="tx1"/>
          </a:fontRef>
        </p:style>
      </p:cxnSp>
      <p:pic>
        <p:nvPicPr>
          <p:cNvPr id="34" name="图片 33"/>
          <p:cNvPicPr>
            <a:picLocks noChangeAspect="1"/>
          </p:cNvPicPr>
          <p:nvPr/>
        </p:nvPicPr>
        <p:blipFill>
          <a:blip r:embed="rId10"/>
          <a:stretch>
            <a:fillRect/>
          </a:stretch>
        </p:blipFill>
        <p:spPr>
          <a:xfrm>
            <a:off x="5080066" y="4477743"/>
            <a:ext cx="718176" cy="1208225"/>
          </a:xfrm>
          <a:prstGeom prst="rect">
            <a:avLst/>
          </a:prstGeom>
        </p:spPr>
      </p:pic>
      <p:graphicFrame>
        <p:nvGraphicFramePr>
          <p:cNvPr id="35" name="对象 34"/>
          <p:cNvGraphicFramePr>
            <a:graphicFrameLocks noChangeAspect="1"/>
          </p:cNvGraphicFramePr>
          <p:nvPr>
            <p:extLst>
              <p:ext uri="{D42A27DB-BD31-4B8C-83A1-F6EECF244321}">
                <p14:modId xmlns:p14="http://schemas.microsoft.com/office/powerpoint/2010/main" val="47328015"/>
              </p:ext>
            </p:extLst>
          </p:nvPr>
        </p:nvGraphicFramePr>
        <p:xfrm>
          <a:off x="6358481" y="4511069"/>
          <a:ext cx="1847758" cy="1141574"/>
        </p:xfrm>
        <a:graphic>
          <a:graphicData uri="http://schemas.openxmlformats.org/presentationml/2006/ole">
            <mc:AlternateContent xmlns:mc="http://schemas.openxmlformats.org/markup-compatibility/2006">
              <mc:Choice xmlns:v="urn:schemas-microsoft-com:vml" Requires="v">
                <p:oleObj spid="_x0000_s1053" name="BMP 图像" r:id="rId11" imgW="3314880" imgH="2048040" progId="Paint.Picture">
                  <p:embed/>
                </p:oleObj>
              </mc:Choice>
              <mc:Fallback>
                <p:oleObj name="BMP 图像" r:id="rId11" imgW="3314880" imgH="2048040" progId="Paint.Picture">
                  <p:embed/>
                  <p:pic>
                    <p:nvPicPr>
                      <p:cNvPr id="0" name=""/>
                      <p:cNvPicPr/>
                      <p:nvPr/>
                    </p:nvPicPr>
                    <p:blipFill>
                      <a:blip r:embed="rId12"/>
                      <a:stretch>
                        <a:fillRect/>
                      </a:stretch>
                    </p:blipFill>
                    <p:spPr>
                      <a:xfrm>
                        <a:off x="6358481" y="4511069"/>
                        <a:ext cx="1847758" cy="1141574"/>
                      </a:xfrm>
                      <a:prstGeom prst="rect">
                        <a:avLst/>
                      </a:prstGeom>
                    </p:spPr>
                  </p:pic>
                </p:oleObj>
              </mc:Fallback>
            </mc:AlternateContent>
          </a:graphicData>
        </a:graphic>
      </p:graphicFrame>
      <p:sp>
        <p:nvSpPr>
          <p:cNvPr id="36" name="弧形 35"/>
          <p:cNvSpPr/>
          <p:nvPr/>
        </p:nvSpPr>
        <p:spPr bwMode="auto">
          <a:xfrm>
            <a:off x="7557942" y="4062619"/>
            <a:ext cx="1192163" cy="1763480"/>
          </a:xfrm>
          <a:prstGeom prst="arc">
            <a:avLst>
              <a:gd name="adj1" fmla="val 14120554"/>
              <a:gd name="adj2" fmla="val 7385320"/>
            </a:avLst>
          </a:prstGeom>
          <a:noFill/>
          <a:ln w="9525" cap="flat" cmpd="sng" algn="ctr">
            <a:solidFill>
              <a:srgbClr val="FF0000"/>
            </a:solidFill>
            <a:prstDash val="solid"/>
            <a:round/>
            <a:headEnd type="none" w="med" len="med"/>
            <a:tailEnd type="none" w="med" len="med"/>
          </a:ln>
          <a:effectLst/>
        </p:spPr>
        <p:txBody>
          <a:bodyPr vert="horz" wrap="square" lIns="95504" tIns="47752" rIns="95504" bIns="47752" numCol="1" rtlCol="0" anchor="t" anchorCtr="0" compatLnSpc="1">
            <a:prstTxWarp prst="textNoShape">
              <a:avLst/>
            </a:prstTxWarp>
          </a:bodyPr>
          <a:lstStyle/>
          <a:p>
            <a:pPr defTabSz="998107"/>
            <a:endParaRPr lang="zh-CN" altLang="en-US" sz="1984">
              <a:ea typeface="宋体" pitchFamily="2" charset="-122"/>
            </a:endParaRPr>
          </a:p>
        </p:txBody>
      </p:sp>
      <p:cxnSp>
        <p:nvCxnSpPr>
          <p:cNvPr id="37" name="直接箭头连接符 36"/>
          <p:cNvCxnSpPr>
            <a:stCxn id="36" idx="0"/>
          </p:cNvCxnSpPr>
          <p:nvPr/>
        </p:nvCxnSpPr>
        <p:spPr bwMode="auto">
          <a:xfrm flipH="1">
            <a:off x="7591841" y="4327893"/>
            <a:ext cx="135997" cy="149697"/>
          </a:xfrm>
          <a:prstGeom prst="straightConnector1">
            <a:avLst/>
          </a:prstGeom>
          <a:noFill/>
          <a:ln w="9525" cap="flat" cmpd="sng" algn="ctr">
            <a:solidFill>
              <a:srgbClr val="FF0000"/>
            </a:solidFill>
            <a:prstDash val="solid"/>
            <a:round/>
            <a:headEnd type="none" w="med" len="med"/>
            <a:tailEnd type="triangle"/>
          </a:ln>
          <a:effectLst/>
        </p:spPr>
      </p:cxnSp>
    </p:spTree>
    <p:extLst>
      <p:ext uri="{BB962C8B-B14F-4D97-AF65-F5344CB8AC3E}">
        <p14:creationId xmlns:p14="http://schemas.microsoft.com/office/powerpoint/2010/main" val="1427607393"/>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a:xfrm>
            <a:off x="197893" y="295468"/>
            <a:ext cx="6268221" cy="7148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600" dirty="0" smtClean="0">
                <a:solidFill>
                  <a:schemeClr val="bg1"/>
                </a:solidFill>
                <a:latin typeface="微软雅黑" panose="020B0503020204020204" pitchFamily="34" charset="-122"/>
                <a:ea typeface="微软雅黑" panose="020B0503020204020204" pitchFamily="34" charset="-122"/>
              </a:rPr>
              <a:t>影响远场语音识别的因素分类</a:t>
            </a:r>
            <a:endParaRPr lang="zh-CN" altLang="en-US" sz="3600" dirty="0">
              <a:solidFill>
                <a:schemeClr val="bg1"/>
              </a:solidFill>
              <a:latin typeface="微软雅黑" panose="020B0503020204020204" pitchFamily="34" charset="-122"/>
              <a:ea typeface="微软雅黑" panose="020B0503020204020204" pitchFamily="34" charset="-122"/>
            </a:endParaRPr>
          </a:p>
        </p:txBody>
      </p:sp>
      <p:pic>
        <p:nvPicPr>
          <p:cNvPr id="3" name="Picture 72" descr="Yelling-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7186" y="1935181"/>
            <a:ext cx="685800" cy="912813"/>
          </a:xfrm>
          <a:prstGeom prst="rect">
            <a:avLst/>
          </a:prstGeom>
          <a:noFill/>
          <a:ln>
            <a:noFill/>
          </a:ln>
          <a:effectLst>
            <a:glow rad="127000">
              <a:srgbClr val="00B0F0"/>
            </a:glo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73" descr="Listen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69954" y="2067727"/>
            <a:ext cx="384175" cy="590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rc 74"/>
          <p:cNvSpPr>
            <a:spLocks noChangeAspect="1"/>
          </p:cNvSpPr>
          <p:nvPr/>
        </p:nvSpPr>
        <p:spPr bwMode="auto">
          <a:xfrm rot="2282823">
            <a:off x="1461861" y="1966554"/>
            <a:ext cx="603250" cy="760429"/>
          </a:xfrm>
          <a:custGeom>
            <a:avLst/>
            <a:gdLst>
              <a:gd name="T0" fmla="*/ 0 w 22213"/>
              <a:gd name="T1" fmla="*/ 0 h 32294"/>
              <a:gd name="T2" fmla="*/ 6 w 22213"/>
              <a:gd name="T3" fmla="*/ 8 h 32294"/>
              <a:gd name="T4" fmla="*/ 0 w 22213"/>
              <a:gd name="T5" fmla="*/ 5 h 32294"/>
              <a:gd name="T6" fmla="*/ 0 60000 65536"/>
              <a:gd name="T7" fmla="*/ 0 60000 65536"/>
              <a:gd name="T8" fmla="*/ 0 60000 65536"/>
              <a:gd name="T9" fmla="*/ 0 w 22213"/>
              <a:gd name="T10" fmla="*/ 0 h 32294"/>
              <a:gd name="T11" fmla="*/ 22213 w 22213"/>
              <a:gd name="T12" fmla="*/ 32294 h 32294"/>
            </a:gdLst>
            <a:ahLst/>
            <a:cxnLst>
              <a:cxn ang="T6">
                <a:pos x="T0" y="T1"/>
              </a:cxn>
              <a:cxn ang="T7">
                <a:pos x="T2" y="T3"/>
              </a:cxn>
              <a:cxn ang="T8">
                <a:pos x="T4" y="T5"/>
              </a:cxn>
            </a:cxnLst>
            <a:rect l="T9" t="T10" r="T11" b="T12"/>
            <a:pathLst>
              <a:path w="22213" h="32294" fill="none" extrusionOk="0">
                <a:moveTo>
                  <a:pt x="-1" y="8"/>
                </a:moveTo>
                <a:cubicBezTo>
                  <a:pt x="204" y="2"/>
                  <a:pt x="408" y="-1"/>
                  <a:pt x="613" y="0"/>
                </a:cubicBezTo>
                <a:cubicBezTo>
                  <a:pt x="12542" y="0"/>
                  <a:pt x="22213" y="9670"/>
                  <a:pt x="22213" y="21600"/>
                </a:cubicBezTo>
                <a:cubicBezTo>
                  <a:pt x="22213" y="25350"/>
                  <a:pt x="21236" y="29035"/>
                  <a:pt x="19379" y="32293"/>
                </a:cubicBezTo>
              </a:path>
              <a:path w="22213" h="32294" stroke="0" extrusionOk="0">
                <a:moveTo>
                  <a:pt x="-1" y="8"/>
                </a:moveTo>
                <a:cubicBezTo>
                  <a:pt x="204" y="2"/>
                  <a:pt x="408" y="-1"/>
                  <a:pt x="613" y="0"/>
                </a:cubicBezTo>
                <a:cubicBezTo>
                  <a:pt x="12542" y="0"/>
                  <a:pt x="22213" y="9670"/>
                  <a:pt x="22213" y="21600"/>
                </a:cubicBezTo>
                <a:cubicBezTo>
                  <a:pt x="22213" y="25350"/>
                  <a:pt x="21236" y="29035"/>
                  <a:pt x="19379" y="32293"/>
                </a:cubicBezTo>
                <a:lnTo>
                  <a:pt x="613" y="21600"/>
                </a:lnTo>
                <a:close/>
              </a:path>
            </a:pathLst>
          </a:custGeom>
          <a:noFill/>
          <a:ln w="9525">
            <a:solidFill>
              <a:schemeClr val="bg1"/>
            </a:solidFill>
            <a:prstDash val="lgDash"/>
            <a:round/>
            <a:headEnd/>
            <a:tailEnd/>
          </a:ln>
          <a:extLst>
            <a:ext uri="{909E8E84-426E-40dd-AFC4-6F175D3DCCD1}">
              <a14:hiddenFill xmlns:a14="http://schemas.microsoft.com/office/drawing/2010/main">
                <a:solidFill>
                  <a:srgbClr val="FFFFFF"/>
                </a:solidFill>
              </a14:hiddenFill>
            </a:ext>
          </a:extLst>
        </p:spPr>
        <p:txBody>
          <a:bodyPr vert="eaVert"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zh-CN" altLang="zh-CN"/>
          </a:p>
        </p:txBody>
      </p:sp>
      <p:sp>
        <p:nvSpPr>
          <p:cNvPr id="6" name="Arc 76"/>
          <p:cNvSpPr>
            <a:spLocks noChangeAspect="1"/>
          </p:cNvSpPr>
          <p:nvPr/>
        </p:nvSpPr>
        <p:spPr bwMode="auto">
          <a:xfrm rot="2282823">
            <a:off x="1339624" y="2080096"/>
            <a:ext cx="401638" cy="507948"/>
          </a:xfrm>
          <a:custGeom>
            <a:avLst/>
            <a:gdLst>
              <a:gd name="T0" fmla="*/ 0 w 22213"/>
              <a:gd name="T1" fmla="*/ 0 h 32294"/>
              <a:gd name="T2" fmla="*/ 3 w 22213"/>
              <a:gd name="T3" fmla="*/ 4 h 32294"/>
              <a:gd name="T4" fmla="*/ 0 w 22213"/>
              <a:gd name="T5" fmla="*/ 2 h 32294"/>
              <a:gd name="T6" fmla="*/ 0 60000 65536"/>
              <a:gd name="T7" fmla="*/ 0 60000 65536"/>
              <a:gd name="T8" fmla="*/ 0 60000 65536"/>
              <a:gd name="T9" fmla="*/ 0 w 22213"/>
              <a:gd name="T10" fmla="*/ 0 h 32294"/>
              <a:gd name="T11" fmla="*/ 22213 w 22213"/>
              <a:gd name="T12" fmla="*/ 32294 h 32294"/>
            </a:gdLst>
            <a:ahLst/>
            <a:cxnLst>
              <a:cxn ang="T6">
                <a:pos x="T0" y="T1"/>
              </a:cxn>
              <a:cxn ang="T7">
                <a:pos x="T2" y="T3"/>
              </a:cxn>
              <a:cxn ang="T8">
                <a:pos x="T4" y="T5"/>
              </a:cxn>
            </a:cxnLst>
            <a:rect l="T9" t="T10" r="T11" b="T12"/>
            <a:pathLst>
              <a:path w="22213" h="32294" fill="none" extrusionOk="0">
                <a:moveTo>
                  <a:pt x="-1" y="8"/>
                </a:moveTo>
                <a:cubicBezTo>
                  <a:pt x="204" y="2"/>
                  <a:pt x="408" y="-1"/>
                  <a:pt x="613" y="0"/>
                </a:cubicBezTo>
                <a:cubicBezTo>
                  <a:pt x="12542" y="0"/>
                  <a:pt x="22213" y="9670"/>
                  <a:pt x="22213" y="21600"/>
                </a:cubicBezTo>
                <a:cubicBezTo>
                  <a:pt x="22213" y="25350"/>
                  <a:pt x="21236" y="29035"/>
                  <a:pt x="19379" y="32293"/>
                </a:cubicBezTo>
              </a:path>
              <a:path w="22213" h="32294" stroke="0" extrusionOk="0">
                <a:moveTo>
                  <a:pt x="-1" y="8"/>
                </a:moveTo>
                <a:cubicBezTo>
                  <a:pt x="204" y="2"/>
                  <a:pt x="408" y="-1"/>
                  <a:pt x="613" y="0"/>
                </a:cubicBezTo>
                <a:cubicBezTo>
                  <a:pt x="12542" y="0"/>
                  <a:pt x="22213" y="9670"/>
                  <a:pt x="22213" y="21600"/>
                </a:cubicBezTo>
                <a:cubicBezTo>
                  <a:pt x="22213" y="25350"/>
                  <a:pt x="21236" y="29035"/>
                  <a:pt x="19379" y="32293"/>
                </a:cubicBezTo>
                <a:lnTo>
                  <a:pt x="613" y="21600"/>
                </a:lnTo>
                <a:close/>
              </a:path>
            </a:pathLst>
          </a:custGeom>
          <a:noFill/>
          <a:ln w="9525">
            <a:solidFill>
              <a:schemeClr val="bg1"/>
            </a:solidFill>
            <a:prstDash val="lgDash"/>
            <a:round/>
            <a:headEnd/>
            <a:tailEnd/>
          </a:ln>
          <a:extLst>
            <a:ext uri="{909E8E84-426E-40dd-AFC4-6F175D3DCCD1}">
              <a14:hiddenFill xmlns:a14="http://schemas.microsoft.com/office/drawing/2010/main">
                <a:solidFill>
                  <a:srgbClr val="FFFFFF"/>
                </a:solidFill>
              </a14:hiddenFill>
            </a:ext>
          </a:extLst>
        </p:spPr>
        <p:txBody>
          <a:bodyPr vert="eaVert"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zh-CN" altLang="zh-CN"/>
          </a:p>
        </p:txBody>
      </p:sp>
      <p:sp>
        <p:nvSpPr>
          <p:cNvPr id="7" name="Text Box 77"/>
          <p:cNvSpPr txBox="1">
            <a:spLocks noChangeArrowheads="1"/>
          </p:cNvSpPr>
          <p:nvPr/>
        </p:nvSpPr>
        <p:spPr bwMode="auto">
          <a:xfrm rot="16200000">
            <a:off x="2134366" y="2074006"/>
            <a:ext cx="615553" cy="45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eaVert"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zh-CN" sz="2800" dirty="0">
                <a:solidFill>
                  <a:schemeClr val="bg1"/>
                </a:solidFill>
                <a:ea typeface="宋体" panose="02010600030101010101" pitchFamily="2" charset="-122"/>
              </a:rPr>
              <a:t>…</a:t>
            </a:r>
          </a:p>
        </p:txBody>
      </p:sp>
      <p:sp>
        <p:nvSpPr>
          <p:cNvPr id="9" name="文本框 8"/>
          <p:cNvSpPr txBox="1"/>
          <p:nvPr/>
        </p:nvSpPr>
        <p:spPr>
          <a:xfrm>
            <a:off x="3340318" y="3118055"/>
            <a:ext cx="3893237" cy="369332"/>
          </a:xfrm>
          <a:prstGeom prst="rect">
            <a:avLst/>
          </a:prstGeom>
          <a:solidFill>
            <a:schemeClr val="bg1"/>
          </a:solidFill>
          <a:ln w="57150">
            <a:solidFill>
              <a:schemeClr val="bg1"/>
            </a:solidFill>
          </a:ln>
        </p:spPr>
        <p:txBody>
          <a:bodyPr wrap="square" rtlCol="0">
            <a:spAutoFit/>
          </a:bodyPr>
          <a:lstStyle/>
          <a:p>
            <a:r>
              <a:rPr lang="zh-CN" altLang="en-US" b="0" dirty="0" smtClean="0">
                <a:latin typeface="微软雅黑" pitchFamily="34" charset="-122"/>
                <a:ea typeface="微软雅黑" pitchFamily="34" charset="-122"/>
              </a:rPr>
              <a:t>从点声源到球面波，球面积为</a:t>
            </a:r>
          </a:p>
        </p:txBody>
      </p:sp>
      <p:graphicFrame>
        <p:nvGraphicFramePr>
          <p:cNvPr id="10" name="对象 9"/>
          <p:cNvGraphicFramePr>
            <a:graphicFrameLocks noChangeAspect="1"/>
          </p:cNvGraphicFramePr>
          <p:nvPr>
            <p:extLst/>
          </p:nvPr>
        </p:nvGraphicFramePr>
        <p:xfrm>
          <a:off x="6465534" y="3159591"/>
          <a:ext cx="573175" cy="370656"/>
        </p:xfrm>
        <a:graphic>
          <a:graphicData uri="http://schemas.openxmlformats.org/presentationml/2006/ole">
            <mc:AlternateContent xmlns:mc="http://schemas.openxmlformats.org/markup-compatibility/2006">
              <mc:Choice xmlns:v="urn:schemas-microsoft-com:vml" Requires="v">
                <p:oleObj spid="_x0000_s7220" name="Equation" r:id="rId6" imgW="342720" imgH="203040" progId="Equation.DSMT4">
                  <p:embed/>
                </p:oleObj>
              </mc:Choice>
              <mc:Fallback>
                <p:oleObj name="Equation" r:id="rId6" imgW="342720" imgH="203040" progId="Equation.DSMT4">
                  <p:embed/>
                  <p:pic>
                    <p:nvPicPr>
                      <p:cNvPr id="0" name=""/>
                      <p:cNvPicPr/>
                      <p:nvPr/>
                    </p:nvPicPr>
                    <p:blipFill>
                      <a:blip r:embed="rId7"/>
                      <a:stretch>
                        <a:fillRect/>
                      </a:stretch>
                    </p:blipFill>
                    <p:spPr>
                      <a:xfrm>
                        <a:off x="6465534" y="3159591"/>
                        <a:ext cx="573175" cy="370656"/>
                      </a:xfrm>
                      <a:prstGeom prst="rect">
                        <a:avLst/>
                      </a:prstGeom>
                    </p:spPr>
                  </p:pic>
                </p:oleObj>
              </mc:Fallback>
            </mc:AlternateContent>
          </a:graphicData>
        </a:graphic>
      </p:graphicFrame>
      <p:graphicFrame>
        <p:nvGraphicFramePr>
          <p:cNvPr id="11" name="对象 10"/>
          <p:cNvGraphicFramePr>
            <a:graphicFrameLocks noChangeAspect="1"/>
          </p:cNvGraphicFramePr>
          <p:nvPr>
            <p:extLst/>
          </p:nvPr>
        </p:nvGraphicFramePr>
        <p:xfrm>
          <a:off x="4755623" y="3892581"/>
          <a:ext cx="1090006" cy="705182"/>
        </p:xfrm>
        <a:graphic>
          <a:graphicData uri="http://schemas.openxmlformats.org/presentationml/2006/ole">
            <mc:AlternateContent xmlns:mc="http://schemas.openxmlformats.org/markup-compatibility/2006">
              <mc:Choice xmlns:v="urn:schemas-microsoft-com:vml" Requires="v">
                <p:oleObj spid="_x0000_s7221" name="公式" r:id="rId8" imgW="647640" imgH="393480" progId="Equation.3">
                  <p:embed/>
                </p:oleObj>
              </mc:Choice>
              <mc:Fallback>
                <p:oleObj name="公式" r:id="rId8" imgW="647640" imgH="393480" progId="Equation.3">
                  <p:embed/>
                  <p:pic>
                    <p:nvPicPr>
                      <p:cNvPr id="0" name=""/>
                      <p:cNvPicPr/>
                      <p:nvPr/>
                    </p:nvPicPr>
                    <p:blipFill>
                      <a:blip r:embed="rId9"/>
                      <a:stretch>
                        <a:fillRect/>
                      </a:stretch>
                    </p:blipFill>
                    <p:spPr>
                      <a:xfrm>
                        <a:off x="4755623" y="3892581"/>
                        <a:ext cx="1090006" cy="705182"/>
                      </a:xfrm>
                      <a:prstGeom prst="rect">
                        <a:avLst/>
                      </a:prstGeom>
                      <a:solidFill>
                        <a:schemeClr val="bg1"/>
                      </a:solidFill>
                    </p:spPr>
                  </p:pic>
                </p:oleObj>
              </mc:Fallback>
            </mc:AlternateContent>
          </a:graphicData>
        </a:graphic>
      </p:graphicFrame>
      <p:sp>
        <p:nvSpPr>
          <p:cNvPr id="12" name="下箭头 11"/>
          <p:cNvSpPr/>
          <p:nvPr/>
        </p:nvSpPr>
        <p:spPr bwMode="auto">
          <a:xfrm>
            <a:off x="5104683" y="3653078"/>
            <a:ext cx="391886" cy="155996"/>
          </a:xfrm>
          <a:prstGeom prst="downArrow">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55675" rtl="0" eaLnBrk="1" fontAlgn="base" latinLnBrk="0" hangingPunct="1">
              <a:lnSpc>
                <a:spcPct val="100000"/>
              </a:lnSpc>
              <a:spcBef>
                <a:spcPct val="0"/>
              </a:spcBef>
              <a:spcAft>
                <a:spcPct val="0"/>
              </a:spcAft>
              <a:buClrTx/>
              <a:buSzTx/>
              <a:buFontTx/>
              <a:buNone/>
              <a:tabLst/>
            </a:pPr>
            <a:endParaRPr kumimoji="0" lang="zh-CN" altLang="en-US" sz="19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13" name="下箭头 12"/>
          <p:cNvSpPr/>
          <p:nvPr/>
        </p:nvSpPr>
        <p:spPr bwMode="auto">
          <a:xfrm>
            <a:off x="5104683" y="4744117"/>
            <a:ext cx="391886" cy="155996"/>
          </a:xfrm>
          <a:prstGeom prst="downArrow">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55675" rtl="0" eaLnBrk="1" fontAlgn="base" latinLnBrk="0" hangingPunct="1">
              <a:lnSpc>
                <a:spcPct val="100000"/>
              </a:lnSpc>
              <a:spcBef>
                <a:spcPct val="0"/>
              </a:spcBef>
              <a:spcAft>
                <a:spcPct val="0"/>
              </a:spcAft>
              <a:buClrTx/>
              <a:buSzTx/>
              <a:buFontTx/>
              <a:buNone/>
              <a:tabLst/>
            </a:pPr>
            <a:endParaRPr kumimoji="0" lang="zh-CN" altLang="en-US" sz="19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14" name="文本框 13"/>
          <p:cNvSpPr txBox="1"/>
          <p:nvPr/>
        </p:nvSpPr>
        <p:spPr>
          <a:xfrm>
            <a:off x="3332003" y="4960096"/>
            <a:ext cx="3893237" cy="369332"/>
          </a:xfrm>
          <a:prstGeom prst="rect">
            <a:avLst/>
          </a:prstGeom>
          <a:solidFill>
            <a:schemeClr val="bg1"/>
          </a:solidFill>
          <a:ln w="57150">
            <a:solidFill>
              <a:schemeClr val="bg1"/>
            </a:solidFill>
          </a:ln>
        </p:spPr>
        <p:txBody>
          <a:bodyPr wrap="square" rtlCol="0">
            <a:spAutoFit/>
          </a:bodyPr>
          <a:lstStyle/>
          <a:p>
            <a:r>
              <a:rPr lang="zh-CN" altLang="en-US" dirty="0" smtClean="0">
                <a:latin typeface="微软雅黑" pitchFamily="34" charset="-122"/>
                <a:ea typeface="微软雅黑" pitchFamily="34" charset="-122"/>
              </a:rPr>
              <a:t>能量的衰减和传播距离的平方成反比</a:t>
            </a:r>
            <a:endParaRPr lang="zh-CN" altLang="en-US" b="0" dirty="0" smtClean="0">
              <a:latin typeface="微软雅黑" pitchFamily="34" charset="-122"/>
              <a:ea typeface="微软雅黑" pitchFamily="34" charset="-122"/>
            </a:endParaRPr>
          </a:p>
        </p:txBody>
      </p:sp>
      <p:sp>
        <p:nvSpPr>
          <p:cNvPr id="17" name="Text Box 77"/>
          <p:cNvSpPr txBox="1">
            <a:spLocks noChangeArrowheads="1"/>
          </p:cNvSpPr>
          <p:nvPr/>
        </p:nvSpPr>
        <p:spPr bwMode="auto">
          <a:xfrm rot="16200000">
            <a:off x="3248065" y="2074005"/>
            <a:ext cx="615553" cy="45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eaVert"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zh-CN" sz="2800" dirty="0">
                <a:solidFill>
                  <a:schemeClr val="bg1"/>
                </a:solidFill>
                <a:ea typeface="宋体" panose="02010600030101010101" pitchFamily="2" charset="-122"/>
              </a:rPr>
              <a:t>…</a:t>
            </a:r>
          </a:p>
        </p:txBody>
      </p:sp>
      <p:sp>
        <p:nvSpPr>
          <p:cNvPr id="18" name="Text Box 77"/>
          <p:cNvSpPr txBox="1">
            <a:spLocks noChangeArrowheads="1"/>
          </p:cNvSpPr>
          <p:nvPr/>
        </p:nvSpPr>
        <p:spPr bwMode="auto">
          <a:xfrm rot="16200000">
            <a:off x="4821222" y="2082827"/>
            <a:ext cx="615553" cy="45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eaVert"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zh-CN" sz="2800" dirty="0">
                <a:solidFill>
                  <a:schemeClr val="bg1"/>
                </a:solidFill>
                <a:ea typeface="宋体" panose="02010600030101010101" pitchFamily="2" charset="-122"/>
              </a:rPr>
              <a:t>…</a:t>
            </a:r>
          </a:p>
        </p:txBody>
      </p:sp>
      <p:sp>
        <p:nvSpPr>
          <p:cNvPr id="19" name="Text Box 77"/>
          <p:cNvSpPr txBox="1">
            <a:spLocks noChangeArrowheads="1"/>
          </p:cNvSpPr>
          <p:nvPr/>
        </p:nvSpPr>
        <p:spPr bwMode="auto">
          <a:xfrm rot="16200000">
            <a:off x="6141716" y="2097910"/>
            <a:ext cx="615553" cy="45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eaVert"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zh-CN" sz="2800" dirty="0">
                <a:solidFill>
                  <a:schemeClr val="bg1"/>
                </a:solidFill>
                <a:ea typeface="宋体" panose="02010600030101010101" pitchFamily="2" charset="-122"/>
              </a:rPr>
              <a:t>…</a:t>
            </a:r>
          </a:p>
        </p:txBody>
      </p:sp>
      <p:sp>
        <p:nvSpPr>
          <p:cNvPr id="20" name="矩形 19"/>
          <p:cNvSpPr/>
          <p:nvPr/>
        </p:nvSpPr>
        <p:spPr>
          <a:xfrm>
            <a:off x="109547" y="1180339"/>
            <a:ext cx="5768567" cy="523220"/>
          </a:xfrm>
          <a:prstGeom prst="rect">
            <a:avLst/>
          </a:prstGeom>
        </p:spPr>
        <p:txBody>
          <a:bodyPr wrap="none">
            <a:spAutoFit/>
          </a:bodyPr>
          <a:lstStyle/>
          <a:p>
            <a:pPr marL="343491" indent="-343491" defTabSz="914963" fontAlgn="base">
              <a:spcBef>
                <a:spcPct val="20000"/>
              </a:spcBef>
              <a:spcAft>
                <a:spcPct val="0"/>
              </a:spcAft>
              <a:buChar char="•"/>
            </a:pPr>
            <a:r>
              <a:rPr kumimoji="1" lang="zh-CN" altLang="en-US" sz="2800" kern="0" dirty="0">
                <a:solidFill>
                  <a:schemeClr val="bg1"/>
                </a:solidFill>
                <a:latin typeface="微软雅黑" panose="020B0503020204020204" pitchFamily="34" charset="-122"/>
                <a:ea typeface="微软雅黑" panose="020B0503020204020204" pitchFamily="34" charset="-122"/>
              </a:rPr>
              <a:t>因素</a:t>
            </a:r>
            <a:r>
              <a:rPr kumimoji="1" lang="en-US" altLang="zh-CN" sz="2800" kern="0" dirty="0">
                <a:solidFill>
                  <a:schemeClr val="bg1"/>
                </a:solidFill>
                <a:latin typeface="微软雅黑" panose="020B0503020204020204" pitchFamily="34" charset="-122"/>
                <a:ea typeface="微软雅黑" panose="020B0503020204020204" pitchFamily="34" charset="-122"/>
              </a:rPr>
              <a:t>1</a:t>
            </a:r>
            <a:r>
              <a:rPr kumimoji="1" lang="zh-CN" altLang="en-US" sz="2800" kern="0" dirty="0">
                <a:solidFill>
                  <a:schemeClr val="bg1"/>
                </a:solidFill>
                <a:latin typeface="微软雅黑" panose="020B0503020204020204" pitchFamily="34" charset="-122"/>
                <a:ea typeface="微软雅黑" panose="020B0503020204020204" pitchFamily="34" charset="-122"/>
              </a:rPr>
              <a:t>：语音会随着传播距离衰减</a:t>
            </a:r>
            <a:endParaRPr kumimoji="1" lang="en-US" altLang="zh-CN" sz="2800" kern="0" dirty="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647294" y="3420080"/>
            <a:ext cx="2401153" cy="2284053"/>
            <a:chOff x="772814" y="3402986"/>
            <a:chExt cx="2401153" cy="2284053"/>
          </a:xfrm>
        </p:grpSpPr>
        <p:sp>
          <p:nvSpPr>
            <p:cNvPr id="23" name="椭圆 22"/>
            <p:cNvSpPr/>
            <p:nvPr/>
          </p:nvSpPr>
          <p:spPr>
            <a:xfrm>
              <a:off x="772814" y="3402986"/>
              <a:ext cx="2284053" cy="2284053"/>
            </a:xfrm>
            <a:prstGeom prst="ellipse">
              <a:avLst/>
            </a:prstGeom>
            <a:solidFill>
              <a:schemeClr val="accent5">
                <a:lumMod val="20000"/>
                <a:lumOff val="8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772814" y="4218712"/>
              <a:ext cx="2284053" cy="625597"/>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7" name="直接连接符 26"/>
            <p:cNvCxnSpPr>
              <a:endCxn id="25" idx="6"/>
            </p:cNvCxnSpPr>
            <p:nvPr/>
          </p:nvCxnSpPr>
          <p:spPr>
            <a:xfrm flipV="1">
              <a:off x="1943100" y="4531511"/>
              <a:ext cx="1113767" cy="13502"/>
            </a:xfrm>
            <a:prstGeom prst="line">
              <a:avLst/>
            </a:prstGeom>
          </p:spPr>
          <p:style>
            <a:lnRef idx="3">
              <a:schemeClr val="accent2"/>
            </a:lnRef>
            <a:fillRef idx="0">
              <a:schemeClr val="accent2"/>
            </a:fillRef>
            <a:effectRef idx="2">
              <a:schemeClr val="accent2"/>
            </a:effectRef>
            <a:fontRef idx="minor">
              <a:schemeClr val="tx1"/>
            </a:fontRef>
          </p:style>
        </p:cxnSp>
        <p:sp>
          <p:nvSpPr>
            <p:cNvPr id="28" name="文本框 27"/>
            <p:cNvSpPr txBox="1"/>
            <p:nvPr/>
          </p:nvSpPr>
          <p:spPr>
            <a:xfrm>
              <a:off x="1662802" y="4228431"/>
              <a:ext cx="192314" cy="369332"/>
            </a:xfrm>
            <a:prstGeom prst="rect">
              <a:avLst/>
            </a:prstGeom>
            <a:noFill/>
          </p:spPr>
          <p:txBody>
            <a:bodyPr wrap="square" rtlCol="0">
              <a:spAutoFit/>
            </a:bodyPr>
            <a:lstStyle/>
            <a:p>
              <a:r>
                <a:rPr lang="en-US" altLang="zh-CN" i="1" dirty="0" smtClean="0">
                  <a:latin typeface="宋体" panose="02010600030101010101" pitchFamily="2" charset="-122"/>
                  <a:ea typeface="宋体" panose="02010600030101010101" pitchFamily="2" charset="-122"/>
                </a:rPr>
                <a:t>I</a:t>
              </a:r>
              <a:endParaRPr lang="zh-CN" altLang="en-US" i="1" dirty="0">
                <a:latin typeface="宋体" panose="02010600030101010101" pitchFamily="2" charset="-122"/>
                <a:ea typeface="宋体" panose="02010600030101010101" pitchFamily="2" charset="-122"/>
              </a:endParaRPr>
            </a:p>
          </p:txBody>
        </p:sp>
        <p:sp>
          <p:nvSpPr>
            <p:cNvPr id="29" name="文本框 28"/>
            <p:cNvSpPr txBox="1"/>
            <p:nvPr/>
          </p:nvSpPr>
          <p:spPr>
            <a:xfrm>
              <a:off x="2387629" y="4218712"/>
              <a:ext cx="331046" cy="369332"/>
            </a:xfrm>
            <a:prstGeom prst="rect">
              <a:avLst/>
            </a:prstGeom>
            <a:noFill/>
          </p:spPr>
          <p:txBody>
            <a:bodyPr wrap="square" rtlCol="0">
              <a:spAutoFit/>
            </a:bodyPr>
            <a:lstStyle/>
            <a:p>
              <a:r>
                <a:rPr lang="en-US" altLang="zh-CN" i="1" dirty="0" smtClean="0"/>
                <a:t>r</a:t>
              </a:r>
              <a:endParaRPr lang="zh-CN" altLang="en-US" i="1" dirty="0"/>
            </a:p>
          </p:txBody>
        </p:sp>
        <p:sp>
          <p:nvSpPr>
            <p:cNvPr id="30" name="文本框 29"/>
            <p:cNvSpPr txBox="1"/>
            <p:nvPr/>
          </p:nvSpPr>
          <p:spPr>
            <a:xfrm>
              <a:off x="2718675" y="4158656"/>
              <a:ext cx="192314" cy="369332"/>
            </a:xfrm>
            <a:prstGeom prst="rect">
              <a:avLst/>
            </a:prstGeom>
            <a:noFill/>
          </p:spPr>
          <p:txBody>
            <a:bodyPr wrap="square" rtlCol="0">
              <a:spAutoFit/>
            </a:bodyPr>
            <a:lstStyle/>
            <a:p>
              <a:r>
                <a:rPr lang="en-US" altLang="zh-CN" i="1" dirty="0" smtClean="0">
                  <a:latin typeface="宋体" panose="02010600030101010101" pitchFamily="2" charset="-122"/>
                  <a:ea typeface="宋体" panose="02010600030101010101" pitchFamily="2" charset="-122"/>
                </a:rPr>
                <a:t>I</a:t>
              </a:r>
              <a:endParaRPr lang="zh-CN" altLang="en-US" i="1" dirty="0">
                <a:latin typeface="宋体" panose="02010600030101010101" pitchFamily="2" charset="-122"/>
                <a:ea typeface="宋体" panose="02010600030101010101" pitchFamily="2" charset="-122"/>
              </a:endParaRPr>
            </a:p>
          </p:txBody>
        </p:sp>
        <p:sp>
          <p:nvSpPr>
            <p:cNvPr id="31" name="文本框 30"/>
            <p:cNvSpPr txBox="1"/>
            <p:nvPr/>
          </p:nvSpPr>
          <p:spPr>
            <a:xfrm>
              <a:off x="2842921" y="4261263"/>
              <a:ext cx="331046" cy="276999"/>
            </a:xfrm>
            <a:prstGeom prst="rect">
              <a:avLst/>
            </a:prstGeom>
            <a:noFill/>
          </p:spPr>
          <p:txBody>
            <a:bodyPr wrap="square" rtlCol="0">
              <a:spAutoFit/>
            </a:bodyPr>
            <a:lstStyle/>
            <a:p>
              <a:r>
                <a:rPr lang="en-US" altLang="zh-CN" sz="1200" i="1" dirty="0" smtClean="0"/>
                <a:t>r</a:t>
              </a:r>
              <a:endParaRPr lang="zh-CN" altLang="en-US" sz="1200" i="1" dirty="0"/>
            </a:p>
          </p:txBody>
        </p:sp>
      </p:grpSp>
    </p:spTree>
    <p:extLst>
      <p:ext uri="{BB962C8B-B14F-4D97-AF65-F5344CB8AC3E}">
        <p14:creationId xmlns:p14="http://schemas.microsoft.com/office/powerpoint/2010/main" val="3905925362"/>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a:xfrm>
            <a:off x="197893" y="295468"/>
            <a:ext cx="6268221" cy="7148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600" dirty="0" smtClean="0">
                <a:solidFill>
                  <a:schemeClr val="bg1"/>
                </a:solidFill>
                <a:latin typeface="微软雅黑" panose="020B0503020204020204" pitchFamily="34" charset="-122"/>
                <a:ea typeface="微软雅黑" panose="020B0503020204020204" pitchFamily="34" charset="-122"/>
              </a:rPr>
              <a:t>影响远场语音识别的因素分类</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3" name="内容占位符 2"/>
          <p:cNvSpPr txBox="1">
            <a:spLocks/>
          </p:cNvSpPr>
          <p:nvPr/>
        </p:nvSpPr>
        <p:spPr>
          <a:xfrm>
            <a:off x="0" y="1126672"/>
            <a:ext cx="8817429" cy="5471820"/>
          </a:xfrm>
          <a:prstGeom prst="rect">
            <a:avLst/>
          </a:prstGeom>
        </p:spPr>
        <p:txBody>
          <a:bodyPr/>
          <a:lstStyle>
            <a:lvl1pPr marL="343491" indent="-343491" algn="l" defTabSz="914963" rtl="0" eaLnBrk="1" fontAlgn="base" hangingPunct="1">
              <a:spcBef>
                <a:spcPct val="20000"/>
              </a:spcBef>
              <a:spcAft>
                <a:spcPct val="0"/>
              </a:spcAft>
              <a:buChar char="•"/>
              <a:defRPr kumimoji="1" sz="2681">
                <a:solidFill>
                  <a:schemeClr val="tx1"/>
                </a:solidFill>
                <a:latin typeface="+mn-lt"/>
                <a:ea typeface="+mn-ea"/>
                <a:cs typeface="+mn-cs"/>
              </a:defRPr>
            </a:lvl1pPr>
            <a:lvl2pPr marL="743218" indent="-285736" algn="l" defTabSz="914963" rtl="0" eaLnBrk="1" fontAlgn="base" hangingPunct="1">
              <a:spcBef>
                <a:spcPct val="20000"/>
              </a:spcBef>
              <a:spcAft>
                <a:spcPct val="0"/>
              </a:spcAft>
              <a:buChar char="–"/>
              <a:defRPr kumimoji="1" sz="2489">
                <a:solidFill>
                  <a:schemeClr val="tx1"/>
                </a:solidFill>
                <a:latin typeface="+mn-lt"/>
                <a:ea typeface="+mn-ea"/>
              </a:defRPr>
            </a:lvl2pPr>
            <a:lvl3pPr marL="1142944" indent="-227981" algn="l" defTabSz="914963" rtl="0" eaLnBrk="1" fontAlgn="base" hangingPunct="1">
              <a:spcBef>
                <a:spcPct val="20000"/>
              </a:spcBef>
              <a:spcAft>
                <a:spcPct val="0"/>
              </a:spcAft>
              <a:buChar char="•"/>
              <a:defRPr kumimoji="1" sz="2298">
                <a:solidFill>
                  <a:schemeClr val="tx1"/>
                </a:solidFill>
                <a:latin typeface="+mn-lt"/>
                <a:ea typeface="+mn-ea"/>
              </a:defRPr>
            </a:lvl3pPr>
            <a:lvl4pPr marL="1600426" indent="-229501" algn="l" defTabSz="914963" rtl="0" eaLnBrk="1" fontAlgn="base" hangingPunct="1">
              <a:spcBef>
                <a:spcPct val="20000"/>
              </a:spcBef>
              <a:spcAft>
                <a:spcPct val="0"/>
              </a:spcAft>
              <a:buChar char="–"/>
              <a:defRPr kumimoji="1" sz="2011">
                <a:solidFill>
                  <a:schemeClr val="tx1"/>
                </a:solidFill>
                <a:latin typeface="+mn-lt"/>
                <a:ea typeface="+mn-ea"/>
              </a:defRPr>
            </a:lvl4pPr>
            <a:lvl5pPr marL="2057907" indent="-229501" algn="l" defTabSz="914963" rtl="0" eaLnBrk="1" fontAlgn="base" hangingPunct="1">
              <a:spcBef>
                <a:spcPct val="20000"/>
              </a:spcBef>
              <a:spcAft>
                <a:spcPct val="0"/>
              </a:spcAft>
              <a:buChar char="»"/>
              <a:defRPr kumimoji="1" sz="2011">
                <a:solidFill>
                  <a:schemeClr val="tx1"/>
                </a:solidFill>
                <a:latin typeface="+mn-lt"/>
                <a:ea typeface="+mn-ea"/>
              </a:defRPr>
            </a:lvl5pPr>
            <a:lvl6pPr marL="2495631" indent="-229501" algn="l" defTabSz="914963" rtl="0" eaLnBrk="1" fontAlgn="base" hangingPunct="1">
              <a:spcBef>
                <a:spcPct val="20000"/>
              </a:spcBef>
              <a:spcAft>
                <a:spcPct val="0"/>
              </a:spcAft>
              <a:buChar char="»"/>
              <a:defRPr kumimoji="1" sz="2011">
                <a:solidFill>
                  <a:schemeClr val="tx1"/>
                </a:solidFill>
                <a:latin typeface="+mn-lt"/>
                <a:ea typeface="+mn-ea"/>
              </a:defRPr>
            </a:lvl6pPr>
            <a:lvl7pPr marL="2933354" indent="-229501" algn="l" defTabSz="914963" rtl="0" eaLnBrk="1" fontAlgn="base" hangingPunct="1">
              <a:spcBef>
                <a:spcPct val="20000"/>
              </a:spcBef>
              <a:spcAft>
                <a:spcPct val="0"/>
              </a:spcAft>
              <a:buChar char="»"/>
              <a:defRPr kumimoji="1" sz="2011">
                <a:solidFill>
                  <a:schemeClr val="tx1"/>
                </a:solidFill>
                <a:latin typeface="+mn-lt"/>
                <a:ea typeface="+mn-ea"/>
              </a:defRPr>
            </a:lvl7pPr>
            <a:lvl8pPr marL="3371077" indent="-229501" algn="l" defTabSz="914963" rtl="0" eaLnBrk="1" fontAlgn="base" hangingPunct="1">
              <a:spcBef>
                <a:spcPct val="20000"/>
              </a:spcBef>
              <a:spcAft>
                <a:spcPct val="0"/>
              </a:spcAft>
              <a:buChar char="»"/>
              <a:defRPr kumimoji="1" sz="2011">
                <a:solidFill>
                  <a:schemeClr val="tx1"/>
                </a:solidFill>
                <a:latin typeface="+mn-lt"/>
                <a:ea typeface="+mn-ea"/>
              </a:defRPr>
            </a:lvl8pPr>
            <a:lvl9pPr marL="3808800" indent="-229501" algn="l" defTabSz="914963" rtl="0" eaLnBrk="1" fontAlgn="base" hangingPunct="1">
              <a:spcBef>
                <a:spcPct val="20000"/>
              </a:spcBef>
              <a:spcAft>
                <a:spcPct val="0"/>
              </a:spcAft>
              <a:buChar char="»"/>
              <a:defRPr kumimoji="1" sz="2011">
                <a:solidFill>
                  <a:schemeClr val="tx1"/>
                </a:solidFill>
                <a:latin typeface="+mn-lt"/>
                <a:ea typeface="+mn-ea"/>
              </a:defRPr>
            </a:lvl9pPr>
          </a:lstStyle>
          <a:p>
            <a:r>
              <a:rPr lang="zh-CN" altLang="en-US" sz="2800" kern="0" dirty="0" smtClean="0">
                <a:solidFill>
                  <a:schemeClr val="bg1"/>
                </a:solidFill>
                <a:latin typeface="微软雅黑" panose="020B0503020204020204" pitchFamily="34" charset="-122"/>
                <a:ea typeface="微软雅黑" panose="020B0503020204020204" pitchFamily="34" charset="-122"/>
              </a:rPr>
              <a:t>因素</a:t>
            </a:r>
            <a:r>
              <a:rPr lang="en-US" altLang="zh-CN" sz="2800" kern="0" dirty="0" smtClean="0">
                <a:solidFill>
                  <a:schemeClr val="bg1"/>
                </a:solidFill>
                <a:latin typeface="微软雅黑" panose="020B0503020204020204" pitchFamily="34" charset="-122"/>
                <a:ea typeface="微软雅黑" panose="020B0503020204020204" pitchFamily="34" charset="-122"/>
              </a:rPr>
              <a:t>2</a:t>
            </a:r>
            <a:r>
              <a:rPr lang="zh-CN" altLang="en-US" sz="2800" kern="0" dirty="0" smtClean="0">
                <a:solidFill>
                  <a:schemeClr val="bg1"/>
                </a:solidFill>
                <a:latin typeface="微软雅黑" panose="020B0503020204020204" pitchFamily="34" charset="-122"/>
                <a:ea typeface="微软雅黑" panose="020B0503020204020204" pitchFamily="34" charset="-122"/>
              </a:rPr>
              <a:t>：传播距离越远，混响越严重</a:t>
            </a:r>
            <a:endParaRPr lang="en-US" altLang="zh-CN" sz="2800" kern="0" dirty="0" smtClean="0">
              <a:solidFill>
                <a:schemeClr val="bg1"/>
              </a:solidFill>
              <a:latin typeface="微软雅黑" panose="020B0503020204020204" pitchFamily="34" charset="-122"/>
              <a:ea typeface="微软雅黑" panose="020B0503020204020204" pitchFamily="34" charset="-122"/>
            </a:endParaRPr>
          </a:p>
          <a:p>
            <a:pPr lvl="1"/>
            <a:r>
              <a:rPr lang="zh-CN" altLang="en-US" sz="2000" kern="0" dirty="0" smtClean="0">
                <a:solidFill>
                  <a:schemeClr val="bg1"/>
                </a:solidFill>
                <a:latin typeface="微软雅黑" panose="020B0503020204020204" pitchFamily="34" charset="-122"/>
                <a:ea typeface="微软雅黑" panose="020B0503020204020204" pitchFamily="34" charset="-122"/>
              </a:rPr>
              <a:t>麦克风采集的语音信号分为直达声和反射声。</a:t>
            </a:r>
            <a:endParaRPr lang="en-US" altLang="zh-CN" sz="2000" kern="0" dirty="0" smtClean="0">
              <a:solidFill>
                <a:schemeClr val="bg1"/>
              </a:solidFill>
              <a:latin typeface="微软雅黑" panose="020B0503020204020204" pitchFamily="34" charset="-122"/>
              <a:ea typeface="微软雅黑" panose="020B0503020204020204" pitchFamily="34" charset="-122"/>
            </a:endParaRPr>
          </a:p>
          <a:p>
            <a:pPr lvl="1"/>
            <a:r>
              <a:rPr lang="zh-CN" altLang="en-US" sz="2000" kern="0" dirty="0" smtClean="0">
                <a:solidFill>
                  <a:schemeClr val="bg1"/>
                </a:solidFill>
                <a:latin typeface="微软雅黑" panose="020B0503020204020204" pitchFamily="34" charset="-122"/>
                <a:ea typeface="微软雅黑" panose="020B0503020204020204" pitchFamily="34" charset="-122"/>
              </a:rPr>
              <a:t>传播距离越远，反射声占的比例就越高，混响就严重。</a:t>
            </a:r>
            <a:endParaRPr lang="en-US" altLang="zh-CN" sz="2000" kern="0" dirty="0" smtClean="0">
              <a:solidFill>
                <a:schemeClr val="bg1"/>
              </a:solidFill>
              <a:latin typeface="微软雅黑" panose="020B0503020204020204" pitchFamily="34" charset="-122"/>
              <a:ea typeface="微软雅黑" panose="020B0503020204020204" pitchFamily="34" charset="-122"/>
            </a:endParaRPr>
          </a:p>
          <a:p>
            <a:pPr lvl="1"/>
            <a:endParaRPr lang="en-US" altLang="zh-CN" sz="2000" kern="0" dirty="0">
              <a:solidFill>
                <a:schemeClr val="bg1"/>
              </a:solidFill>
              <a:latin typeface="微软雅黑" panose="020B0503020204020204" pitchFamily="34" charset="-122"/>
              <a:ea typeface="微软雅黑" panose="020B0503020204020204" pitchFamily="34" charset="-122"/>
            </a:endParaRPr>
          </a:p>
          <a:p>
            <a:pPr lvl="1"/>
            <a:endParaRPr lang="en-US" altLang="zh-CN" sz="2000" kern="0" dirty="0" smtClean="0">
              <a:solidFill>
                <a:schemeClr val="bg1"/>
              </a:solidFill>
              <a:latin typeface="微软雅黑" panose="020B0503020204020204" pitchFamily="34" charset="-122"/>
              <a:ea typeface="微软雅黑" panose="020B0503020204020204" pitchFamily="34" charset="-122"/>
            </a:endParaRPr>
          </a:p>
          <a:p>
            <a:pPr lvl="1"/>
            <a:endParaRPr lang="en-US" altLang="zh-CN" sz="2000" kern="0" dirty="0">
              <a:solidFill>
                <a:schemeClr val="bg1"/>
              </a:solidFill>
              <a:latin typeface="微软雅黑" panose="020B0503020204020204" pitchFamily="34" charset="-122"/>
              <a:ea typeface="微软雅黑" panose="020B0503020204020204" pitchFamily="34" charset="-122"/>
            </a:endParaRPr>
          </a:p>
          <a:p>
            <a:pPr lvl="1"/>
            <a:endParaRPr lang="en-US" altLang="zh-CN" sz="2000" kern="0" dirty="0" smtClean="0">
              <a:solidFill>
                <a:schemeClr val="bg1"/>
              </a:solidFill>
              <a:latin typeface="微软雅黑" panose="020B0503020204020204" pitchFamily="34" charset="-122"/>
              <a:ea typeface="微软雅黑" panose="020B0503020204020204" pitchFamily="34" charset="-122"/>
            </a:endParaRPr>
          </a:p>
          <a:p>
            <a:pPr lvl="1"/>
            <a:r>
              <a:rPr lang="zh-CN" altLang="en-US" sz="2000" kern="0" dirty="0" smtClean="0">
                <a:solidFill>
                  <a:schemeClr val="bg1"/>
                </a:solidFill>
                <a:latin typeface="微软雅黑" panose="020B0503020204020204" pitchFamily="34" charset="-122"/>
                <a:ea typeface="微软雅黑" panose="020B0503020204020204" pitchFamily="34" charset="-122"/>
              </a:rPr>
              <a:t>混响会来带语音的交叠掩蔽效应，严重影响语音的清晰度和可懂度，也是远距离语音识别的主要杀手</a:t>
            </a:r>
            <a:endParaRPr lang="en-US" altLang="zh-CN" sz="2608" kern="0" dirty="0">
              <a:solidFill>
                <a:schemeClr val="bg1"/>
              </a:solidFill>
              <a:latin typeface="微软雅黑" panose="020B0503020204020204" pitchFamily="34" charset="-122"/>
              <a:ea typeface="微软雅黑" panose="020B0503020204020204" pitchFamily="34" charset="-122"/>
            </a:endParaRPr>
          </a:p>
          <a:p>
            <a:endParaRPr lang="en-US" altLang="zh-CN" sz="2800" kern="0" dirty="0" smtClean="0">
              <a:solidFill>
                <a:schemeClr val="bg1"/>
              </a:solidFill>
              <a:latin typeface="微软雅黑" panose="020B0503020204020204" pitchFamily="34" charset="-122"/>
              <a:ea typeface="微软雅黑" panose="020B0503020204020204" pitchFamily="34" charset="-122"/>
            </a:endParaRPr>
          </a:p>
          <a:p>
            <a:pPr marL="477838" lvl="1" indent="0">
              <a:buFontTx/>
              <a:buNone/>
            </a:pPr>
            <a:endParaRPr lang="en-US" altLang="zh-CN" kern="0" dirty="0" smtClean="0">
              <a:solidFill>
                <a:schemeClr val="bg1"/>
              </a:solidFill>
              <a:latin typeface="微软雅黑" panose="020B0503020204020204" pitchFamily="34" charset="-122"/>
              <a:ea typeface="微软雅黑" panose="020B0503020204020204" pitchFamily="34" charset="-122"/>
            </a:endParaRPr>
          </a:p>
          <a:p>
            <a:pPr lvl="2"/>
            <a:endParaRPr lang="en-US" altLang="zh-CN" kern="0" dirty="0" smtClean="0">
              <a:solidFill>
                <a:schemeClr val="bg1"/>
              </a:solidFill>
              <a:latin typeface="微软雅黑" panose="020B0503020204020204" pitchFamily="34" charset="-122"/>
              <a:ea typeface="微软雅黑" panose="020B0503020204020204" pitchFamily="34" charset="-122"/>
            </a:endParaRPr>
          </a:p>
          <a:p>
            <a:pPr marL="0" indent="0">
              <a:buNone/>
            </a:pPr>
            <a:endParaRPr lang="en-US" altLang="zh-CN" sz="2924" kern="0" dirty="0" smtClean="0">
              <a:solidFill>
                <a:schemeClr val="bg1"/>
              </a:solidFill>
              <a:latin typeface="微软雅黑" panose="020B0503020204020204" pitchFamily="34" charset="-122"/>
              <a:ea typeface="微软雅黑" panose="020B0503020204020204" pitchFamily="34" charset="-122"/>
            </a:endParaRPr>
          </a:p>
          <a:p>
            <a:pPr marL="0" indent="0">
              <a:buFontTx/>
              <a:buNone/>
            </a:pPr>
            <a:endParaRPr lang="en-US" altLang="zh-CN" sz="2924" kern="0" dirty="0" smtClean="0">
              <a:solidFill>
                <a:srgbClr val="0000FF"/>
              </a:solidFill>
              <a:latin typeface="方正大黑简体" pitchFamily="2" charset="-122"/>
              <a:ea typeface="方正大黑简体" pitchFamily="2" charset="-122"/>
            </a:endParaRPr>
          </a:p>
          <a:p>
            <a:pPr lvl="1"/>
            <a:endParaRPr lang="en-US" altLang="zh-CN" sz="2507" kern="0" dirty="0" smtClean="0">
              <a:solidFill>
                <a:srgbClr val="0000FF"/>
              </a:solidFill>
              <a:latin typeface="方正大黑简体" pitchFamily="2" charset="-122"/>
              <a:ea typeface="方正大黑简体" pitchFamily="2" charset="-122"/>
            </a:endParaRPr>
          </a:p>
          <a:p>
            <a:pPr lvl="1"/>
            <a:endParaRPr lang="en-US" altLang="zh-CN" sz="2507" kern="0" dirty="0" smtClean="0">
              <a:solidFill>
                <a:srgbClr val="0000FF"/>
              </a:solidFill>
              <a:latin typeface="方正大黑简体" pitchFamily="2" charset="-122"/>
              <a:ea typeface="方正大黑简体" pitchFamily="2" charset="-122"/>
            </a:endParaRPr>
          </a:p>
          <a:p>
            <a:pPr lvl="1"/>
            <a:endParaRPr lang="en-US" altLang="zh-CN" sz="2507" kern="0" dirty="0">
              <a:latin typeface="方正大黑简体" pitchFamily="2" charset="-122"/>
              <a:ea typeface="方正大黑简体" pitchFamily="2" charset="-122"/>
            </a:endParaRPr>
          </a:p>
        </p:txBody>
      </p:sp>
      <p:pic>
        <p:nvPicPr>
          <p:cNvPr id="11" name="图片 10"/>
          <p:cNvPicPr>
            <a:picLocks noChangeAspect="1"/>
          </p:cNvPicPr>
          <p:nvPr/>
        </p:nvPicPr>
        <p:blipFill>
          <a:blip r:embed="rId7"/>
          <a:stretch>
            <a:fillRect/>
          </a:stretch>
        </p:blipFill>
        <p:spPr>
          <a:xfrm>
            <a:off x="672253" y="4509341"/>
            <a:ext cx="3839461" cy="1569026"/>
          </a:xfrm>
          <a:prstGeom prst="rect">
            <a:avLst/>
          </a:prstGeom>
        </p:spPr>
      </p:pic>
      <p:pic>
        <p:nvPicPr>
          <p:cNvPr id="12" name="图片 11"/>
          <p:cNvPicPr>
            <a:picLocks noChangeAspect="1"/>
          </p:cNvPicPr>
          <p:nvPr/>
        </p:nvPicPr>
        <p:blipFill>
          <a:blip r:embed="rId8"/>
          <a:stretch>
            <a:fillRect/>
          </a:stretch>
        </p:blipFill>
        <p:spPr>
          <a:xfrm>
            <a:off x="4654366" y="4524920"/>
            <a:ext cx="3867584" cy="1572683"/>
          </a:xfrm>
          <a:prstGeom prst="rect">
            <a:avLst/>
          </a:prstGeom>
        </p:spPr>
      </p:pic>
      <p:pic>
        <p:nvPicPr>
          <p:cNvPr id="13" name="处理前">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01484" y="6026380"/>
            <a:ext cx="427351" cy="427351"/>
          </a:xfrm>
          <a:prstGeom prst="rect">
            <a:avLst/>
          </a:prstGeom>
        </p:spPr>
      </p:pic>
      <p:sp>
        <p:nvSpPr>
          <p:cNvPr id="14" name="矩形 13"/>
          <p:cNvSpPr/>
          <p:nvPr/>
        </p:nvSpPr>
        <p:spPr>
          <a:xfrm>
            <a:off x="1428835" y="6053073"/>
            <a:ext cx="4572000" cy="369332"/>
          </a:xfrm>
          <a:prstGeom prst="rect">
            <a:avLst/>
          </a:prstGeom>
        </p:spPr>
        <p:txBody>
          <a:bodyPr>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5m</a:t>
            </a:r>
            <a:r>
              <a:rPr lang="zh-CN" altLang="en-US" dirty="0" smtClean="0">
                <a:solidFill>
                  <a:schemeClr val="bg1"/>
                </a:solidFill>
                <a:latin typeface="微软雅黑" panose="020B0503020204020204" pitchFamily="34" charset="-122"/>
                <a:ea typeface="微软雅黑" panose="020B0503020204020204" pitchFamily="34" charset="-122"/>
              </a:rPr>
              <a:t>距离录制的语音信号</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15" name="处理后">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237642" y="6030913"/>
            <a:ext cx="489466" cy="489466"/>
          </a:xfrm>
          <a:prstGeom prst="rect">
            <a:avLst/>
          </a:prstGeom>
        </p:spPr>
      </p:pic>
      <p:sp>
        <p:nvSpPr>
          <p:cNvPr id="16" name="矩形 15"/>
          <p:cNvSpPr/>
          <p:nvPr/>
        </p:nvSpPr>
        <p:spPr>
          <a:xfrm>
            <a:off x="5727108" y="6072877"/>
            <a:ext cx="4572000" cy="369332"/>
          </a:xfrm>
          <a:prstGeom prst="rect">
            <a:avLst/>
          </a:prstGeom>
        </p:spPr>
        <p:txBody>
          <a:bodyPr>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去混响之后的语音信号</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17" name="组合 7"/>
          <p:cNvGrpSpPr/>
          <p:nvPr/>
        </p:nvGrpSpPr>
        <p:grpSpPr>
          <a:xfrm>
            <a:off x="5041794" y="2336800"/>
            <a:ext cx="3480156" cy="1422400"/>
            <a:chOff x="2235200" y="2303330"/>
            <a:chExt cx="3480156" cy="1422400"/>
          </a:xfrm>
        </p:grpSpPr>
        <p:pic>
          <p:nvPicPr>
            <p:cNvPr id="18" name="Picture 265" descr="speaker"/>
            <p:cNvPicPr>
              <a:picLocks noChangeAspect="1" noChangeArrowheads="1"/>
            </p:cNvPicPr>
            <p:nvPr/>
          </p:nvPicPr>
          <p:blipFill>
            <a:blip r:embed="rId10"/>
            <a:srcRect/>
            <a:stretch>
              <a:fillRect/>
            </a:stretch>
          </p:blipFill>
          <p:spPr bwMode="auto">
            <a:xfrm>
              <a:off x="2461690" y="2826836"/>
              <a:ext cx="371404" cy="567055"/>
            </a:xfrm>
            <a:prstGeom prst="rect">
              <a:avLst/>
            </a:prstGeom>
            <a:noFill/>
            <a:effectLst>
              <a:outerShdw dist="35921" dir="2700000" algn="ctr" rotWithShape="0">
                <a:schemeClr val="bg2"/>
              </a:outerShdw>
            </a:effectLst>
          </p:spPr>
        </p:pic>
        <p:cxnSp>
          <p:nvCxnSpPr>
            <p:cNvPr id="19" name="直接连接符 23"/>
            <p:cNvCxnSpPr/>
            <p:nvPr/>
          </p:nvCxnSpPr>
          <p:spPr>
            <a:xfrm flipV="1">
              <a:off x="2937806" y="2303330"/>
              <a:ext cx="1178412" cy="701795"/>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0" name="直接箭头连接符 24"/>
            <p:cNvCxnSpPr/>
            <p:nvPr/>
          </p:nvCxnSpPr>
          <p:spPr>
            <a:xfrm>
              <a:off x="4141560" y="2303330"/>
              <a:ext cx="1144644" cy="707575"/>
            </a:xfrm>
            <a:prstGeom prst="straightConnector1">
              <a:avLst/>
            </a:prstGeom>
            <a:ln>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1" name="直接连接符 25"/>
            <p:cNvCxnSpPr/>
            <p:nvPr/>
          </p:nvCxnSpPr>
          <p:spPr>
            <a:xfrm>
              <a:off x="2921470" y="3110363"/>
              <a:ext cx="1116117" cy="615367"/>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箭头连接符 26"/>
            <p:cNvCxnSpPr/>
            <p:nvPr/>
          </p:nvCxnSpPr>
          <p:spPr>
            <a:xfrm flipV="1">
              <a:off x="4037587" y="3159925"/>
              <a:ext cx="1233558" cy="565805"/>
            </a:xfrm>
            <a:prstGeom prst="straightConnector1">
              <a:avLst/>
            </a:prstGeom>
            <a:ln>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pic>
          <p:nvPicPr>
            <p:cNvPr id="23" name="Picture 267" descr="mike"/>
            <p:cNvPicPr>
              <a:picLocks noChangeAspect="1" noChangeArrowheads="1"/>
            </p:cNvPicPr>
            <p:nvPr/>
          </p:nvPicPr>
          <p:blipFill>
            <a:blip r:embed="rId11"/>
            <a:srcRect/>
            <a:stretch>
              <a:fillRect/>
            </a:stretch>
          </p:blipFill>
          <p:spPr bwMode="auto">
            <a:xfrm rot="19937734">
              <a:off x="5485792" y="2972468"/>
              <a:ext cx="229564" cy="329708"/>
            </a:xfrm>
            <a:prstGeom prst="rect">
              <a:avLst/>
            </a:prstGeom>
            <a:noFill/>
            <a:ln w="9525">
              <a:noFill/>
              <a:miter lim="800000"/>
              <a:headEnd/>
              <a:tailEnd/>
            </a:ln>
          </p:spPr>
        </p:pic>
        <p:cxnSp>
          <p:nvCxnSpPr>
            <p:cNvPr id="24" name="直接箭头连接符 28"/>
            <p:cNvCxnSpPr/>
            <p:nvPr/>
          </p:nvCxnSpPr>
          <p:spPr>
            <a:xfrm flipV="1">
              <a:off x="2961291" y="3081332"/>
              <a:ext cx="2309854" cy="554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接连接符 16"/>
            <p:cNvCxnSpPr/>
            <p:nvPr/>
          </p:nvCxnSpPr>
          <p:spPr>
            <a:xfrm flipV="1">
              <a:off x="2235200" y="3005125"/>
              <a:ext cx="226490" cy="52619"/>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箭头连接符 29"/>
            <p:cNvCxnSpPr/>
            <p:nvPr/>
          </p:nvCxnSpPr>
          <p:spPr>
            <a:xfrm>
              <a:off x="2235200" y="3086872"/>
              <a:ext cx="2844800" cy="73053"/>
            </a:xfrm>
            <a:prstGeom prst="straightConnector1">
              <a:avLst/>
            </a:prstGeom>
            <a:ln>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7" name="组合 64"/>
          <p:cNvGrpSpPr/>
          <p:nvPr/>
        </p:nvGrpSpPr>
        <p:grpSpPr>
          <a:xfrm>
            <a:off x="491565" y="2380014"/>
            <a:ext cx="3480156" cy="1482568"/>
            <a:chOff x="491565" y="2380014"/>
            <a:chExt cx="3480156" cy="1482568"/>
          </a:xfrm>
        </p:grpSpPr>
        <p:pic>
          <p:nvPicPr>
            <p:cNvPr id="28" name="Picture 265" descr="speaker"/>
            <p:cNvPicPr>
              <a:picLocks noChangeAspect="1" noChangeArrowheads="1"/>
            </p:cNvPicPr>
            <p:nvPr/>
          </p:nvPicPr>
          <p:blipFill>
            <a:blip r:embed="rId10"/>
            <a:srcRect/>
            <a:stretch>
              <a:fillRect/>
            </a:stretch>
          </p:blipFill>
          <p:spPr bwMode="auto">
            <a:xfrm>
              <a:off x="2539327" y="2971473"/>
              <a:ext cx="371404" cy="567055"/>
            </a:xfrm>
            <a:prstGeom prst="rect">
              <a:avLst/>
            </a:prstGeom>
            <a:noFill/>
            <a:effectLst>
              <a:outerShdw dist="35921" dir="2700000" algn="ctr" rotWithShape="0">
                <a:schemeClr val="bg2"/>
              </a:outerShdw>
            </a:effectLst>
          </p:spPr>
        </p:pic>
        <p:cxnSp>
          <p:nvCxnSpPr>
            <p:cNvPr id="29" name="直接连接符 48"/>
            <p:cNvCxnSpPr/>
            <p:nvPr/>
          </p:nvCxnSpPr>
          <p:spPr>
            <a:xfrm flipV="1">
              <a:off x="2964174" y="2380015"/>
              <a:ext cx="372191" cy="634672"/>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箭头连接符 49"/>
            <p:cNvCxnSpPr/>
            <p:nvPr/>
          </p:nvCxnSpPr>
          <p:spPr>
            <a:xfrm>
              <a:off x="3336365" y="2380014"/>
              <a:ext cx="342308" cy="684890"/>
            </a:xfrm>
            <a:prstGeom prst="straightConnector1">
              <a:avLst/>
            </a:prstGeom>
            <a:ln>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1" name="直接连接符 50"/>
            <p:cNvCxnSpPr/>
            <p:nvPr/>
          </p:nvCxnSpPr>
          <p:spPr>
            <a:xfrm>
              <a:off x="2964174" y="3255000"/>
              <a:ext cx="372191" cy="607582"/>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箭头连接符 51"/>
            <p:cNvCxnSpPr/>
            <p:nvPr/>
          </p:nvCxnSpPr>
          <p:spPr>
            <a:xfrm flipV="1">
              <a:off x="3336365" y="3255000"/>
              <a:ext cx="342308" cy="607582"/>
            </a:xfrm>
            <a:prstGeom prst="straightConnector1">
              <a:avLst/>
            </a:prstGeom>
            <a:ln>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pic>
          <p:nvPicPr>
            <p:cNvPr id="33" name="Picture 267" descr="mike"/>
            <p:cNvPicPr>
              <a:picLocks noChangeAspect="1" noChangeArrowheads="1"/>
            </p:cNvPicPr>
            <p:nvPr/>
          </p:nvPicPr>
          <p:blipFill>
            <a:blip r:embed="rId11"/>
            <a:srcRect/>
            <a:stretch>
              <a:fillRect/>
            </a:stretch>
          </p:blipFill>
          <p:spPr bwMode="auto">
            <a:xfrm rot="19937734">
              <a:off x="3742157" y="3049152"/>
              <a:ext cx="229564" cy="329708"/>
            </a:xfrm>
            <a:prstGeom prst="rect">
              <a:avLst/>
            </a:prstGeom>
            <a:noFill/>
            <a:ln w="9525">
              <a:noFill/>
              <a:miter lim="800000"/>
              <a:headEnd/>
              <a:tailEnd/>
            </a:ln>
          </p:spPr>
        </p:pic>
        <p:cxnSp>
          <p:nvCxnSpPr>
            <p:cNvPr id="34" name="直接箭头连接符 53"/>
            <p:cNvCxnSpPr/>
            <p:nvPr/>
          </p:nvCxnSpPr>
          <p:spPr>
            <a:xfrm>
              <a:off x="2910731" y="3143833"/>
              <a:ext cx="616779" cy="1418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35" name="直接连接符 54"/>
            <p:cNvCxnSpPr/>
            <p:nvPr/>
          </p:nvCxnSpPr>
          <p:spPr>
            <a:xfrm flipV="1">
              <a:off x="491565" y="3081809"/>
              <a:ext cx="2047762" cy="5262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6" name="直接箭头连接符 55"/>
            <p:cNvCxnSpPr/>
            <p:nvPr/>
          </p:nvCxnSpPr>
          <p:spPr>
            <a:xfrm>
              <a:off x="491565" y="3163556"/>
              <a:ext cx="3035945" cy="91444"/>
            </a:xfrm>
            <a:prstGeom prst="straightConnector1">
              <a:avLst/>
            </a:prstGeom>
            <a:ln>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grpSp>
      <p:sp>
        <p:nvSpPr>
          <p:cNvPr id="37" name="矩形 36"/>
          <p:cNvSpPr/>
          <p:nvPr/>
        </p:nvSpPr>
        <p:spPr>
          <a:xfrm>
            <a:off x="4202132" y="2889091"/>
            <a:ext cx="619161" cy="640373"/>
          </a:xfrm>
          <a:prstGeom prst="rect">
            <a:avLst/>
          </a:prstGeom>
          <a:noFill/>
        </p:spPr>
        <p:txBody>
          <a:bodyPr wrap="none" lIns="91440" tIns="45720" rIns="91440" bIns="45720">
            <a:prstTxWarp prst="textChevronInverted">
              <a:avLst/>
            </a:prstTxWarp>
            <a:spAutoFit/>
          </a:bodyPr>
          <a:lstStyle/>
          <a:p>
            <a:pPr algn="ctr"/>
            <a:r>
              <a:rPr lang="en-US" altLang="zh-CN" sz="5400" b="0" cap="none" spc="0" dirty="0" smtClean="0">
                <a:ln w="10160">
                  <a:solidFill>
                    <a:schemeClr val="accent1"/>
                  </a:solidFill>
                  <a:prstDash val="solid"/>
                </a:ln>
                <a:solidFill>
                  <a:srgbClr val="FFFFFF"/>
                </a:solidFill>
                <a:effectLst>
                  <a:outerShdw blurRad="38100" dist="32000" dir="5400000" algn="tl">
                    <a:srgbClr val="000000">
                      <a:alpha val="30000"/>
                    </a:srgbClr>
                  </a:outerShdw>
                </a:effectLst>
              </a:rPr>
              <a:t>VS</a:t>
            </a:r>
            <a:endParaRPr lang="zh-CN" altLang="en-US" sz="54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Tree>
    <p:extLst>
      <p:ext uri="{BB962C8B-B14F-4D97-AF65-F5344CB8AC3E}">
        <p14:creationId xmlns:p14="http://schemas.microsoft.com/office/powerpoint/2010/main" val="4213949444"/>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childTnLst>
            <p:audio>
              <p:cMediaNode vol="80000">
                <p:cTn id="2" fill="hold" display="0">
                  <p:stCondLst>
                    <p:cond delay="indefinite"/>
                  </p:stCondLst>
                  <p:endCondLst>
                    <p:cond evt="onStopAudio" delay="0">
                      <p:tgtEl>
                        <p:sldTgt/>
                      </p:tgtEl>
                    </p:cond>
                  </p:endCondLst>
                </p:cTn>
                <p:tgtEl>
                  <p:spTgt spid="13"/>
                </p:tgtEl>
              </p:cMediaNode>
            </p:audio>
            <p:audio>
              <p:cMediaNode vol="80000">
                <p:cTn id="3" fill="hold" display="0">
                  <p:stCondLst>
                    <p:cond delay="indefinite"/>
                  </p:stCondLst>
                  <p:endCondLst>
                    <p:cond evt="onStopAudio" delay="0">
                      <p:tgtEl>
                        <p:sldTgt/>
                      </p:tgtEl>
                    </p:cond>
                  </p:endCondLst>
                </p:cTn>
                <p:tgtEl>
                  <p:spTgt spid="15"/>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a:xfrm>
            <a:off x="197893" y="295468"/>
            <a:ext cx="6268221" cy="7148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600" dirty="0" smtClean="0">
                <a:solidFill>
                  <a:schemeClr val="bg1"/>
                </a:solidFill>
                <a:latin typeface="微软雅黑" panose="020B0503020204020204" pitchFamily="34" charset="-122"/>
                <a:ea typeface="微软雅黑" panose="020B0503020204020204" pitchFamily="34" charset="-122"/>
              </a:rPr>
              <a:t>影响远场语音识别的因素分类</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3" name="内容占位符 2"/>
          <p:cNvSpPr txBox="1">
            <a:spLocks/>
          </p:cNvSpPr>
          <p:nvPr/>
        </p:nvSpPr>
        <p:spPr>
          <a:xfrm>
            <a:off x="0" y="1126672"/>
            <a:ext cx="8817429" cy="5471820"/>
          </a:xfrm>
          <a:prstGeom prst="rect">
            <a:avLst/>
          </a:prstGeom>
        </p:spPr>
        <p:txBody>
          <a:bodyPr/>
          <a:lstStyle>
            <a:lvl1pPr marL="343491" indent="-343491" algn="l" defTabSz="914963" rtl="0" eaLnBrk="1" fontAlgn="base" hangingPunct="1">
              <a:spcBef>
                <a:spcPct val="20000"/>
              </a:spcBef>
              <a:spcAft>
                <a:spcPct val="0"/>
              </a:spcAft>
              <a:buChar char="•"/>
              <a:defRPr kumimoji="1" sz="2681">
                <a:solidFill>
                  <a:schemeClr val="tx1"/>
                </a:solidFill>
                <a:latin typeface="+mn-lt"/>
                <a:ea typeface="+mn-ea"/>
                <a:cs typeface="+mn-cs"/>
              </a:defRPr>
            </a:lvl1pPr>
            <a:lvl2pPr marL="743218" indent="-285736" algn="l" defTabSz="914963" rtl="0" eaLnBrk="1" fontAlgn="base" hangingPunct="1">
              <a:spcBef>
                <a:spcPct val="20000"/>
              </a:spcBef>
              <a:spcAft>
                <a:spcPct val="0"/>
              </a:spcAft>
              <a:buChar char="–"/>
              <a:defRPr kumimoji="1" sz="2489">
                <a:solidFill>
                  <a:schemeClr val="tx1"/>
                </a:solidFill>
                <a:latin typeface="+mn-lt"/>
                <a:ea typeface="+mn-ea"/>
              </a:defRPr>
            </a:lvl2pPr>
            <a:lvl3pPr marL="1142944" indent="-227981" algn="l" defTabSz="914963" rtl="0" eaLnBrk="1" fontAlgn="base" hangingPunct="1">
              <a:spcBef>
                <a:spcPct val="20000"/>
              </a:spcBef>
              <a:spcAft>
                <a:spcPct val="0"/>
              </a:spcAft>
              <a:buChar char="•"/>
              <a:defRPr kumimoji="1" sz="2298">
                <a:solidFill>
                  <a:schemeClr val="tx1"/>
                </a:solidFill>
                <a:latin typeface="+mn-lt"/>
                <a:ea typeface="+mn-ea"/>
              </a:defRPr>
            </a:lvl3pPr>
            <a:lvl4pPr marL="1600426" indent="-229501" algn="l" defTabSz="914963" rtl="0" eaLnBrk="1" fontAlgn="base" hangingPunct="1">
              <a:spcBef>
                <a:spcPct val="20000"/>
              </a:spcBef>
              <a:spcAft>
                <a:spcPct val="0"/>
              </a:spcAft>
              <a:buChar char="–"/>
              <a:defRPr kumimoji="1" sz="2011">
                <a:solidFill>
                  <a:schemeClr val="tx1"/>
                </a:solidFill>
                <a:latin typeface="+mn-lt"/>
                <a:ea typeface="+mn-ea"/>
              </a:defRPr>
            </a:lvl4pPr>
            <a:lvl5pPr marL="2057907" indent="-229501" algn="l" defTabSz="914963" rtl="0" eaLnBrk="1" fontAlgn="base" hangingPunct="1">
              <a:spcBef>
                <a:spcPct val="20000"/>
              </a:spcBef>
              <a:spcAft>
                <a:spcPct val="0"/>
              </a:spcAft>
              <a:buChar char="»"/>
              <a:defRPr kumimoji="1" sz="2011">
                <a:solidFill>
                  <a:schemeClr val="tx1"/>
                </a:solidFill>
                <a:latin typeface="+mn-lt"/>
                <a:ea typeface="+mn-ea"/>
              </a:defRPr>
            </a:lvl5pPr>
            <a:lvl6pPr marL="2495631" indent="-229501" algn="l" defTabSz="914963" rtl="0" eaLnBrk="1" fontAlgn="base" hangingPunct="1">
              <a:spcBef>
                <a:spcPct val="20000"/>
              </a:spcBef>
              <a:spcAft>
                <a:spcPct val="0"/>
              </a:spcAft>
              <a:buChar char="»"/>
              <a:defRPr kumimoji="1" sz="2011">
                <a:solidFill>
                  <a:schemeClr val="tx1"/>
                </a:solidFill>
                <a:latin typeface="+mn-lt"/>
                <a:ea typeface="+mn-ea"/>
              </a:defRPr>
            </a:lvl6pPr>
            <a:lvl7pPr marL="2933354" indent="-229501" algn="l" defTabSz="914963" rtl="0" eaLnBrk="1" fontAlgn="base" hangingPunct="1">
              <a:spcBef>
                <a:spcPct val="20000"/>
              </a:spcBef>
              <a:spcAft>
                <a:spcPct val="0"/>
              </a:spcAft>
              <a:buChar char="»"/>
              <a:defRPr kumimoji="1" sz="2011">
                <a:solidFill>
                  <a:schemeClr val="tx1"/>
                </a:solidFill>
                <a:latin typeface="+mn-lt"/>
                <a:ea typeface="+mn-ea"/>
              </a:defRPr>
            </a:lvl7pPr>
            <a:lvl8pPr marL="3371077" indent="-229501" algn="l" defTabSz="914963" rtl="0" eaLnBrk="1" fontAlgn="base" hangingPunct="1">
              <a:spcBef>
                <a:spcPct val="20000"/>
              </a:spcBef>
              <a:spcAft>
                <a:spcPct val="0"/>
              </a:spcAft>
              <a:buChar char="»"/>
              <a:defRPr kumimoji="1" sz="2011">
                <a:solidFill>
                  <a:schemeClr val="tx1"/>
                </a:solidFill>
                <a:latin typeface="+mn-lt"/>
                <a:ea typeface="+mn-ea"/>
              </a:defRPr>
            </a:lvl8pPr>
            <a:lvl9pPr marL="3808800" indent="-229501" algn="l" defTabSz="914963" rtl="0" eaLnBrk="1" fontAlgn="base" hangingPunct="1">
              <a:spcBef>
                <a:spcPct val="20000"/>
              </a:spcBef>
              <a:spcAft>
                <a:spcPct val="0"/>
              </a:spcAft>
              <a:buChar char="»"/>
              <a:defRPr kumimoji="1" sz="2011">
                <a:solidFill>
                  <a:schemeClr val="tx1"/>
                </a:solidFill>
                <a:latin typeface="+mn-lt"/>
                <a:ea typeface="+mn-ea"/>
              </a:defRPr>
            </a:lvl9pPr>
          </a:lstStyle>
          <a:p>
            <a:r>
              <a:rPr lang="zh-CN" altLang="en-US" sz="2800" kern="0" dirty="0" smtClean="0">
                <a:solidFill>
                  <a:schemeClr val="bg1"/>
                </a:solidFill>
                <a:latin typeface="微软雅黑" panose="020B0503020204020204" pitchFamily="34" charset="-122"/>
                <a:ea typeface="微软雅黑" panose="020B0503020204020204" pitchFamily="34" charset="-122"/>
              </a:rPr>
              <a:t>因素</a:t>
            </a:r>
            <a:r>
              <a:rPr lang="en-US" altLang="zh-CN" sz="2800" kern="0" dirty="0" smtClean="0">
                <a:solidFill>
                  <a:schemeClr val="bg1"/>
                </a:solidFill>
                <a:latin typeface="微软雅黑" panose="020B0503020204020204" pitchFamily="34" charset="-122"/>
                <a:ea typeface="微软雅黑" panose="020B0503020204020204" pitchFamily="34" charset="-122"/>
              </a:rPr>
              <a:t>3</a:t>
            </a:r>
            <a:r>
              <a:rPr lang="zh-CN" altLang="en-US" sz="2800" kern="0" dirty="0" smtClean="0">
                <a:solidFill>
                  <a:schemeClr val="bg1"/>
                </a:solidFill>
                <a:latin typeface="微软雅黑" panose="020B0503020204020204" pitchFamily="34" charset="-122"/>
                <a:ea typeface="微软雅黑" panose="020B0503020204020204" pitchFamily="34" charset="-122"/>
              </a:rPr>
              <a:t>：传播途径越远，背景噪声占的比例越大</a:t>
            </a:r>
            <a:endParaRPr lang="en-US" altLang="zh-CN" sz="2800" kern="0" dirty="0" smtClean="0">
              <a:solidFill>
                <a:schemeClr val="bg1"/>
              </a:solidFill>
              <a:latin typeface="微软雅黑" panose="020B0503020204020204" pitchFamily="34" charset="-122"/>
              <a:ea typeface="微软雅黑" panose="020B0503020204020204" pitchFamily="34" charset="-122"/>
            </a:endParaRPr>
          </a:p>
          <a:p>
            <a:pPr lvl="1"/>
            <a:r>
              <a:rPr lang="zh-CN" altLang="en-US" sz="2400" kern="0" dirty="0" smtClean="0">
                <a:solidFill>
                  <a:schemeClr val="bg1"/>
                </a:solidFill>
                <a:latin typeface="微软雅黑" panose="020B0503020204020204" pitchFamily="34" charset="-122"/>
                <a:ea typeface="微软雅黑" panose="020B0503020204020204" pitchFamily="34" charset="-122"/>
              </a:rPr>
              <a:t>环境噪声被拾取，使得目标语音信号的信噪比降低</a:t>
            </a:r>
            <a:endParaRPr lang="en-US" altLang="zh-CN" sz="2608" kern="0" dirty="0">
              <a:solidFill>
                <a:schemeClr val="bg1"/>
              </a:solidFill>
              <a:latin typeface="微软雅黑" panose="020B0503020204020204" pitchFamily="34" charset="-122"/>
              <a:ea typeface="微软雅黑" panose="020B0503020204020204" pitchFamily="34" charset="-122"/>
            </a:endParaRPr>
          </a:p>
          <a:p>
            <a:pPr lvl="1"/>
            <a:endParaRPr lang="en-US" altLang="zh-CN" sz="2608" kern="0" dirty="0" smtClean="0">
              <a:solidFill>
                <a:schemeClr val="bg1"/>
              </a:solidFill>
              <a:latin typeface="微软雅黑" panose="020B0503020204020204" pitchFamily="34" charset="-122"/>
              <a:ea typeface="微软雅黑" panose="020B0503020204020204" pitchFamily="34" charset="-122"/>
            </a:endParaRPr>
          </a:p>
          <a:p>
            <a:pPr lvl="1"/>
            <a:endParaRPr lang="en-US" altLang="zh-CN" sz="2608" kern="0" dirty="0">
              <a:solidFill>
                <a:schemeClr val="bg1"/>
              </a:solidFill>
              <a:latin typeface="微软雅黑" panose="020B0503020204020204" pitchFamily="34" charset="-122"/>
              <a:ea typeface="微软雅黑" panose="020B0503020204020204" pitchFamily="34" charset="-122"/>
            </a:endParaRPr>
          </a:p>
          <a:p>
            <a:pPr lvl="1"/>
            <a:endParaRPr lang="en-US" altLang="zh-CN" sz="2608" kern="0" dirty="0" smtClean="0">
              <a:solidFill>
                <a:schemeClr val="bg1"/>
              </a:solidFill>
              <a:latin typeface="微软雅黑" panose="020B0503020204020204" pitchFamily="34" charset="-122"/>
              <a:ea typeface="微软雅黑" panose="020B0503020204020204" pitchFamily="34" charset="-122"/>
            </a:endParaRPr>
          </a:p>
          <a:p>
            <a:pPr lvl="1"/>
            <a:endParaRPr lang="en-US" altLang="zh-CN" sz="2608" kern="0" dirty="0">
              <a:solidFill>
                <a:schemeClr val="bg1"/>
              </a:solidFill>
              <a:latin typeface="微软雅黑" panose="020B0503020204020204" pitchFamily="34" charset="-122"/>
              <a:ea typeface="微软雅黑" panose="020B0503020204020204" pitchFamily="34" charset="-122"/>
            </a:endParaRPr>
          </a:p>
          <a:p>
            <a:pPr lvl="1"/>
            <a:endParaRPr lang="en-US" altLang="zh-CN" sz="2608" kern="0" dirty="0" smtClean="0">
              <a:solidFill>
                <a:schemeClr val="bg1"/>
              </a:solidFill>
              <a:latin typeface="微软雅黑" panose="020B0503020204020204" pitchFamily="34" charset="-122"/>
              <a:ea typeface="微软雅黑" panose="020B0503020204020204" pitchFamily="34" charset="-122"/>
            </a:endParaRPr>
          </a:p>
          <a:p>
            <a:pPr lvl="1"/>
            <a:endParaRPr lang="en-US" altLang="zh-CN" sz="2400" kern="0" dirty="0" smtClean="0">
              <a:solidFill>
                <a:schemeClr val="bg1"/>
              </a:solidFill>
              <a:latin typeface="微软雅黑" panose="020B0503020204020204" pitchFamily="34" charset="-122"/>
              <a:ea typeface="微软雅黑" panose="020B0503020204020204" pitchFamily="34" charset="-122"/>
            </a:endParaRPr>
          </a:p>
          <a:p>
            <a:pPr lvl="1"/>
            <a:r>
              <a:rPr lang="zh-CN" altLang="en-US" sz="2400" kern="0" dirty="0" smtClean="0">
                <a:solidFill>
                  <a:schemeClr val="bg1"/>
                </a:solidFill>
                <a:latin typeface="微软雅黑" panose="020B0503020204020204" pitchFamily="34" charset="-122"/>
                <a:ea typeface="微软雅黑" panose="020B0503020204020204" pitchFamily="34" charset="-122"/>
              </a:rPr>
              <a:t>减弱</a:t>
            </a:r>
            <a:r>
              <a:rPr lang="zh-CN" altLang="en-US" sz="2400" kern="0" dirty="0">
                <a:solidFill>
                  <a:schemeClr val="bg1"/>
                </a:solidFill>
                <a:latin typeface="微软雅黑" panose="020B0503020204020204" pitchFamily="34" charset="-122"/>
                <a:ea typeface="微软雅黑" panose="020B0503020204020204" pitchFamily="34" charset="-122"/>
              </a:rPr>
              <a:t>传播过程中的背景噪声，也是远场识别的重要课题</a:t>
            </a:r>
            <a:r>
              <a:rPr lang="zh-CN" altLang="en-US" sz="2400" kern="0" dirty="0">
                <a:latin typeface="+mj-ea"/>
              </a:rPr>
              <a:t>。</a:t>
            </a:r>
            <a:endParaRPr lang="en-US" altLang="zh-CN" sz="2400" kern="0" dirty="0">
              <a:latin typeface="+mj-ea"/>
            </a:endParaRPr>
          </a:p>
          <a:p>
            <a:pPr marL="0" indent="0">
              <a:buFontTx/>
              <a:buNone/>
            </a:pPr>
            <a:endParaRPr lang="en-US" altLang="zh-CN" sz="2924" kern="0" dirty="0" smtClean="0">
              <a:solidFill>
                <a:srgbClr val="0000FF"/>
              </a:solidFill>
              <a:latin typeface="方正大黑简体" pitchFamily="2" charset="-122"/>
              <a:ea typeface="方正大黑简体" pitchFamily="2" charset="-122"/>
            </a:endParaRPr>
          </a:p>
          <a:p>
            <a:pPr lvl="1"/>
            <a:endParaRPr lang="en-US" altLang="zh-CN" sz="2507" kern="0" dirty="0" smtClean="0">
              <a:solidFill>
                <a:srgbClr val="0000FF"/>
              </a:solidFill>
              <a:latin typeface="方正大黑简体" pitchFamily="2" charset="-122"/>
              <a:ea typeface="方正大黑简体" pitchFamily="2" charset="-122"/>
            </a:endParaRPr>
          </a:p>
          <a:p>
            <a:pPr lvl="1"/>
            <a:endParaRPr lang="en-US" altLang="zh-CN" sz="2507" kern="0" dirty="0" smtClean="0">
              <a:solidFill>
                <a:srgbClr val="0000FF"/>
              </a:solidFill>
              <a:latin typeface="方正大黑简体" pitchFamily="2" charset="-122"/>
              <a:ea typeface="方正大黑简体" pitchFamily="2" charset="-122"/>
            </a:endParaRPr>
          </a:p>
          <a:p>
            <a:pPr lvl="1"/>
            <a:endParaRPr lang="en-US" altLang="zh-CN" sz="2507" kern="0" dirty="0">
              <a:latin typeface="方正大黑简体" pitchFamily="2" charset="-122"/>
              <a:ea typeface="方正大黑简体" pitchFamily="2" charset="-122"/>
            </a:endParaRPr>
          </a:p>
        </p:txBody>
      </p:sp>
      <p:pic>
        <p:nvPicPr>
          <p:cNvPr id="4" name="Picture 265" descr="speaker"/>
          <p:cNvPicPr>
            <a:picLocks noChangeAspect="1" noChangeArrowheads="1"/>
          </p:cNvPicPr>
          <p:nvPr/>
        </p:nvPicPr>
        <p:blipFill>
          <a:blip r:embed="rId3"/>
          <a:srcRect/>
          <a:stretch>
            <a:fillRect/>
          </a:stretch>
        </p:blipFill>
        <p:spPr bwMode="auto">
          <a:xfrm>
            <a:off x="1102921" y="3187253"/>
            <a:ext cx="557717" cy="851515"/>
          </a:xfrm>
          <a:prstGeom prst="rect">
            <a:avLst/>
          </a:prstGeom>
          <a:noFill/>
          <a:effectLst>
            <a:outerShdw dist="35921" dir="2700000" algn="ctr" rotWithShape="0">
              <a:schemeClr val="bg2"/>
            </a:outerShdw>
          </a:effectLst>
        </p:spPr>
      </p:pic>
      <p:cxnSp>
        <p:nvCxnSpPr>
          <p:cNvPr id="5" name="直接箭头连接符 4"/>
          <p:cNvCxnSpPr/>
          <p:nvPr/>
        </p:nvCxnSpPr>
        <p:spPr>
          <a:xfrm>
            <a:off x="1797203" y="3511737"/>
            <a:ext cx="1630292"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4"/>
          <a:stretch>
            <a:fillRect/>
          </a:stretch>
        </p:blipFill>
        <p:spPr>
          <a:xfrm>
            <a:off x="2235930" y="2596250"/>
            <a:ext cx="726214" cy="687408"/>
          </a:xfrm>
          <a:prstGeom prst="rect">
            <a:avLst/>
          </a:prstGeom>
        </p:spPr>
      </p:pic>
      <p:pic>
        <p:nvPicPr>
          <p:cNvPr id="7" name="图片 6"/>
          <p:cNvPicPr>
            <a:picLocks noChangeAspect="1"/>
          </p:cNvPicPr>
          <p:nvPr/>
        </p:nvPicPr>
        <p:blipFill>
          <a:blip r:embed="rId5"/>
          <a:stretch>
            <a:fillRect/>
          </a:stretch>
        </p:blipFill>
        <p:spPr>
          <a:xfrm>
            <a:off x="3975780" y="3759753"/>
            <a:ext cx="739672" cy="688661"/>
          </a:xfrm>
          <a:prstGeom prst="rect">
            <a:avLst/>
          </a:prstGeom>
        </p:spPr>
      </p:pic>
      <p:pic>
        <p:nvPicPr>
          <p:cNvPr id="8" name="Picture 264" descr="fan"/>
          <p:cNvPicPr>
            <a:picLocks noChangeAspect="1" noChangeArrowheads="1"/>
          </p:cNvPicPr>
          <p:nvPr/>
        </p:nvPicPr>
        <p:blipFill>
          <a:blip r:embed="rId6"/>
          <a:srcRect/>
          <a:stretch>
            <a:fillRect/>
          </a:stretch>
        </p:blipFill>
        <p:spPr bwMode="auto">
          <a:xfrm>
            <a:off x="5083771" y="2612703"/>
            <a:ext cx="549589" cy="476171"/>
          </a:xfrm>
          <a:prstGeom prst="rect">
            <a:avLst/>
          </a:prstGeom>
          <a:noFill/>
          <a:effectLst>
            <a:outerShdw dist="53882" dir="2700000" algn="ctr" rotWithShape="0">
              <a:schemeClr val="bg2"/>
            </a:outerShdw>
          </a:effectLst>
        </p:spPr>
      </p:pic>
      <p:pic>
        <p:nvPicPr>
          <p:cNvPr id="9" name="图片 8"/>
          <p:cNvPicPr>
            <a:picLocks noChangeAspect="1"/>
          </p:cNvPicPr>
          <p:nvPr/>
        </p:nvPicPr>
        <p:blipFill>
          <a:blip r:embed="rId7"/>
          <a:stretch>
            <a:fillRect/>
          </a:stretch>
        </p:blipFill>
        <p:spPr>
          <a:xfrm>
            <a:off x="5025215" y="3170423"/>
            <a:ext cx="881226" cy="169194"/>
          </a:xfrm>
          <a:prstGeom prst="rect">
            <a:avLst/>
          </a:prstGeom>
        </p:spPr>
      </p:pic>
      <p:pic>
        <p:nvPicPr>
          <p:cNvPr id="10" name="Picture 267" descr="mike"/>
          <p:cNvPicPr>
            <a:picLocks noChangeAspect="1" noChangeArrowheads="1"/>
          </p:cNvPicPr>
          <p:nvPr/>
        </p:nvPicPr>
        <p:blipFill>
          <a:blip r:embed="rId8"/>
          <a:srcRect/>
          <a:stretch>
            <a:fillRect/>
          </a:stretch>
        </p:blipFill>
        <p:spPr bwMode="auto">
          <a:xfrm rot="19937734">
            <a:off x="6950122" y="3245160"/>
            <a:ext cx="385715" cy="553978"/>
          </a:xfrm>
          <a:prstGeom prst="rect">
            <a:avLst/>
          </a:prstGeom>
          <a:noFill/>
          <a:ln w="9525">
            <a:noFill/>
            <a:miter lim="800000"/>
            <a:headEnd/>
            <a:tailEnd/>
          </a:ln>
        </p:spPr>
      </p:pic>
      <p:cxnSp>
        <p:nvCxnSpPr>
          <p:cNvPr id="11" name="直接箭头连接符 10"/>
          <p:cNvCxnSpPr/>
          <p:nvPr/>
        </p:nvCxnSpPr>
        <p:spPr>
          <a:xfrm>
            <a:off x="4931314" y="3495974"/>
            <a:ext cx="1850336"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bwMode="auto">
          <a:xfrm>
            <a:off x="3641274" y="3495974"/>
            <a:ext cx="334506" cy="0"/>
          </a:xfrm>
          <a:prstGeom prst="line">
            <a:avLst/>
          </a:prstGeom>
          <a:noFill/>
          <a:ln w="9525" cap="flat" cmpd="sng" algn="ctr">
            <a:solidFill>
              <a:schemeClr val="bg1"/>
            </a:solidFill>
            <a:prstDash val="dash"/>
            <a:round/>
            <a:headEnd type="none" w="med" len="med"/>
            <a:tailEnd type="none" w="med" len="med"/>
          </a:ln>
          <a:effectLst/>
        </p:spPr>
      </p:cxnSp>
      <p:cxnSp>
        <p:nvCxnSpPr>
          <p:cNvPr id="13" name="直接连接符 12"/>
          <p:cNvCxnSpPr/>
          <p:nvPr/>
        </p:nvCxnSpPr>
        <p:spPr bwMode="auto">
          <a:xfrm>
            <a:off x="4345616" y="3518832"/>
            <a:ext cx="334506" cy="0"/>
          </a:xfrm>
          <a:prstGeom prst="line">
            <a:avLst/>
          </a:prstGeom>
          <a:noFill/>
          <a:ln w="9525" cap="flat" cmpd="sng" algn="ctr">
            <a:solidFill>
              <a:schemeClr val="bg1"/>
            </a:solidFill>
            <a:prstDash val="dash"/>
            <a:round/>
            <a:headEnd type="none" w="med" len="med"/>
            <a:tailEnd type="none" w="med" len="med"/>
          </a:ln>
          <a:effectLst/>
        </p:spPr>
      </p:cxnSp>
    </p:spTree>
    <p:extLst>
      <p:ext uri="{BB962C8B-B14F-4D97-AF65-F5344CB8AC3E}">
        <p14:creationId xmlns:p14="http://schemas.microsoft.com/office/powerpoint/2010/main" val="3128127088"/>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a:xfrm>
            <a:off x="197893" y="309982"/>
            <a:ext cx="6268221" cy="7148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600" dirty="0" smtClean="0">
                <a:solidFill>
                  <a:schemeClr val="bg1"/>
                </a:solidFill>
                <a:latin typeface="微软雅黑" panose="020B0503020204020204" pitchFamily="34" charset="-122"/>
                <a:ea typeface="微软雅黑" panose="020B0503020204020204" pitchFamily="34" charset="-122"/>
              </a:rPr>
              <a:t>影响远场语音识别的因素分类</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3" name="内容占位符 2"/>
          <p:cNvSpPr txBox="1">
            <a:spLocks/>
          </p:cNvSpPr>
          <p:nvPr/>
        </p:nvSpPr>
        <p:spPr>
          <a:xfrm>
            <a:off x="0" y="1126672"/>
            <a:ext cx="8817429" cy="5471820"/>
          </a:xfrm>
          <a:prstGeom prst="rect">
            <a:avLst/>
          </a:prstGeom>
        </p:spPr>
        <p:txBody>
          <a:bodyPr/>
          <a:lstStyle>
            <a:lvl1pPr marL="343491" indent="-343491" algn="l" defTabSz="914963" rtl="0" eaLnBrk="1" fontAlgn="base" hangingPunct="1">
              <a:spcBef>
                <a:spcPct val="20000"/>
              </a:spcBef>
              <a:spcAft>
                <a:spcPct val="0"/>
              </a:spcAft>
              <a:buChar char="•"/>
              <a:defRPr kumimoji="1" sz="2681">
                <a:solidFill>
                  <a:schemeClr val="tx1"/>
                </a:solidFill>
                <a:latin typeface="+mn-lt"/>
                <a:ea typeface="+mn-ea"/>
                <a:cs typeface="+mn-cs"/>
              </a:defRPr>
            </a:lvl1pPr>
            <a:lvl2pPr marL="743218" indent="-285736" algn="l" defTabSz="914963" rtl="0" eaLnBrk="1" fontAlgn="base" hangingPunct="1">
              <a:spcBef>
                <a:spcPct val="20000"/>
              </a:spcBef>
              <a:spcAft>
                <a:spcPct val="0"/>
              </a:spcAft>
              <a:buChar char="–"/>
              <a:defRPr kumimoji="1" sz="2489">
                <a:solidFill>
                  <a:schemeClr val="tx1"/>
                </a:solidFill>
                <a:latin typeface="+mn-lt"/>
                <a:ea typeface="+mn-ea"/>
              </a:defRPr>
            </a:lvl2pPr>
            <a:lvl3pPr marL="1142944" indent="-227981" algn="l" defTabSz="914963" rtl="0" eaLnBrk="1" fontAlgn="base" hangingPunct="1">
              <a:spcBef>
                <a:spcPct val="20000"/>
              </a:spcBef>
              <a:spcAft>
                <a:spcPct val="0"/>
              </a:spcAft>
              <a:buChar char="•"/>
              <a:defRPr kumimoji="1" sz="2298">
                <a:solidFill>
                  <a:schemeClr val="tx1"/>
                </a:solidFill>
                <a:latin typeface="+mn-lt"/>
                <a:ea typeface="+mn-ea"/>
              </a:defRPr>
            </a:lvl3pPr>
            <a:lvl4pPr marL="1600426" indent="-229501" algn="l" defTabSz="914963" rtl="0" eaLnBrk="1" fontAlgn="base" hangingPunct="1">
              <a:spcBef>
                <a:spcPct val="20000"/>
              </a:spcBef>
              <a:spcAft>
                <a:spcPct val="0"/>
              </a:spcAft>
              <a:buChar char="–"/>
              <a:defRPr kumimoji="1" sz="2011">
                <a:solidFill>
                  <a:schemeClr val="tx1"/>
                </a:solidFill>
                <a:latin typeface="+mn-lt"/>
                <a:ea typeface="+mn-ea"/>
              </a:defRPr>
            </a:lvl4pPr>
            <a:lvl5pPr marL="2057907" indent="-229501" algn="l" defTabSz="914963" rtl="0" eaLnBrk="1" fontAlgn="base" hangingPunct="1">
              <a:spcBef>
                <a:spcPct val="20000"/>
              </a:spcBef>
              <a:spcAft>
                <a:spcPct val="0"/>
              </a:spcAft>
              <a:buChar char="»"/>
              <a:defRPr kumimoji="1" sz="2011">
                <a:solidFill>
                  <a:schemeClr val="tx1"/>
                </a:solidFill>
                <a:latin typeface="+mn-lt"/>
                <a:ea typeface="+mn-ea"/>
              </a:defRPr>
            </a:lvl5pPr>
            <a:lvl6pPr marL="2495631" indent="-229501" algn="l" defTabSz="914963" rtl="0" eaLnBrk="1" fontAlgn="base" hangingPunct="1">
              <a:spcBef>
                <a:spcPct val="20000"/>
              </a:spcBef>
              <a:spcAft>
                <a:spcPct val="0"/>
              </a:spcAft>
              <a:buChar char="»"/>
              <a:defRPr kumimoji="1" sz="2011">
                <a:solidFill>
                  <a:schemeClr val="tx1"/>
                </a:solidFill>
                <a:latin typeface="+mn-lt"/>
                <a:ea typeface="+mn-ea"/>
              </a:defRPr>
            </a:lvl6pPr>
            <a:lvl7pPr marL="2933354" indent="-229501" algn="l" defTabSz="914963" rtl="0" eaLnBrk="1" fontAlgn="base" hangingPunct="1">
              <a:spcBef>
                <a:spcPct val="20000"/>
              </a:spcBef>
              <a:spcAft>
                <a:spcPct val="0"/>
              </a:spcAft>
              <a:buChar char="»"/>
              <a:defRPr kumimoji="1" sz="2011">
                <a:solidFill>
                  <a:schemeClr val="tx1"/>
                </a:solidFill>
                <a:latin typeface="+mn-lt"/>
                <a:ea typeface="+mn-ea"/>
              </a:defRPr>
            </a:lvl7pPr>
            <a:lvl8pPr marL="3371077" indent="-229501" algn="l" defTabSz="914963" rtl="0" eaLnBrk="1" fontAlgn="base" hangingPunct="1">
              <a:spcBef>
                <a:spcPct val="20000"/>
              </a:spcBef>
              <a:spcAft>
                <a:spcPct val="0"/>
              </a:spcAft>
              <a:buChar char="»"/>
              <a:defRPr kumimoji="1" sz="2011">
                <a:solidFill>
                  <a:schemeClr val="tx1"/>
                </a:solidFill>
                <a:latin typeface="+mn-lt"/>
                <a:ea typeface="+mn-ea"/>
              </a:defRPr>
            </a:lvl8pPr>
            <a:lvl9pPr marL="3808800" indent="-229501" algn="l" defTabSz="914963" rtl="0" eaLnBrk="1" fontAlgn="base" hangingPunct="1">
              <a:spcBef>
                <a:spcPct val="20000"/>
              </a:spcBef>
              <a:spcAft>
                <a:spcPct val="0"/>
              </a:spcAft>
              <a:buChar char="»"/>
              <a:defRPr kumimoji="1" sz="2011">
                <a:solidFill>
                  <a:schemeClr val="tx1"/>
                </a:solidFill>
                <a:latin typeface="+mn-lt"/>
                <a:ea typeface="+mn-ea"/>
              </a:defRPr>
            </a:lvl9pPr>
          </a:lstStyle>
          <a:p>
            <a:r>
              <a:rPr lang="zh-CN" altLang="en-US" sz="2800" kern="0" dirty="0" smtClean="0">
                <a:solidFill>
                  <a:schemeClr val="bg1"/>
                </a:solidFill>
                <a:latin typeface="微软雅黑" panose="020B0503020204020204" pitchFamily="34" charset="-122"/>
                <a:ea typeface="微软雅黑" panose="020B0503020204020204" pitchFamily="34" charset="-122"/>
              </a:rPr>
              <a:t>因素</a:t>
            </a:r>
            <a:r>
              <a:rPr lang="en-US" altLang="zh-CN" sz="2800" kern="0" dirty="0" smtClean="0">
                <a:solidFill>
                  <a:schemeClr val="bg1"/>
                </a:solidFill>
                <a:latin typeface="微软雅黑" panose="020B0503020204020204" pitchFamily="34" charset="-122"/>
                <a:ea typeface="微软雅黑" panose="020B0503020204020204" pitchFamily="34" charset="-122"/>
              </a:rPr>
              <a:t>4</a:t>
            </a:r>
            <a:r>
              <a:rPr lang="zh-CN" altLang="en-US" sz="2800" kern="0" dirty="0" smtClean="0">
                <a:solidFill>
                  <a:schemeClr val="bg1"/>
                </a:solidFill>
                <a:latin typeface="微软雅黑" panose="020B0503020204020204" pitchFamily="34" charset="-122"/>
                <a:ea typeface="微软雅黑" panose="020B0503020204020204" pitchFamily="34" charset="-122"/>
              </a:rPr>
              <a:t>：某些产品本身还会发声，回声影响非常大</a:t>
            </a:r>
            <a:endParaRPr lang="en-US" altLang="zh-CN" sz="2800" kern="0" dirty="0" smtClean="0">
              <a:solidFill>
                <a:schemeClr val="bg1"/>
              </a:solidFill>
              <a:latin typeface="微软雅黑" panose="020B0503020204020204" pitchFamily="34" charset="-122"/>
              <a:ea typeface="微软雅黑" panose="020B0503020204020204" pitchFamily="34" charset="-122"/>
            </a:endParaRPr>
          </a:p>
          <a:p>
            <a:pPr lvl="1"/>
            <a:r>
              <a:rPr lang="zh-CN" altLang="en-US" sz="2400" kern="0" dirty="0">
                <a:solidFill>
                  <a:schemeClr val="bg1"/>
                </a:solidFill>
                <a:latin typeface="微软雅黑" panose="020B0503020204020204" pitchFamily="34" charset="-122"/>
                <a:ea typeface="微软雅黑" panose="020B0503020204020204" pitchFamily="34" charset="-122"/>
              </a:rPr>
              <a:t>播放源（回声</a:t>
            </a:r>
            <a:r>
              <a:rPr lang="zh-CN" altLang="en-US" sz="2400" kern="0" dirty="0" smtClean="0">
                <a:solidFill>
                  <a:schemeClr val="bg1"/>
                </a:solidFill>
                <a:latin typeface="微软雅黑" panose="020B0503020204020204" pitchFamily="34" charset="-122"/>
                <a:ea typeface="微软雅黑" panose="020B0503020204020204" pitchFamily="34" charset="-122"/>
              </a:rPr>
              <a:t>）往往离麦克风比说话人距离还近，使得目标语音信号的信噪比非常低，往往是负值</a:t>
            </a:r>
            <a:endParaRPr lang="en-US" altLang="zh-CN" sz="2608" kern="0" dirty="0">
              <a:solidFill>
                <a:schemeClr val="bg1"/>
              </a:solidFill>
              <a:latin typeface="微软雅黑" panose="020B0503020204020204" pitchFamily="34" charset="-122"/>
              <a:ea typeface="微软雅黑" panose="020B0503020204020204" pitchFamily="34" charset="-122"/>
            </a:endParaRPr>
          </a:p>
          <a:p>
            <a:pPr lvl="1"/>
            <a:endParaRPr lang="en-US" altLang="zh-CN" sz="2608" kern="0" dirty="0" smtClean="0">
              <a:solidFill>
                <a:srgbClr val="0000FF"/>
              </a:solidFill>
              <a:latin typeface="+mj-ea"/>
              <a:ea typeface="方正大黑简体" pitchFamily="2" charset="-122"/>
            </a:endParaRPr>
          </a:p>
          <a:p>
            <a:pPr lvl="1"/>
            <a:endParaRPr lang="en-US" altLang="zh-CN" sz="2608" kern="0" dirty="0">
              <a:solidFill>
                <a:srgbClr val="0000FF"/>
              </a:solidFill>
              <a:latin typeface="+mj-ea"/>
              <a:ea typeface="方正大黑简体" pitchFamily="2" charset="-122"/>
            </a:endParaRPr>
          </a:p>
          <a:p>
            <a:pPr lvl="1"/>
            <a:endParaRPr lang="en-US" altLang="zh-CN" sz="2608" kern="0" dirty="0" smtClean="0">
              <a:solidFill>
                <a:srgbClr val="0000FF"/>
              </a:solidFill>
              <a:latin typeface="+mj-ea"/>
              <a:ea typeface="方正大黑简体" pitchFamily="2" charset="-122"/>
            </a:endParaRPr>
          </a:p>
          <a:p>
            <a:pPr lvl="1"/>
            <a:endParaRPr lang="en-US" altLang="zh-CN" sz="2608" kern="0" dirty="0">
              <a:solidFill>
                <a:srgbClr val="0000FF"/>
              </a:solidFill>
              <a:latin typeface="+mj-ea"/>
              <a:ea typeface="方正大黑简体" pitchFamily="2" charset="-122"/>
            </a:endParaRPr>
          </a:p>
          <a:p>
            <a:pPr lvl="1"/>
            <a:endParaRPr lang="en-US" altLang="zh-CN" sz="2608" kern="0" dirty="0" smtClean="0">
              <a:solidFill>
                <a:srgbClr val="0000FF"/>
              </a:solidFill>
              <a:latin typeface="+mj-ea"/>
              <a:ea typeface="方正大黑简体" pitchFamily="2" charset="-122"/>
            </a:endParaRPr>
          </a:p>
          <a:p>
            <a:pPr lvl="1"/>
            <a:endParaRPr lang="en-US" altLang="zh-CN" sz="2400" kern="0" dirty="0" smtClean="0">
              <a:latin typeface="+mj-ea"/>
            </a:endParaRPr>
          </a:p>
          <a:p>
            <a:pPr lvl="1"/>
            <a:r>
              <a:rPr lang="zh-CN" altLang="en-US" sz="2400" kern="0" dirty="0" smtClean="0">
                <a:solidFill>
                  <a:schemeClr val="bg1"/>
                </a:solidFill>
                <a:latin typeface="微软雅黑" panose="020B0503020204020204" pitchFamily="34" charset="-122"/>
                <a:ea typeface="微软雅黑" panose="020B0503020204020204" pitchFamily="34" charset="-122"/>
              </a:rPr>
              <a:t>有效的消除回声，也</a:t>
            </a:r>
            <a:r>
              <a:rPr lang="zh-CN" altLang="en-US" sz="2400" kern="0" dirty="0">
                <a:solidFill>
                  <a:schemeClr val="bg1"/>
                </a:solidFill>
                <a:latin typeface="微软雅黑" panose="020B0503020204020204" pitchFamily="34" charset="-122"/>
                <a:ea typeface="微软雅黑" panose="020B0503020204020204" pitchFamily="34" charset="-122"/>
              </a:rPr>
              <a:t>是远场识别</a:t>
            </a:r>
            <a:r>
              <a:rPr lang="zh-CN" altLang="en-US" sz="2400" kern="0" dirty="0" smtClean="0">
                <a:solidFill>
                  <a:schemeClr val="bg1"/>
                </a:solidFill>
                <a:latin typeface="微软雅黑" panose="020B0503020204020204" pitchFamily="34" charset="-122"/>
                <a:ea typeface="微软雅黑" panose="020B0503020204020204" pitchFamily="34" charset="-122"/>
              </a:rPr>
              <a:t>的重要课题</a:t>
            </a:r>
            <a:endParaRPr lang="en-US" altLang="zh-CN" sz="2400" kern="0" dirty="0">
              <a:solidFill>
                <a:schemeClr val="bg1"/>
              </a:solidFill>
              <a:latin typeface="微软雅黑" panose="020B0503020204020204" pitchFamily="34" charset="-122"/>
              <a:ea typeface="微软雅黑" panose="020B0503020204020204" pitchFamily="34" charset="-122"/>
            </a:endParaRPr>
          </a:p>
          <a:p>
            <a:pPr marL="0" indent="0">
              <a:buFontTx/>
              <a:buNone/>
            </a:pPr>
            <a:endParaRPr lang="en-US" altLang="zh-CN" sz="2924" kern="0" dirty="0" smtClean="0">
              <a:solidFill>
                <a:srgbClr val="0000FF"/>
              </a:solidFill>
              <a:latin typeface="方正大黑简体" pitchFamily="2" charset="-122"/>
              <a:ea typeface="方正大黑简体" pitchFamily="2" charset="-122"/>
            </a:endParaRPr>
          </a:p>
          <a:p>
            <a:pPr lvl="1"/>
            <a:endParaRPr lang="en-US" altLang="zh-CN" sz="2507" kern="0" dirty="0" smtClean="0">
              <a:solidFill>
                <a:srgbClr val="0000FF"/>
              </a:solidFill>
              <a:latin typeface="方正大黑简体" pitchFamily="2" charset="-122"/>
              <a:ea typeface="方正大黑简体" pitchFamily="2" charset="-122"/>
            </a:endParaRPr>
          </a:p>
          <a:p>
            <a:pPr lvl="1"/>
            <a:endParaRPr lang="en-US" altLang="zh-CN" sz="2507" kern="0" dirty="0" smtClean="0">
              <a:solidFill>
                <a:srgbClr val="0000FF"/>
              </a:solidFill>
              <a:latin typeface="方正大黑简体" pitchFamily="2" charset="-122"/>
              <a:ea typeface="方正大黑简体" pitchFamily="2" charset="-122"/>
            </a:endParaRPr>
          </a:p>
          <a:p>
            <a:pPr lvl="1"/>
            <a:endParaRPr lang="en-US" altLang="zh-CN" sz="2507" kern="0" dirty="0">
              <a:latin typeface="方正大黑简体" pitchFamily="2" charset="-122"/>
              <a:ea typeface="方正大黑简体" pitchFamily="2" charset="-122"/>
            </a:endParaRPr>
          </a:p>
        </p:txBody>
      </p:sp>
      <p:cxnSp>
        <p:nvCxnSpPr>
          <p:cNvPr id="4" name="直接箭头连接符 3"/>
          <p:cNvCxnSpPr/>
          <p:nvPr/>
        </p:nvCxnSpPr>
        <p:spPr>
          <a:xfrm>
            <a:off x="1797203" y="3511737"/>
            <a:ext cx="1630292"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p:nvPr/>
        </p:nvCxnSpPr>
        <p:spPr>
          <a:xfrm>
            <a:off x="4931314" y="3518833"/>
            <a:ext cx="787315"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bwMode="auto">
          <a:xfrm>
            <a:off x="3641274" y="3495974"/>
            <a:ext cx="334506" cy="0"/>
          </a:xfrm>
          <a:prstGeom prst="line">
            <a:avLst/>
          </a:prstGeom>
          <a:noFill/>
          <a:ln w="9525" cap="flat" cmpd="sng" algn="ctr">
            <a:solidFill>
              <a:schemeClr val="bg1"/>
            </a:solidFill>
            <a:prstDash val="dash"/>
            <a:round/>
            <a:headEnd type="none" w="med" len="med"/>
            <a:tailEnd type="none" w="med" len="med"/>
          </a:ln>
          <a:effectLst/>
        </p:spPr>
      </p:cxnSp>
      <p:cxnSp>
        <p:nvCxnSpPr>
          <p:cNvPr id="7" name="直接连接符 6"/>
          <p:cNvCxnSpPr/>
          <p:nvPr/>
        </p:nvCxnSpPr>
        <p:spPr bwMode="auto">
          <a:xfrm>
            <a:off x="4345616" y="3518832"/>
            <a:ext cx="334506" cy="0"/>
          </a:xfrm>
          <a:prstGeom prst="line">
            <a:avLst/>
          </a:prstGeom>
          <a:noFill/>
          <a:ln w="9525" cap="flat" cmpd="sng" algn="ctr">
            <a:solidFill>
              <a:schemeClr val="bg1"/>
            </a:solidFill>
            <a:prstDash val="dash"/>
            <a:round/>
            <a:headEnd type="none" w="med" len="med"/>
            <a:tailEnd type="none" w="med" len="med"/>
          </a:ln>
          <a:effectLst/>
        </p:spPr>
      </p:cxnSp>
      <p:pic>
        <p:nvPicPr>
          <p:cNvPr id="8" name="Picture 2" descr="http://ts3.mm.bing.net/th?id=HN.607988552936656117&amp;w=140&amp;h=137&amp;c=7&amp;rs=1&amp;qlt=90&amp;o=4&amp;pid=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3729" y="2905006"/>
            <a:ext cx="1333500" cy="130492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8521" y="3801180"/>
            <a:ext cx="6477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67" descr="mike"/>
          <p:cNvPicPr>
            <a:picLocks noChangeAspect="1" noChangeArrowheads="1"/>
          </p:cNvPicPr>
          <p:nvPr/>
        </p:nvPicPr>
        <p:blipFill>
          <a:blip r:embed="rId5"/>
          <a:srcRect/>
          <a:stretch>
            <a:fillRect/>
          </a:stretch>
        </p:blipFill>
        <p:spPr bwMode="auto">
          <a:xfrm rot="19937734">
            <a:off x="7028604" y="2962913"/>
            <a:ext cx="385715" cy="553978"/>
          </a:xfrm>
          <a:prstGeom prst="rect">
            <a:avLst/>
          </a:prstGeom>
          <a:noFill/>
          <a:ln w="9525">
            <a:noFill/>
            <a:miter lim="800000"/>
            <a:headEnd/>
            <a:tailEnd/>
          </a:ln>
        </p:spPr>
      </p:pic>
      <p:pic>
        <p:nvPicPr>
          <p:cNvPr id="11"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1445" y="2724032"/>
            <a:ext cx="1571625" cy="1666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曲线连接符 11"/>
          <p:cNvCxnSpPr/>
          <p:nvPr/>
        </p:nvCxnSpPr>
        <p:spPr bwMode="auto">
          <a:xfrm rot="16200000" flipV="1">
            <a:off x="7308345" y="3347726"/>
            <a:ext cx="727496" cy="302215"/>
          </a:xfrm>
          <a:prstGeom prst="curvedConnector3">
            <a:avLst>
              <a:gd name="adj1" fmla="val 50000"/>
            </a:avLst>
          </a:prstGeom>
          <a:noFill/>
          <a:ln w="9525" cap="flat" cmpd="sng" algn="ctr">
            <a:solidFill>
              <a:srgbClr val="33CC33"/>
            </a:solidFill>
            <a:prstDash val="solid"/>
            <a:round/>
            <a:headEnd type="none" w="med" len="med"/>
            <a:tailEnd type="arrow"/>
          </a:ln>
          <a:effectLst/>
        </p:spPr>
      </p:cxnSp>
      <p:cxnSp>
        <p:nvCxnSpPr>
          <p:cNvPr id="13" name="曲线连接符 12"/>
          <p:cNvCxnSpPr/>
          <p:nvPr/>
        </p:nvCxnSpPr>
        <p:spPr bwMode="auto">
          <a:xfrm rot="16200000" flipV="1">
            <a:off x="7460746" y="3284761"/>
            <a:ext cx="727496" cy="302215"/>
          </a:xfrm>
          <a:prstGeom prst="curvedConnector3">
            <a:avLst>
              <a:gd name="adj1" fmla="val 50000"/>
            </a:avLst>
          </a:prstGeom>
          <a:noFill/>
          <a:ln w="9525" cap="flat" cmpd="sng" algn="ctr">
            <a:solidFill>
              <a:srgbClr val="33CC33"/>
            </a:solidFill>
            <a:prstDash val="solid"/>
            <a:round/>
            <a:headEnd type="none" w="med" len="med"/>
            <a:tailEnd type="arrow"/>
          </a:ln>
          <a:effectLst/>
        </p:spPr>
      </p:cxnSp>
    </p:spTree>
    <p:extLst>
      <p:ext uri="{BB962C8B-B14F-4D97-AF65-F5344CB8AC3E}">
        <p14:creationId xmlns:p14="http://schemas.microsoft.com/office/powerpoint/2010/main" val="1909943986"/>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C:\Documents and Settings\xthe.IFLYTEK\桌面\图片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18757">
            <a:off x="838532" y="2960224"/>
            <a:ext cx="2178223" cy="2140331"/>
          </a:xfrm>
          <a:prstGeom prst="rect">
            <a:avLst/>
          </a:prstGeom>
          <a:noFill/>
          <a:extLst>
            <a:ext uri="{909E8E84-426E-40dd-AFC4-6F175D3DCCD1}">
              <a14:hiddenFill xmlns:a14="http://schemas.microsoft.com/office/drawing/2010/main">
                <a:solidFill>
                  <a:srgbClr val="FFFFFF"/>
                </a:solidFill>
              </a14:hiddenFill>
            </a:ext>
          </a:extLst>
        </p:spPr>
      </p:pic>
      <p:sp>
        <p:nvSpPr>
          <p:cNvPr id="3" name="标题 1"/>
          <p:cNvSpPr txBox="1">
            <a:spLocks/>
          </p:cNvSpPr>
          <p:nvPr/>
        </p:nvSpPr>
        <p:spPr>
          <a:xfrm>
            <a:off x="197893" y="309982"/>
            <a:ext cx="4733421" cy="7148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600" dirty="0" smtClean="0">
                <a:solidFill>
                  <a:schemeClr val="bg1"/>
                </a:solidFill>
                <a:latin typeface="微软雅黑" panose="020B0503020204020204" pitchFamily="34" charset="-122"/>
                <a:ea typeface="微软雅黑" panose="020B0503020204020204" pitchFamily="34" charset="-122"/>
              </a:rPr>
              <a:t>远场语音识别的核心</a:t>
            </a:r>
            <a:endParaRPr lang="zh-CN" altLang="en-US" sz="3600" dirty="0">
              <a:solidFill>
                <a:schemeClr val="bg1"/>
              </a:solidFill>
              <a:latin typeface="微软雅黑" panose="020B0503020204020204" pitchFamily="34" charset="-122"/>
              <a:ea typeface="微软雅黑" panose="020B0503020204020204" pitchFamily="34" charset="-122"/>
            </a:endParaRPr>
          </a:p>
        </p:txBody>
      </p:sp>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708" y="3726837"/>
            <a:ext cx="1078832" cy="14699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组合 4"/>
          <p:cNvGrpSpPr/>
          <p:nvPr/>
        </p:nvGrpSpPr>
        <p:grpSpPr>
          <a:xfrm>
            <a:off x="2809642" y="2595081"/>
            <a:ext cx="2110701" cy="631647"/>
            <a:chOff x="2809642" y="2595081"/>
            <a:chExt cx="2110701" cy="631647"/>
          </a:xfrm>
        </p:grpSpPr>
        <p:pic>
          <p:nvPicPr>
            <p:cNvPr id="6" name="图片 5" descr="microphone.png"/>
            <p:cNvPicPr>
              <a:picLocks noChangeAspect="1"/>
            </p:cNvPicPr>
            <p:nvPr/>
          </p:nvPicPr>
          <p:blipFill>
            <a:blip r:embed="rId5"/>
            <a:stretch>
              <a:fillRect/>
            </a:stretch>
          </p:blipFill>
          <p:spPr>
            <a:xfrm>
              <a:off x="2809642" y="2595081"/>
              <a:ext cx="631647" cy="631647"/>
            </a:xfrm>
            <a:prstGeom prst="rect">
              <a:avLst/>
            </a:prstGeom>
          </p:spPr>
        </p:pic>
        <p:pic>
          <p:nvPicPr>
            <p:cNvPr id="7" name="Picture 5"/>
            <p:cNvPicPr>
              <a:picLocks noChangeAspect="1" noChangeArrowheads="1"/>
            </p:cNvPicPr>
            <p:nvPr/>
          </p:nvPicPr>
          <p:blipFill>
            <a:blip r:embed="rId6"/>
            <a:srcRect/>
            <a:stretch>
              <a:fillRect/>
            </a:stretch>
          </p:blipFill>
          <p:spPr bwMode="auto">
            <a:xfrm>
              <a:off x="3643306" y="2643182"/>
              <a:ext cx="1277037" cy="535447"/>
            </a:xfrm>
            <a:prstGeom prst="rect">
              <a:avLst/>
            </a:prstGeom>
            <a:noFill/>
            <a:ln w="9525">
              <a:noFill/>
              <a:miter lim="800000"/>
              <a:headEnd/>
              <a:tailEnd/>
            </a:ln>
            <a:effectLst/>
          </p:spPr>
        </p:pic>
      </p:grpSp>
      <p:grpSp>
        <p:nvGrpSpPr>
          <p:cNvPr id="8" name="组合 7"/>
          <p:cNvGrpSpPr/>
          <p:nvPr/>
        </p:nvGrpSpPr>
        <p:grpSpPr>
          <a:xfrm>
            <a:off x="5225329" y="2459776"/>
            <a:ext cx="3149415" cy="2585323"/>
            <a:chOff x="5245712" y="1512719"/>
            <a:chExt cx="4403288" cy="3838682"/>
          </a:xfrm>
        </p:grpSpPr>
        <p:sp>
          <p:nvSpPr>
            <p:cNvPr id="9" name="矩形 8"/>
            <p:cNvSpPr>
              <a:spLocks noChangeAspect="1"/>
            </p:cNvSpPr>
            <p:nvPr/>
          </p:nvSpPr>
          <p:spPr bwMode="auto">
            <a:xfrm>
              <a:off x="5245712" y="1512719"/>
              <a:ext cx="2330934" cy="3838682"/>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spAutoFit/>
            </a:bodyPr>
            <a:lstStyle/>
            <a:p>
              <a:pPr algn="ctr" fontAlgn="base">
                <a:spcBef>
                  <a:spcPct val="0"/>
                </a:spcBef>
                <a:spcAft>
                  <a:spcPct val="0"/>
                </a:spcAft>
              </a:pPr>
              <a:endParaRPr lang="en-US" altLang="zh-CN" b="1" dirty="0">
                <a:solidFill>
                  <a:schemeClr val="bg1"/>
                </a:solidFill>
                <a:latin typeface="微软雅黑" pitchFamily="34" charset="-122"/>
                <a:ea typeface="微软雅黑" pitchFamily="34" charset="-122"/>
              </a:endParaRPr>
            </a:p>
            <a:p>
              <a:pPr marL="0" marR="0" indent="0" algn="ctr" defTabSz="914400" rtl="0" eaLnBrk="1" fontAlgn="base" latinLnBrk="0" hangingPunct="1">
                <a:lnSpc>
                  <a:spcPct val="100000"/>
                </a:lnSpc>
                <a:spcBef>
                  <a:spcPct val="0"/>
                </a:spcBef>
                <a:spcAft>
                  <a:spcPct val="0"/>
                </a:spcAft>
                <a:buClrTx/>
                <a:buSzTx/>
                <a:buFontTx/>
                <a:buNone/>
                <a:tabLst/>
              </a:pPr>
              <a:endParaRPr kumimoji="0" lang="en-US" altLang="zh-CN" sz="1800" b="1" i="0" u="none" strike="noStrike" cap="none" normalizeH="0" baseline="0" dirty="0" smtClean="0">
                <a:ln>
                  <a:noFill/>
                </a:ln>
                <a:solidFill>
                  <a:schemeClr val="tx1"/>
                </a:solidFill>
                <a:effectLst/>
                <a:latin typeface="微软雅黑" pitchFamily="34" charset="-122"/>
                <a:ea typeface="微软雅黑" pitchFamily="34" charset="-122"/>
              </a:endParaRPr>
            </a:p>
            <a:p>
              <a:pPr marL="0" marR="0" indent="0" algn="ctr" defTabSz="914400" rtl="0" eaLnBrk="1" fontAlgn="base" latinLnBrk="0" hangingPunct="1">
                <a:lnSpc>
                  <a:spcPct val="100000"/>
                </a:lnSpc>
                <a:spcBef>
                  <a:spcPct val="0"/>
                </a:spcBef>
                <a:spcAft>
                  <a:spcPct val="0"/>
                </a:spcAft>
                <a:buClrTx/>
                <a:buSzTx/>
                <a:buFontTx/>
                <a:buNone/>
                <a:tabLst/>
              </a:pPr>
              <a:endParaRPr lang="en-US" altLang="zh-CN" b="1" dirty="0">
                <a:latin typeface="微软雅黑" pitchFamily="34" charset="-122"/>
                <a:ea typeface="微软雅黑" pitchFamily="34" charset="-122"/>
              </a:endParaRPr>
            </a:p>
            <a:p>
              <a:pPr marL="0" marR="0" indent="0" algn="ctr" defTabSz="914400" rtl="0" eaLnBrk="1" fontAlgn="base" latinLnBrk="0" hangingPunct="1">
                <a:lnSpc>
                  <a:spcPct val="100000"/>
                </a:lnSpc>
                <a:spcBef>
                  <a:spcPct val="0"/>
                </a:spcBef>
                <a:spcAft>
                  <a:spcPct val="0"/>
                </a:spcAft>
                <a:buClrTx/>
                <a:buSzTx/>
                <a:buFontTx/>
                <a:buNone/>
                <a:tabLst/>
              </a:pPr>
              <a:endParaRPr kumimoji="0" lang="en-US" altLang="zh-CN" sz="1800" b="1" i="0" u="none" strike="noStrike" cap="none" normalizeH="0" baseline="0" dirty="0" smtClean="0">
                <a:ln>
                  <a:noFill/>
                </a:ln>
                <a:solidFill>
                  <a:schemeClr val="tx1"/>
                </a:solidFill>
                <a:effectLst/>
                <a:latin typeface="微软雅黑" pitchFamily="34" charset="-122"/>
                <a:ea typeface="微软雅黑" pitchFamily="34" charset="-122"/>
              </a:endParaRPr>
            </a:p>
            <a:p>
              <a:pPr marL="0" marR="0" indent="0" algn="ctr" defTabSz="914400" rtl="0" eaLnBrk="1" fontAlgn="base" latinLnBrk="0" hangingPunct="1">
                <a:lnSpc>
                  <a:spcPct val="100000"/>
                </a:lnSpc>
                <a:spcBef>
                  <a:spcPct val="0"/>
                </a:spcBef>
                <a:spcAft>
                  <a:spcPct val="0"/>
                </a:spcAft>
                <a:buClrTx/>
                <a:buSzTx/>
                <a:buFontTx/>
                <a:buNone/>
                <a:tabLst/>
              </a:pPr>
              <a:endParaRPr lang="en-US" altLang="zh-CN" b="1" dirty="0">
                <a:latin typeface="微软雅黑" pitchFamily="34" charset="-122"/>
                <a:ea typeface="微软雅黑" pitchFamily="34" charset="-122"/>
              </a:endParaRPr>
            </a:p>
            <a:p>
              <a:pPr marL="0" marR="0" indent="0" algn="ctr" defTabSz="914400" rtl="0" eaLnBrk="1" fontAlgn="base" latinLnBrk="0" hangingPunct="1">
                <a:lnSpc>
                  <a:spcPct val="100000"/>
                </a:lnSpc>
                <a:spcBef>
                  <a:spcPct val="0"/>
                </a:spcBef>
                <a:spcAft>
                  <a:spcPct val="0"/>
                </a:spcAft>
                <a:buClrTx/>
                <a:buSzTx/>
                <a:buFontTx/>
                <a:buNone/>
                <a:tabLst/>
              </a:pPr>
              <a:endParaRPr kumimoji="0" lang="en-US" altLang="zh-CN" sz="1800" b="1" i="0" u="none" strike="noStrike" cap="none" normalizeH="0" baseline="0" dirty="0" smtClean="0">
                <a:ln>
                  <a:noFill/>
                </a:ln>
                <a:solidFill>
                  <a:schemeClr val="tx1"/>
                </a:solidFill>
                <a:effectLst/>
                <a:latin typeface="微软雅黑" pitchFamily="34" charset="-122"/>
                <a:ea typeface="微软雅黑" pitchFamily="34" charset="-122"/>
              </a:endParaRPr>
            </a:p>
            <a:p>
              <a:pPr marL="0" marR="0" indent="0" algn="ctr" defTabSz="914400" rtl="0" eaLnBrk="1" fontAlgn="base" latinLnBrk="0" hangingPunct="1">
                <a:lnSpc>
                  <a:spcPct val="100000"/>
                </a:lnSpc>
                <a:spcBef>
                  <a:spcPct val="0"/>
                </a:spcBef>
                <a:spcAft>
                  <a:spcPct val="0"/>
                </a:spcAft>
                <a:buClrTx/>
                <a:buSzTx/>
                <a:buFontTx/>
                <a:buNone/>
                <a:tabLst/>
              </a:pPr>
              <a:endParaRPr lang="en-US" altLang="zh-CN" b="1" dirty="0">
                <a:latin typeface="微软雅黑" pitchFamily="34" charset="-122"/>
                <a:ea typeface="微软雅黑" pitchFamily="34" charset="-122"/>
              </a:endParaRPr>
            </a:p>
            <a:p>
              <a:pPr marL="0" marR="0" indent="0" algn="ctr" defTabSz="914400" rtl="0" eaLnBrk="1" fontAlgn="base" latinLnBrk="0" hangingPunct="1">
                <a:lnSpc>
                  <a:spcPct val="100000"/>
                </a:lnSpc>
                <a:spcBef>
                  <a:spcPct val="0"/>
                </a:spcBef>
                <a:spcAft>
                  <a:spcPct val="0"/>
                </a:spcAft>
                <a:buClrTx/>
                <a:buSzTx/>
                <a:buFontTx/>
                <a:buNone/>
                <a:tabLst/>
              </a:pPr>
              <a:endParaRPr kumimoji="0" lang="en-US" altLang="zh-CN" sz="1800" b="1" i="0" u="none" strike="noStrike" cap="none" normalizeH="0" baseline="0" dirty="0" smtClean="0">
                <a:ln>
                  <a:noFill/>
                </a:ln>
                <a:solidFill>
                  <a:schemeClr val="tx1"/>
                </a:solidFill>
                <a:effectLst/>
                <a:latin typeface="微软雅黑" pitchFamily="34" charset="-122"/>
                <a:ea typeface="微软雅黑" pitchFamily="34" charset="-122"/>
              </a:endParaRPr>
            </a:p>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dirty="0" smtClean="0">
                <a:ln>
                  <a:noFill/>
                </a:ln>
                <a:solidFill>
                  <a:schemeClr val="tx1"/>
                </a:solidFill>
                <a:effectLst/>
                <a:latin typeface="微软雅黑" pitchFamily="34" charset="-122"/>
                <a:ea typeface="微软雅黑" pitchFamily="34" charset="-122"/>
              </a:endParaRPr>
            </a:p>
          </p:txBody>
        </p:sp>
        <p:sp>
          <p:nvSpPr>
            <p:cNvPr id="10" name="流程图: 手动操作 9"/>
            <p:cNvSpPr/>
            <p:nvPr/>
          </p:nvSpPr>
          <p:spPr bwMode="auto">
            <a:xfrm rot="16200000">
              <a:off x="4506154" y="3279211"/>
              <a:ext cx="2346841" cy="584706"/>
            </a:xfrm>
            <a:prstGeom prst="flowChartManualOperation">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eaVert"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2000" b="1" dirty="0" smtClean="0">
                  <a:solidFill>
                    <a:schemeClr val="tx1"/>
                  </a:solidFill>
                  <a:latin typeface="微软雅黑" pitchFamily="34" charset="-122"/>
                  <a:ea typeface="微软雅黑" pitchFamily="34" charset="-122"/>
                </a:rPr>
                <a:t>声</a:t>
              </a:r>
              <a:endParaRPr lang="en-US" altLang="zh-CN" sz="2000" b="1" dirty="0" smtClean="0">
                <a:solidFill>
                  <a:schemeClr val="tx1"/>
                </a:solidFill>
                <a:latin typeface="微软雅黑" pitchFamily="34" charset="-122"/>
                <a:ea typeface="微软雅黑" pitchFamily="34" charset="-122"/>
              </a:endParaRPr>
            </a:p>
            <a:p>
              <a:pPr marL="0" marR="0" indent="0" algn="ctr" defTabSz="914400" rtl="0" eaLnBrk="1" fontAlgn="base" latinLnBrk="0" hangingPunct="1">
                <a:lnSpc>
                  <a:spcPct val="100000"/>
                </a:lnSpc>
                <a:spcBef>
                  <a:spcPct val="0"/>
                </a:spcBef>
                <a:spcAft>
                  <a:spcPct val="0"/>
                </a:spcAft>
                <a:buClrTx/>
                <a:buSzTx/>
                <a:buFontTx/>
                <a:buNone/>
                <a:tabLst/>
              </a:pPr>
              <a:r>
                <a:rPr lang="zh-CN" altLang="en-US" sz="2000" b="1" dirty="0" smtClean="0">
                  <a:solidFill>
                    <a:schemeClr val="tx1"/>
                  </a:solidFill>
                  <a:latin typeface="微软雅黑" pitchFamily="34" charset="-122"/>
                  <a:ea typeface="微软雅黑" pitchFamily="34" charset="-122"/>
                </a:rPr>
                <a:t>源</a:t>
              </a:r>
              <a:endParaRPr lang="en-US" altLang="zh-CN" sz="2000" b="1" dirty="0" smtClean="0">
                <a:solidFill>
                  <a:schemeClr val="tx1"/>
                </a:solidFill>
                <a:latin typeface="微软雅黑" pitchFamily="34" charset="-122"/>
                <a:ea typeface="微软雅黑" pitchFamily="34" charset="-122"/>
              </a:endParaRPr>
            </a:p>
            <a:p>
              <a:pPr marL="0" marR="0" indent="0" algn="ctr" defTabSz="914400" rtl="0" eaLnBrk="1" fontAlgn="base" latinLnBrk="0" hangingPunct="1">
                <a:lnSpc>
                  <a:spcPct val="100000"/>
                </a:lnSpc>
                <a:spcBef>
                  <a:spcPct val="0"/>
                </a:spcBef>
                <a:spcAft>
                  <a:spcPct val="0"/>
                </a:spcAft>
                <a:buClrTx/>
                <a:buSzTx/>
                <a:buFontTx/>
                <a:buNone/>
                <a:tabLst/>
              </a:pPr>
              <a:r>
                <a:rPr lang="zh-CN" altLang="en-US" sz="2000" b="1" dirty="0" smtClean="0">
                  <a:solidFill>
                    <a:schemeClr val="tx1"/>
                  </a:solidFill>
                  <a:latin typeface="微软雅黑" pitchFamily="34" charset="-122"/>
                  <a:ea typeface="微软雅黑" pitchFamily="34" charset="-122"/>
                </a:rPr>
                <a:t>定</a:t>
              </a:r>
              <a:endParaRPr lang="en-US" altLang="zh-CN" sz="2000" b="1" dirty="0" smtClean="0">
                <a:solidFill>
                  <a:schemeClr val="tx1"/>
                </a:solidFill>
                <a:latin typeface="微软雅黑" pitchFamily="34" charset="-122"/>
                <a:ea typeface="微软雅黑" pitchFamily="34" charset="-122"/>
              </a:endParaRPr>
            </a:p>
            <a:p>
              <a:pPr marL="0" marR="0" indent="0" algn="ctr" defTabSz="914400" rtl="0" eaLnBrk="1" fontAlgn="base" latinLnBrk="0" hangingPunct="1">
                <a:lnSpc>
                  <a:spcPct val="100000"/>
                </a:lnSpc>
                <a:spcBef>
                  <a:spcPct val="0"/>
                </a:spcBef>
                <a:spcAft>
                  <a:spcPct val="0"/>
                </a:spcAft>
                <a:buClrTx/>
                <a:buSzTx/>
                <a:buFontTx/>
                <a:buNone/>
                <a:tabLst/>
              </a:pPr>
              <a:r>
                <a:rPr lang="zh-CN" altLang="en-US" sz="2000" b="1" dirty="0" smtClean="0">
                  <a:solidFill>
                    <a:schemeClr val="tx1"/>
                  </a:solidFill>
                  <a:latin typeface="微软雅黑" pitchFamily="34" charset="-122"/>
                  <a:ea typeface="微软雅黑" pitchFamily="34" charset="-122"/>
                </a:rPr>
                <a:t>位</a:t>
              </a:r>
              <a:endPar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endParaRPr>
            </a:p>
          </p:txBody>
        </p:sp>
        <p:sp>
          <p:nvSpPr>
            <p:cNvPr id="11" name="流程图: 手动操作 10"/>
            <p:cNvSpPr/>
            <p:nvPr/>
          </p:nvSpPr>
          <p:spPr bwMode="auto">
            <a:xfrm rot="16200000">
              <a:off x="5231695" y="3212389"/>
              <a:ext cx="2346841" cy="584706"/>
            </a:xfrm>
            <a:prstGeom prst="flowChartManualOperation">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eaVert" wrap="square" lIns="91440" tIns="45720" rIns="91440" bIns="45720" numCol="1" rtlCol="0" anchor="ctr" anchorCtr="0" compatLnSpc="1">
              <a:prstTxWarp prst="textNoShape">
                <a:avLst/>
              </a:prstTxWarp>
              <a:spAutoFit/>
            </a:bodyPr>
            <a:lstStyle/>
            <a:p>
              <a:pPr algn="ctr"/>
              <a:r>
                <a:rPr lang="zh-CN" altLang="en-US" sz="2000" b="1" dirty="0">
                  <a:solidFill>
                    <a:schemeClr val="tx1"/>
                  </a:solidFill>
                  <a:latin typeface="微软雅黑" pitchFamily="34" charset="-122"/>
                  <a:ea typeface="微软雅黑" pitchFamily="34" charset="-122"/>
                </a:rPr>
                <a:t>波</a:t>
              </a:r>
              <a:endParaRPr lang="en-US" altLang="zh-CN" sz="2000" b="1" dirty="0">
                <a:solidFill>
                  <a:schemeClr val="tx1"/>
                </a:solidFill>
                <a:latin typeface="微软雅黑" pitchFamily="34" charset="-122"/>
                <a:ea typeface="微软雅黑" pitchFamily="34" charset="-122"/>
              </a:endParaRPr>
            </a:p>
            <a:p>
              <a:pPr algn="ctr"/>
              <a:r>
                <a:rPr lang="zh-CN" altLang="en-US" sz="2000" b="1" dirty="0">
                  <a:solidFill>
                    <a:schemeClr val="tx1"/>
                  </a:solidFill>
                  <a:latin typeface="微软雅黑" pitchFamily="34" charset="-122"/>
                  <a:ea typeface="微软雅黑" pitchFamily="34" charset="-122"/>
                </a:rPr>
                <a:t>束</a:t>
              </a:r>
              <a:endParaRPr lang="en-US" altLang="zh-CN" sz="2000" b="1" dirty="0">
                <a:solidFill>
                  <a:schemeClr val="tx1"/>
                </a:solidFill>
                <a:latin typeface="微软雅黑" pitchFamily="34" charset="-122"/>
                <a:ea typeface="微软雅黑" pitchFamily="34" charset="-122"/>
              </a:endParaRPr>
            </a:p>
            <a:p>
              <a:pPr algn="ctr"/>
              <a:r>
                <a:rPr lang="zh-CN" altLang="en-US" sz="2000" b="1" dirty="0">
                  <a:solidFill>
                    <a:schemeClr val="tx1"/>
                  </a:solidFill>
                  <a:latin typeface="微软雅黑" pitchFamily="34" charset="-122"/>
                  <a:ea typeface="微软雅黑" pitchFamily="34" charset="-122"/>
                </a:rPr>
                <a:t>形</a:t>
              </a:r>
              <a:endParaRPr lang="en-US" altLang="zh-CN" sz="2000" b="1" dirty="0">
                <a:solidFill>
                  <a:schemeClr val="tx1"/>
                </a:solidFill>
                <a:latin typeface="微软雅黑" pitchFamily="34" charset="-122"/>
                <a:ea typeface="微软雅黑" pitchFamily="34" charset="-122"/>
              </a:endParaRPr>
            </a:p>
            <a:p>
              <a:pPr algn="ctr"/>
              <a:r>
                <a:rPr lang="zh-CN" altLang="en-US" sz="2000" b="1" dirty="0">
                  <a:solidFill>
                    <a:schemeClr val="tx1"/>
                  </a:solidFill>
                  <a:latin typeface="微软雅黑" pitchFamily="34" charset="-122"/>
                  <a:ea typeface="微软雅黑" pitchFamily="34" charset="-122"/>
                </a:rPr>
                <a:t>成</a:t>
              </a:r>
            </a:p>
          </p:txBody>
        </p:sp>
        <p:grpSp>
          <p:nvGrpSpPr>
            <p:cNvPr id="12" name="组合 11"/>
            <p:cNvGrpSpPr/>
            <p:nvPr/>
          </p:nvGrpSpPr>
          <p:grpSpPr>
            <a:xfrm>
              <a:off x="6838303" y="2318126"/>
              <a:ext cx="2810697" cy="2346841"/>
              <a:chOff x="6838303" y="2318126"/>
              <a:chExt cx="2810697" cy="2346841"/>
            </a:xfrm>
          </p:grpSpPr>
          <p:sp>
            <p:nvSpPr>
              <p:cNvPr id="13" name="流程图: 手动操作 12"/>
              <p:cNvSpPr/>
              <p:nvPr/>
            </p:nvSpPr>
            <p:spPr bwMode="auto">
              <a:xfrm rot="16200000">
                <a:off x="5957235" y="3199194"/>
                <a:ext cx="2346841" cy="584706"/>
              </a:xfrm>
              <a:prstGeom prst="flowChartManualOperation">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eaVert" wrap="square" lIns="91440" tIns="45720" rIns="91440" bIns="45720" numCol="1" rtlCol="0" anchor="ctr" anchorCtr="0" compatLnSpc="1">
                <a:prstTxWarp prst="textNoShape">
                  <a:avLst/>
                </a:prstTxWarp>
                <a:spAutoFit/>
              </a:bodyPr>
              <a:lstStyle/>
              <a:p>
                <a:pPr algn="ctr"/>
                <a:r>
                  <a:rPr lang="zh-CN" altLang="en-US" sz="2000" b="1" dirty="0">
                    <a:solidFill>
                      <a:schemeClr val="tx1"/>
                    </a:solidFill>
                    <a:latin typeface="微软雅黑" pitchFamily="34" charset="-122"/>
                    <a:ea typeface="微软雅黑" pitchFamily="34" charset="-122"/>
                  </a:rPr>
                  <a:t>语</a:t>
                </a:r>
                <a:endParaRPr lang="en-US" altLang="zh-CN" sz="2000" b="1" dirty="0">
                  <a:solidFill>
                    <a:schemeClr val="tx1"/>
                  </a:solidFill>
                  <a:latin typeface="微软雅黑" pitchFamily="34" charset="-122"/>
                  <a:ea typeface="微软雅黑" pitchFamily="34" charset="-122"/>
                </a:endParaRPr>
              </a:p>
              <a:p>
                <a:pPr algn="ctr"/>
                <a:r>
                  <a:rPr lang="zh-CN" altLang="en-US" sz="2000" b="1" dirty="0">
                    <a:solidFill>
                      <a:schemeClr val="tx1"/>
                    </a:solidFill>
                    <a:latin typeface="微软雅黑" pitchFamily="34" charset="-122"/>
                    <a:ea typeface="微软雅黑" pitchFamily="34" charset="-122"/>
                  </a:rPr>
                  <a:t>音</a:t>
                </a:r>
                <a:endParaRPr lang="en-US" altLang="zh-CN" sz="2000" b="1" dirty="0">
                  <a:solidFill>
                    <a:schemeClr val="tx1"/>
                  </a:solidFill>
                  <a:latin typeface="微软雅黑" pitchFamily="34" charset="-122"/>
                  <a:ea typeface="微软雅黑" pitchFamily="34" charset="-122"/>
                </a:endParaRPr>
              </a:p>
              <a:p>
                <a:pPr algn="ctr"/>
                <a:r>
                  <a:rPr lang="zh-CN" altLang="en-US" sz="2000" b="1" dirty="0">
                    <a:solidFill>
                      <a:schemeClr val="tx1"/>
                    </a:solidFill>
                    <a:latin typeface="微软雅黑" pitchFamily="34" charset="-122"/>
                    <a:ea typeface="微软雅黑" pitchFamily="34" charset="-122"/>
                  </a:rPr>
                  <a:t>增</a:t>
                </a:r>
                <a:endParaRPr lang="en-US" altLang="zh-CN" sz="2000" b="1" dirty="0">
                  <a:solidFill>
                    <a:schemeClr val="tx1"/>
                  </a:solidFill>
                  <a:latin typeface="微软雅黑" pitchFamily="34" charset="-122"/>
                  <a:ea typeface="微软雅黑" pitchFamily="34" charset="-122"/>
                </a:endParaRPr>
              </a:p>
              <a:p>
                <a:pPr algn="ctr"/>
                <a:r>
                  <a:rPr lang="zh-CN" altLang="en-US" sz="2000" b="1" dirty="0">
                    <a:solidFill>
                      <a:schemeClr val="tx1"/>
                    </a:solidFill>
                    <a:latin typeface="微软雅黑" pitchFamily="34" charset="-122"/>
                    <a:ea typeface="微软雅黑" pitchFamily="34" charset="-122"/>
                  </a:rPr>
                  <a:t>强</a:t>
                </a:r>
              </a:p>
            </p:txBody>
          </p:sp>
          <p:pic>
            <p:nvPicPr>
              <p:cNvPr id="14" name="Picture 4"/>
              <p:cNvPicPr>
                <a:picLocks noChangeAspect="1" noChangeArrowheads="1"/>
              </p:cNvPicPr>
              <p:nvPr/>
            </p:nvPicPr>
            <p:blipFill>
              <a:blip r:embed="rId7"/>
              <a:srcRect/>
              <a:stretch>
                <a:fillRect/>
              </a:stretch>
            </p:blipFill>
            <p:spPr bwMode="auto">
              <a:xfrm>
                <a:off x="7615268" y="2806893"/>
                <a:ext cx="2033732" cy="1395697"/>
              </a:xfrm>
              <a:prstGeom prst="rect">
                <a:avLst/>
              </a:prstGeom>
              <a:noFill/>
              <a:ln w="9525">
                <a:noFill/>
                <a:miter lim="800000"/>
                <a:headEnd/>
                <a:tailEnd/>
              </a:ln>
              <a:effectLst/>
            </p:spPr>
          </p:pic>
        </p:grpSp>
      </p:grpSp>
      <p:grpSp>
        <p:nvGrpSpPr>
          <p:cNvPr id="15" name="组合 14"/>
          <p:cNvGrpSpPr/>
          <p:nvPr/>
        </p:nvGrpSpPr>
        <p:grpSpPr>
          <a:xfrm>
            <a:off x="2809642" y="4497944"/>
            <a:ext cx="2110701" cy="631647"/>
            <a:chOff x="2809642" y="2595081"/>
            <a:chExt cx="2110701" cy="631647"/>
          </a:xfrm>
        </p:grpSpPr>
        <p:pic>
          <p:nvPicPr>
            <p:cNvPr id="16" name="图片 15" descr="microphone.png"/>
            <p:cNvPicPr>
              <a:picLocks noChangeAspect="1"/>
            </p:cNvPicPr>
            <p:nvPr/>
          </p:nvPicPr>
          <p:blipFill>
            <a:blip r:embed="rId5"/>
            <a:stretch>
              <a:fillRect/>
            </a:stretch>
          </p:blipFill>
          <p:spPr>
            <a:xfrm>
              <a:off x="2809642" y="2595081"/>
              <a:ext cx="631647" cy="631647"/>
            </a:xfrm>
            <a:prstGeom prst="rect">
              <a:avLst/>
            </a:prstGeom>
          </p:spPr>
        </p:pic>
        <p:pic>
          <p:nvPicPr>
            <p:cNvPr id="17" name="Picture 5"/>
            <p:cNvPicPr>
              <a:picLocks noChangeAspect="1" noChangeArrowheads="1"/>
            </p:cNvPicPr>
            <p:nvPr/>
          </p:nvPicPr>
          <p:blipFill>
            <a:blip r:embed="rId6"/>
            <a:srcRect/>
            <a:stretch>
              <a:fillRect/>
            </a:stretch>
          </p:blipFill>
          <p:spPr bwMode="auto">
            <a:xfrm>
              <a:off x="3643306" y="2643182"/>
              <a:ext cx="1277037" cy="535447"/>
            </a:xfrm>
            <a:prstGeom prst="rect">
              <a:avLst/>
            </a:prstGeom>
            <a:noFill/>
            <a:ln w="9525">
              <a:noFill/>
              <a:miter lim="800000"/>
              <a:headEnd/>
              <a:tailEnd/>
            </a:ln>
            <a:effectLst/>
          </p:spPr>
        </p:pic>
      </p:grpSp>
      <p:grpSp>
        <p:nvGrpSpPr>
          <p:cNvPr id="18" name="组合 17"/>
          <p:cNvGrpSpPr/>
          <p:nvPr/>
        </p:nvGrpSpPr>
        <p:grpSpPr>
          <a:xfrm>
            <a:off x="2809642" y="3886211"/>
            <a:ext cx="2110701" cy="631647"/>
            <a:chOff x="2809642" y="2595081"/>
            <a:chExt cx="2110701" cy="631647"/>
          </a:xfrm>
        </p:grpSpPr>
        <p:pic>
          <p:nvPicPr>
            <p:cNvPr id="19" name="图片 18" descr="microphone.png"/>
            <p:cNvPicPr>
              <a:picLocks noChangeAspect="1"/>
            </p:cNvPicPr>
            <p:nvPr/>
          </p:nvPicPr>
          <p:blipFill>
            <a:blip r:embed="rId5"/>
            <a:stretch>
              <a:fillRect/>
            </a:stretch>
          </p:blipFill>
          <p:spPr>
            <a:xfrm>
              <a:off x="2809642" y="2595081"/>
              <a:ext cx="631647" cy="631647"/>
            </a:xfrm>
            <a:prstGeom prst="rect">
              <a:avLst/>
            </a:prstGeom>
          </p:spPr>
        </p:pic>
        <p:pic>
          <p:nvPicPr>
            <p:cNvPr id="20" name="Picture 5"/>
            <p:cNvPicPr>
              <a:picLocks noChangeAspect="1" noChangeArrowheads="1"/>
            </p:cNvPicPr>
            <p:nvPr/>
          </p:nvPicPr>
          <p:blipFill>
            <a:blip r:embed="rId6"/>
            <a:srcRect/>
            <a:stretch>
              <a:fillRect/>
            </a:stretch>
          </p:blipFill>
          <p:spPr bwMode="auto">
            <a:xfrm>
              <a:off x="3643306" y="2643182"/>
              <a:ext cx="1277037" cy="535447"/>
            </a:xfrm>
            <a:prstGeom prst="rect">
              <a:avLst/>
            </a:prstGeom>
            <a:noFill/>
            <a:ln w="9525">
              <a:noFill/>
              <a:miter lim="800000"/>
              <a:headEnd/>
              <a:tailEnd/>
            </a:ln>
            <a:effectLst/>
          </p:spPr>
        </p:pic>
      </p:grpSp>
      <p:grpSp>
        <p:nvGrpSpPr>
          <p:cNvPr id="21" name="组合 20"/>
          <p:cNvGrpSpPr/>
          <p:nvPr/>
        </p:nvGrpSpPr>
        <p:grpSpPr>
          <a:xfrm>
            <a:off x="2809642" y="3259121"/>
            <a:ext cx="2110701" cy="631647"/>
            <a:chOff x="2809642" y="2595081"/>
            <a:chExt cx="2110701" cy="631647"/>
          </a:xfrm>
        </p:grpSpPr>
        <p:pic>
          <p:nvPicPr>
            <p:cNvPr id="22" name="图片 21" descr="microphone.png"/>
            <p:cNvPicPr>
              <a:picLocks noChangeAspect="1"/>
            </p:cNvPicPr>
            <p:nvPr/>
          </p:nvPicPr>
          <p:blipFill>
            <a:blip r:embed="rId5"/>
            <a:stretch>
              <a:fillRect/>
            </a:stretch>
          </p:blipFill>
          <p:spPr>
            <a:xfrm>
              <a:off x="2809642" y="2595081"/>
              <a:ext cx="631647" cy="631647"/>
            </a:xfrm>
            <a:prstGeom prst="rect">
              <a:avLst/>
            </a:prstGeom>
          </p:spPr>
        </p:pic>
        <p:pic>
          <p:nvPicPr>
            <p:cNvPr id="23" name="Picture 5"/>
            <p:cNvPicPr>
              <a:picLocks noChangeAspect="1" noChangeArrowheads="1"/>
            </p:cNvPicPr>
            <p:nvPr/>
          </p:nvPicPr>
          <p:blipFill>
            <a:blip r:embed="rId6"/>
            <a:srcRect/>
            <a:stretch>
              <a:fillRect/>
            </a:stretch>
          </p:blipFill>
          <p:spPr bwMode="auto">
            <a:xfrm>
              <a:off x="3643306" y="2643182"/>
              <a:ext cx="1277037" cy="535447"/>
            </a:xfrm>
            <a:prstGeom prst="rect">
              <a:avLst/>
            </a:prstGeom>
            <a:noFill/>
            <a:ln w="9525">
              <a:noFill/>
              <a:miter lim="800000"/>
              <a:headEnd/>
              <a:tailEnd/>
            </a:ln>
            <a:effectLst/>
          </p:spPr>
        </p:pic>
      </p:grpSp>
      <p:sp>
        <p:nvSpPr>
          <p:cNvPr id="24" name="内容占位符 2"/>
          <p:cNvSpPr txBox="1">
            <a:spLocks/>
          </p:cNvSpPr>
          <p:nvPr/>
        </p:nvSpPr>
        <p:spPr>
          <a:xfrm>
            <a:off x="0" y="1126672"/>
            <a:ext cx="8817429" cy="5471820"/>
          </a:xfrm>
          <a:prstGeom prst="rect">
            <a:avLst/>
          </a:prstGeom>
        </p:spPr>
        <p:txBody>
          <a:bodyPr/>
          <a:lstStyle>
            <a:lvl1pPr marL="343491" indent="-343491" algn="l" defTabSz="914963" rtl="0" eaLnBrk="1" fontAlgn="base" hangingPunct="1">
              <a:spcBef>
                <a:spcPct val="20000"/>
              </a:spcBef>
              <a:spcAft>
                <a:spcPct val="0"/>
              </a:spcAft>
              <a:buChar char="•"/>
              <a:defRPr kumimoji="1" sz="2681">
                <a:solidFill>
                  <a:schemeClr val="tx1"/>
                </a:solidFill>
                <a:latin typeface="+mn-lt"/>
                <a:ea typeface="+mn-ea"/>
                <a:cs typeface="+mn-cs"/>
              </a:defRPr>
            </a:lvl1pPr>
            <a:lvl2pPr marL="743218" indent="-285736" algn="l" defTabSz="914963" rtl="0" eaLnBrk="1" fontAlgn="base" hangingPunct="1">
              <a:spcBef>
                <a:spcPct val="20000"/>
              </a:spcBef>
              <a:spcAft>
                <a:spcPct val="0"/>
              </a:spcAft>
              <a:buChar char="–"/>
              <a:defRPr kumimoji="1" sz="2489">
                <a:solidFill>
                  <a:schemeClr val="tx1"/>
                </a:solidFill>
                <a:latin typeface="+mn-lt"/>
                <a:ea typeface="+mn-ea"/>
              </a:defRPr>
            </a:lvl2pPr>
            <a:lvl3pPr marL="1142944" indent="-227981" algn="l" defTabSz="914963" rtl="0" eaLnBrk="1" fontAlgn="base" hangingPunct="1">
              <a:spcBef>
                <a:spcPct val="20000"/>
              </a:spcBef>
              <a:spcAft>
                <a:spcPct val="0"/>
              </a:spcAft>
              <a:buChar char="•"/>
              <a:defRPr kumimoji="1" sz="2298">
                <a:solidFill>
                  <a:schemeClr val="tx1"/>
                </a:solidFill>
                <a:latin typeface="+mn-lt"/>
                <a:ea typeface="+mn-ea"/>
              </a:defRPr>
            </a:lvl3pPr>
            <a:lvl4pPr marL="1600426" indent="-229501" algn="l" defTabSz="914963" rtl="0" eaLnBrk="1" fontAlgn="base" hangingPunct="1">
              <a:spcBef>
                <a:spcPct val="20000"/>
              </a:spcBef>
              <a:spcAft>
                <a:spcPct val="0"/>
              </a:spcAft>
              <a:buChar char="–"/>
              <a:defRPr kumimoji="1" sz="2011">
                <a:solidFill>
                  <a:schemeClr val="tx1"/>
                </a:solidFill>
                <a:latin typeface="+mn-lt"/>
                <a:ea typeface="+mn-ea"/>
              </a:defRPr>
            </a:lvl4pPr>
            <a:lvl5pPr marL="2057907" indent="-229501" algn="l" defTabSz="914963" rtl="0" eaLnBrk="1" fontAlgn="base" hangingPunct="1">
              <a:spcBef>
                <a:spcPct val="20000"/>
              </a:spcBef>
              <a:spcAft>
                <a:spcPct val="0"/>
              </a:spcAft>
              <a:buChar char="»"/>
              <a:defRPr kumimoji="1" sz="2011">
                <a:solidFill>
                  <a:schemeClr val="tx1"/>
                </a:solidFill>
                <a:latin typeface="+mn-lt"/>
                <a:ea typeface="+mn-ea"/>
              </a:defRPr>
            </a:lvl5pPr>
            <a:lvl6pPr marL="2495631" indent="-229501" algn="l" defTabSz="914963" rtl="0" eaLnBrk="1" fontAlgn="base" hangingPunct="1">
              <a:spcBef>
                <a:spcPct val="20000"/>
              </a:spcBef>
              <a:spcAft>
                <a:spcPct val="0"/>
              </a:spcAft>
              <a:buChar char="»"/>
              <a:defRPr kumimoji="1" sz="2011">
                <a:solidFill>
                  <a:schemeClr val="tx1"/>
                </a:solidFill>
                <a:latin typeface="+mn-lt"/>
                <a:ea typeface="+mn-ea"/>
              </a:defRPr>
            </a:lvl6pPr>
            <a:lvl7pPr marL="2933354" indent="-229501" algn="l" defTabSz="914963" rtl="0" eaLnBrk="1" fontAlgn="base" hangingPunct="1">
              <a:spcBef>
                <a:spcPct val="20000"/>
              </a:spcBef>
              <a:spcAft>
                <a:spcPct val="0"/>
              </a:spcAft>
              <a:buChar char="»"/>
              <a:defRPr kumimoji="1" sz="2011">
                <a:solidFill>
                  <a:schemeClr val="tx1"/>
                </a:solidFill>
                <a:latin typeface="+mn-lt"/>
                <a:ea typeface="+mn-ea"/>
              </a:defRPr>
            </a:lvl7pPr>
            <a:lvl8pPr marL="3371077" indent="-229501" algn="l" defTabSz="914963" rtl="0" eaLnBrk="1" fontAlgn="base" hangingPunct="1">
              <a:spcBef>
                <a:spcPct val="20000"/>
              </a:spcBef>
              <a:spcAft>
                <a:spcPct val="0"/>
              </a:spcAft>
              <a:buChar char="»"/>
              <a:defRPr kumimoji="1" sz="2011">
                <a:solidFill>
                  <a:schemeClr val="tx1"/>
                </a:solidFill>
                <a:latin typeface="+mn-lt"/>
                <a:ea typeface="+mn-ea"/>
              </a:defRPr>
            </a:lvl8pPr>
            <a:lvl9pPr marL="3808800" indent="-229501" algn="l" defTabSz="914963" rtl="0" eaLnBrk="1" fontAlgn="base" hangingPunct="1">
              <a:spcBef>
                <a:spcPct val="20000"/>
              </a:spcBef>
              <a:spcAft>
                <a:spcPct val="0"/>
              </a:spcAft>
              <a:buChar char="»"/>
              <a:defRPr kumimoji="1" sz="2011">
                <a:solidFill>
                  <a:schemeClr val="tx1"/>
                </a:solidFill>
                <a:latin typeface="+mn-lt"/>
                <a:ea typeface="+mn-ea"/>
              </a:defRPr>
            </a:lvl9pPr>
          </a:lstStyle>
          <a:p>
            <a:r>
              <a:rPr lang="zh-CN" altLang="en-US" sz="2800" kern="0" dirty="0" smtClean="0">
                <a:solidFill>
                  <a:schemeClr val="bg1"/>
                </a:solidFill>
                <a:latin typeface="微软雅黑"/>
                <a:ea typeface="微软雅黑"/>
                <a:cs typeface="微软雅黑"/>
              </a:rPr>
              <a:t>语音前端处理：利用麦克风阵列、回声消除等技术将目标说话人的声音增强，并抑制</a:t>
            </a:r>
            <a:r>
              <a:rPr lang="en-US" altLang="zh-CN" sz="2800" kern="0" dirty="0" smtClean="0">
                <a:solidFill>
                  <a:schemeClr val="bg1"/>
                </a:solidFill>
                <a:latin typeface="微软雅黑"/>
                <a:ea typeface="微软雅黑"/>
                <a:cs typeface="微软雅黑"/>
              </a:rPr>
              <a:t>/</a:t>
            </a:r>
            <a:r>
              <a:rPr lang="zh-CN" altLang="en-US" sz="2800" kern="0" dirty="0" smtClean="0">
                <a:solidFill>
                  <a:schemeClr val="bg1"/>
                </a:solidFill>
                <a:latin typeface="微软雅黑"/>
                <a:ea typeface="微软雅黑"/>
                <a:cs typeface="微软雅黑"/>
              </a:rPr>
              <a:t>消除周围或本身无用的声音（噪声</a:t>
            </a:r>
            <a:r>
              <a:rPr lang="en-US" altLang="zh-CN" sz="2800" kern="0" dirty="0" smtClean="0">
                <a:solidFill>
                  <a:schemeClr val="bg1"/>
                </a:solidFill>
                <a:latin typeface="微软雅黑"/>
                <a:ea typeface="微软雅黑"/>
                <a:cs typeface="微软雅黑"/>
              </a:rPr>
              <a:t>+</a:t>
            </a:r>
            <a:r>
              <a:rPr lang="zh-CN" altLang="en-US" sz="2800" kern="0" dirty="0" smtClean="0">
                <a:solidFill>
                  <a:schemeClr val="bg1"/>
                </a:solidFill>
                <a:latin typeface="微软雅黑"/>
                <a:ea typeface="微软雅黑"/>
                <a:cs typeface="微软雅黑"/>
              </a:rPr>
              <a:t>回声）</a:t>
            </a:r>
            <a:endParaRPr lang="en-US" altLang="zh-CN" sz="2800" kern="0" dirty="0" smtClean="0">
              <a:solidFill>
                <a:schemeClr val="bg1"/>
              </a:solidFill>
              <a:latin typeface="微软雅黑"/>
              <a:ea typeface="微软雅黑"/>
              <a:cs typeface="微软雅黑"/>
            </a:endParaRPr>
          </a:p>
          <a:p>
            <a:pPr lvl="1"/>
            <a:endParaRPr lang="en-US" altLang="zh-CN" sz="2608" kern="0" dirty="0" smtClean="0">
              <a:solidFill>
                <a:srgbClr val="0000FF"/>
              </a:solidFill>
              <a:latin typeface="+mj-ea"/>
              <a:ea typeface="方正大黑简体" pitchFamily="2" charset="-122"/>
            </a:endParaRPr>
          </a:p>
          <a:p>
            <a:pPr lvl="1"/>
            <a:endParaRPr lang="en-US" altLang="zh-CN" sz="2608" kern="0" dirty="0">
              <a:solidFill>
                <a:srgbClr val="0000FF"/>
              </a:solidFill>
              <a:latin typeface="+mj-ea"/>
              <a:ea typeface="方正大黑简体" pitchFamily="2" charset="-122"/>
            </a:endParaRPr>
          </a:p>
          <a:p>
            <a:pPr lvl="1"/>
            <a:endParaRPr lang="en-US" altLang="zh-CN" sz="2608" kern="0" dirty="0" smtClean="0">
              <a:solidFill>
                <a:srgbClr val="0000FF"/>
              </a:solidFill>
              <a:latin typeface="+mj-ea"/>
              <a:ea typeface="方正大黑简体" pitchFamily="2" charset="-122"/>
            </a:endParaRPr>
          </a:p>
          <a:p>
            <a:pPr lvl="1"/>
            <a:endParaRPr lang="en-US" altLang="zh-CN" sz="2608" kern="0" dirty="0" smtClean="0">
              <a:solidFill>
                <a:srgbClr val="0000FF"/>
              </a:solidFill>
              <a:latin typeface="+mj-ea"/>
              <a:ea typeface="方正大黑简体" pitchFamily="2" charset="-122"/>
            </a:endParaRPr>
          </a:p>
          <a:p>
            <a:pPr lvl="1"/>
            <a:endParaRPr lang="en-US" altLang="zh-CN" sz="2608" kern="0" dirty="0" smtClean="0">
              <a:solidFill>
                <a:srgbClr val="0000FF"/>
              </a:solidFill>
              <a:latin typeface="+mj-ea"/>
              <a:ea typeface="方正大黑简体" pitchFamily="2" charset="-122"/>
            </a:endParaRPr>
          </a:p>
          <a:p>
            <a:pPr lvl="1"/>
            <a:endParaRPr lang="en-US" altLang="zh-CN" sz="2400" kern="0" dirty="0" smtClean="0">
              <a:latin typeface="+mj-ea"/>
            </a:endParaRPr>
          </a:p>
          <a:p>
            <a:r>
              <a:rPr lang="zh-CN" altLang="en-US" sz="2592" kern="0" dirty="0" smtClean="0">
                <a:solidFill>
                  <a:srgbClr val="FFFFFF"/>
                </a:solidFill>
                <a:latin typeface="微软雅黑"/>
                <a:ea typeface="微软雅黑"/>
                <a:cs typeface="微软雅黑"/>
              </a:rPr>
              <a:t>语音</a:t>
            </a:r>
            <a:r>
              <a:rPr lang="zh-CN" altLang="en-US" sz="2592" kern="0" dirty="0">
                <a:solidFill>
                  <a:srgbClr val="FFFFFF"/>
                </a:solidFill>
                <a:latin typeface="微软雅黑"/>
                <a:ea typeface="微软雅黑"/>
                <a:cs typeface="微软雅黑"/>
              </a:rPr>
              <a:t>识别</a:t>
            </a:r>
            <a:r>
              <a:rPr lang="zh-CN" altLang="en-US" sz="2592" kern="0" dirty="0" smtClean="0">
                <a:solidFill>
                  <a:srgbClr val="FFFFFF"/>
                </a:solidFill>
                <a:latin typeface="微软雅黑"/>
                <a:ea typeface="微软雅黑"/>
                <a:cs typeface="微软雅黑"/>
              </a:rPr>
              <a:t>引擎：针对麦克风阵列处理后的数据进行收集、训练，以使远场效果最优化</a:t>
            </a:r>
            <a:endParaRPr lang="en-US" altLang="zh-CN" sz="2592" kern="0" dirty="0">
              <a:solidFill>
                <a:srgbClr val="FFFFFF"/>
              </a:solidFill>
              <a:latin typeface="微软雅黑"/>
              <a:ea typeface="微软雅黑"/>
              <a:cs typeface="微软雅黑"/>
            </a:endParaRPr>
          </a:p>
          <a:p>
            <a:pPr marL="0" indent="0">
              <a:buFontTx/>
              <a:buNone/>
            </a:pPr>
            <a:endParaRPr lang="en-US" altLang="zh-CN" sz="2924" kern="0" dirty="0" smtClean="0">
              <a:solidFill>
                <a:srgbClr val="0000FF"/>
              </a:solidFill>
              <a:latin typeface="方正大黑简体" pitchFamily="2" charset="-122"/>
              <a:ea typeface="方正大黑简体" pitchFamily="2" charset="-122"/>
            </a:endParaRPr>
          </a:p>
          <a:p>
            <a:pPr lvl="1"/>
            <a:endParaRPr lang="en-US" altLang="zh-CN" sz="2507" kern="0" dirty="0" smtClean="0">
              <a:solidFill>
                <a:srgbClr val="0000FF"/>
              </a:solidFill>
              <a:latin typeface="方正大黑简体" pitchFamily="2" charset="-122"/>
              <a:ea typeface="方正大黑简体" pitchFamily="2" charset="-122"/>
            </a:endParaRPr>
          </a:p>
          <a:p>
            <a:pPr lvl="1"/>
            <a:endParaRPr lang="en-US" altLang="zh-CN" sz="2507" kern="0" dirty="0" smtClean="0">
              <a:solidFill>
                <a:srgbClr val="0000FF"/>
              </a:solidFill>
              <a:latin typeface="方正大黑简体" pitchFamily="2" charset="-122"/>
              <a:ea typeface="方正大黑简体" pitchFamily="2" charset="-122"/>
            </a:endParaRPr>
          </a:p>
          <a:p>
            <a:pPr lvl="1"/>
            <a:endParaRPr lang="en-US" altLang="zh-CN" sz="2507" kern="0" dirty="0">
              <a:latin typeface="方正大黑简体" pitchFamily="2" charset="-122"/>
              <a:ea typeface="方正大黑简体" pitchFamily="2" charset="-122"/>
            </a:endParaRPr>
          </a:p>
        </p:txBody>
      </p:sp>
    </p:spTree>
    <p:extLst>
      <p:ext uri="{BB962C8B-B14F-4D97-AF65-F5344CB8AC3E}">
        <p14:creationId xmlns:p14="http://schemas.microsoft.com/office/powerpoint/2010/main" val="3836240472"/>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1651" y="1423348"/>
            <a:ext cx="2908044" cy="4895512"/>
          </a:xfrm>
          <a:prstGeom prst="rect">
            <a:avLst/>
          </a:prstGeom>
        </p:spPr>
      </p:pic>
      <p:sp>
        <p:nvSpPr>
          <p:cNvPr id="5" name="TextBox 5"/>
          <p:cNvSpPr txBox="1"/>
          <p:nvPr/>
        </p:nvSpPr>
        <p:spPr>
          <a:xfrm>
            <a:off x="1170543" y="2751405"/>
            <a:ext cx="3367252" cy="1323439"/>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000" b="1" dirty="0" smtClean="0">
                <a:solidFill>
                  <a:schemeClr val="bg1"/>
                </a:solidFill>
                <a:latin typeface="微软雅黑" pitchFamily="34" charset="-122"/>
                <a:ea typeface="微软雅黑" pitchFamily="34" charset="-122"/>
              </a:rPr>
              <a:t>产品基础及</a:t>
            </a:r>
            <a:endParaRPr lang="en-US" altLang="zh-CN" sz="4000" b="1" dirty="0" smtClean="0">
              <a:solidFill>
                <a:schemeClr val="bg1"/>
              </a:solidFill>
              <a:latin typeface="微软雅黑" pitchFamily="34" charset="-122"/>
              <a:ea typeface="微软雅黑" pitchFamily="34" charset="-122"/>
            </a:endParaRPr>
          </a:p>
          <a:p>
            <a:pPr algn="ctr"/>
            <a:r>
              <a:rPr lang="zh-CN" altLang="en-US" sz="4000" b="1" dirty="0" smtClean="0">
                <a:solidFill>
                  <a:schemeClr val="bg1"/>
                </a:solidFill>
                <a:latin typeface="微软雅黑" pitchFamily="34" charset="-122"/>
                <a:ea typeface="微软雅黑" pitchFamily="34" charset="-122"/>
              </a:rPr>
              <a:t>原理介绍</a:t>
            </a:r>
            <a:endParaRPr lang="zh-CN" altLang="en-US" sz="36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4274659651"/>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G:\二期项目\数据手册\XF6000YE数据手册\修改后的word\XF6000YE.png"/>
          <p:cNvPicPr>
            <a:picLocks noChangeAspect="1" noChangeArrowheads="1"/>
          </p:cNvPicPr>
          <p:nvPr/>
        </p:nvPicPr>
        <p:blipFill>
          <a:blip r:embed="rId2" cstate="print"/>
          <a:srcRect/>
          <a:stretch>
            <a:fillRect/>
          </a:stretch>
        </p:blipFill>
        <p:spPr bwMode="auto">
          <a:xfrm rot="10800000">
            <a:off x="1933999" y="2318364"/>
            <a:ext cx="5510988" cy="4133241"/>
          </a:xfrm>
          <a:prstGeom prst="rect">
            <a:avLst/>
          </a:prstGeom>
          <a:noFill/>
        </p:spPr>
      </p:pic>
      <p:graphicFrame>
        <p:nvGraphicFramePr>
          <p:cNvPr id="3" name="表格 2"/>
          <p:cNvGraphicFramePr>
            <a:graphicFrameLocks noGrp="1"/>
          </p:cNvGraphicFramePr>
          <p:nvPr>
            <p:extLst>
              <p:ext uri="{D42A27DB-BD31-4B8C-83A1-F6EECF244321}">
                <p14:modId xmlns:p14="http://schemas.microsoft.com/office/powerpoint/2010/main" val="1278094097"/>
              </p:ext>
            </p:extLst>
          </p:nvPr>
        </p:nvGraphicFramePr>
        <p:xfrm>
          <a:off x="701283" y="5282285"/>
          <a:ext cx="7312806" cy="936104"/>
        </p:xfrm>
        <a:graphic>
          <a:graphicData uri="http://schemas.openxmlformats.org/drawingml/2006/table">
            <a:tbl>
              <a:tblPr firstRow="1" bandRow="1">
                <a:tableStyleId>{5C22544A-7EE6-4342-B048-85BDC9FD1C3A}</a:tableStyleId>
              </a:tblPr>
              <a:tblGrid>
                <a:gridCol w="1219518"/>
                <a:gridCol w="1523322"/>
                <a:gridCol w="1428395"/>
                <a:gridCol w="1618249"/>
                <a:gridCol w="1523322"/>
              </a:tblGrid>
              <a:tr h="468052">
                <a:tc>
                  <a:txBody>
                    <a:bodyPr/>
                    <a:lstStyle/>
                    <a:p>
                      <a:pPr algn="ctr"/>
                      <a:r>
                        <a:rPr lang="zh-CN" altLang="en-US" sz="1800" dirty="0" smtClean="0"/>
                        <a:t>产品名称</a:t>
                      </a:r>
                      <a:endParaRPr lang="zh-CN" altLang="en-US" sz="1800" dirty="0">
                        <a:solidFill>
                          <a:schemeClr val="bg1"/>
                        </a:solidFill>
                        <a:latin typeface="+mj-ea"/>
                        <a:ea typeface="+mj-ea"/>
                      </a:endParaRPr>
                    </a:p>
                  </a:txBody>
                  <a:tcPr anchor="ctr"/>
                </a:tc>
                <a:tc>
                  <a:txBody>
                    <a:bodyPr/>
                    <a:lstStyle/>
                    <a:p>
                      <a:pPr algn="ctr"/>
                      <a:r>
                        <a:rPr lang="zh-CN" altLang="en-US" sz="1800" dirty="0" smtClean="0"/>
                        <a:t>型号</a:t>
                      </a:r>
                      <a:endParaRPr lang="zh-CN" altLang="en-US" sz="1800" dirty="0">
                        <a:solidFill>
                          <a:schemeClr val="bg1"/>
                        </a:solidFill>
                        <a:latin typeface="+mj-ea"/>
                        <a:ea typeface="+mj-ea"/>
                      </a:endParaRPr>
                    </a:p>
                  </a:txBody>
                  <a:tcPr anchor="ctr"/>
                </a:tc>
                <a:tc>
                  <a:txBody>
                    <a:bodyPr/>
                    <a:lstStyle/>
                    <a:p>
                      <a:pPr algn="ctr"/>
                      <a:r>
                        <a:rPr lang="zh-CN" altLang="en-US" sz="1800" dirty="0" smtClean="0"/>
                        <a:t>封装</a:t>
                      </a:r>
                      <a:endParaRPr lang="zh-CN" altLang="en-US" sz="1800" dirty="0">
                        <a:solidFill>
                          <a:schemeClr val="bg1"/>
                        </a:solidFill>
                        <a:latin typeface="+mj-ea"/>
                        <a:ea typeface="+mj-ea"/>
                      </a:endParaRPr>
                    </a:p>
                  </a:txBody>
                  <a:tcPr anchor="ctr"/>
                </a:tc>
                <a:tc>
                  <a:txBody>
                    <a:bodyPr/>
                    <a:lstStyle/>
                    <a:p>
                      <a:pPr algn="ctr"/>
                      <a:r>
                        <a:rPr lang="zh-CN" altLang="en-US" sz="1800" dirty="0" smtClean="0"/>
                        <a:t>尺寸</a:t>
                      </a:r>
                      <a:endParaRPr lang="zh-CN" altLang="en-US" sz="1800" dirty="0">
                        <a:solidFill>
                          <a:schemeClr val="bg1"/>
                        </a:solidFill>
                        <a:latin typeface="+mj-ea"/>
                        <a:ea typeface="+mj-ea"/>
                      </a:endParaRPr>
                    </a:p>
                  </a:txBody>
                  <a:tcPr anchor="ctr"/>
                </a:tc>
                <a:tc>
                  <a:txBody>
                    <a:bodyPr/>
                    <a:lstStyle/>
                    <a:p>
                      <a:pPr algn="ctr"/>
                      <a:r>
                        <a:rPr lang="zh-CN" altLang="en-US" sz="1800" dirty="0" smtClean="0"/>
                        <a:t>封装材料</a:t>
                      </a:r>
                      <a:endParaRPr lang="zh-CN" altLang="en-US" sz="1800" dirty="0">
                        <a:solidFill>
                          <a:schemeClr val="bg1"/>
                        </a:solidFill>
                        <a:latin typeface="+mj-ea"/>
                        <a:ea typeface="+mj-ea"/>
                      </a:endParaRPr>
                    </a:p>
                  </a:txBody>
                  <a:tcPr anchor="ctr"/>
                </a:tc>
              </a:tr>
              <a:tr h="468052">
                <a:tc>
                  <a:txBody>
                    <a:bodyPr/>
                    <a:lstStyle/>
                    <a:p>
                      <a:pPr algn="ctr"/>
                      <a:r>
                        <a:rPr lang="zh-CN" altLang="en-US" sz="1800" dirty="0" smtClean="0"/>
                        <a:t>净音模块</a:t>
                      </a:r>
                      <a:endParaRPr lang="zh-CN" altLang="en-US" sz="1800" dirty="0">
                        <a:solidFill>
                          <a:schemeClr val="bg1"/>
                        </a:solidFill>
                        <a:latin typeface="+mj-ea"/>
                        <a:ea typeface="+mj-ea"/>
                      </a:endParaRPr>
                    </a:p>
                  </a:txBody>
                  <a:tcPr anchor="ctr"/>
                </a:tc>
                <a:tc>
                  <a:txBody>
                    <a:bodyPr/>
                    <a:lstStyle/>
                    <a:p>
                      <a:pPr algn="ctr"/>
                      <a:r>
                        <a:rPr lang="en-US" altLang="zh-CN" sz="1800" dirty="0" smtClean="0"/>
                        <a:t>XF6000YE</a:t>
                      </a:r>
                      <a:endParaRPr lang="zh-CN" altLang="en-US" sz="1800" dirty="0">
                        <a:solidFill>
                          <a:schemeClr val="bg1"/>
                        </a:solidFill>
                        <a:latin typeface="+mj-ea"/>
                        <a:ea typeface="+mj-ea"/>
                      </a:endParaRPr>
                    </a:p>
                  </a:txBody>
                  <a:tcPr anchor="ctr"/>
                </a:tc>
                <a:tc>
                  <a:txBody>
                    <a:bodyPr/>
                    <a:lstStyle/>
                    <a:p>
                      <a:pPr algn="ctr"/>
                      <a:r>
                        <a:rPr lang="zh-CN" altLang="en-US" sz="1800" dirty="0" smtClean="0"/>
                        <a:t>邮票板</a:t>
                      </a:r>
                      <a:endParaRPr lang="zh-CN" altLang="en-US" sz="1800" dirty="0">
                        <a:solidFill>
                          <a:schemeClr val="bg1"/>
                        </a:solidFill>
                        <a:latin typeface="+mj-ea"/>
                        <a:ea typeface="+mj-ea"/>
                      </a:endParaRPr>
                    </a:p>
                  </a:txBody>
                  <a:tcPr anchor="ctr"/>
                </a:tc>
                <a:tc>
                  <a:txBody>
                    <a:bodyPr/>
                    <a:lstStyle/>
                    <a:p>
                      <a:pPr algn="ctr"/>
                      <a:r>
                        <a:rPr lang="en-US" altLang="zh-CN" sz="1800" dirty="0" smtClean="0"/>
                        <a:t>34</a:t>
                      </a:r>
                      <a:r>
                        <a:rPr lang="zh-CN" altLang="en-US" sz="1800" dirty="0" smtClean="0"/>
                        <a:t>*</a:t>
                      </a:r>
                      <a:r>
                        <a:rPr lang="en-US" altLang="zh-CN" sz="1800" dirty="0" smtClean="0"/>
                        <a:t>24</a:t>
                      </a:r>
                      <a:r>
                        <a:rPr lang="zh-CN" altLang="en-US" sz="1800" dirty="0" smtClean="0"/>
                        <a:t>*</a:t>
                      </a:r>
                      <a:r>
                        <a:rPr lang="en-US" altLang="zh-CN" sz="1800" dirty="0" smtClean="0"/>
                        <a:t>5mm</a:t>
                      </a:r>
                      <a:endParaRPr lang="zh-CN" altLang="en-US" sz="1800" dirty="0">
                        <a:solidFill>
                          <a:schemeClr val="bg1"/>
                        </a:solidFill>
                        <a:latin typeface="+mj-ea"/>
                        <a:ea typeface="+mj-ea"/>
                      </a:endParaRPr>
                    </a:p>
                  </a:txBody>
                  <a:tcPr anchor="ctr"/>
                </a:tc>
                <a:tc>
                  <a:txBody>
                    <a:bodyPr/>
                    <a:lstStyle/>
                    <a:p>
                      <a:pPr algn="ctr"/>
                      <a:r>
                        <a:rPr lang="en-US" altLang="zh-CN" sz="1800" dirty="0" err="1" smtClean="0"/>
                        <a:t>Pb</a:t>
                      </a:r>
                      <a:r>
                        <a:rPr lang="en-US" altLang="zh-CN" sz="1800" dirty="0" smtClean="0"/>
                        <a:t>-Free</a:t>
                      </a:r>
                      <a:endParaRPr lang="zh-CN" altLang="en-US" sz="1800" dirty="0">
                        <a:solidFill>
                          <a:schemeClr val="bg1"/>
                        </a:solidFill>
                        <a:latin typeface="+mj-ea"/>
                        <a:ea typeface="+mj-ea"/>
                      </a:endParaRPr>
                    </a:p>
                  </a:txBody>
                  <a:tcPr anchor="ctr"/>
                </a:tc>
              </a:tr>
            </a:tbl>
          </a:graphicData>
        </a:graphic>
      </p:graphicFrame>
      <p:sp>
        <p:nvSpPr>
          <p:cNvPr id="4" name="标题 1"/>
          <p:cNvSpPr txBox="1">
            <a:spLocks/>
          </p:cNvSpPr>
          <p:nvPr/>
        </p:nvSpPr>
        <p:spPr>
          <a:xfrm>
            <a:off x="197893" y="309982"/>
            <a:ext cx="5201421" cy="7148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600" dirty="0" smtClean="0">
                <a:solidFill>
                  <a:schemeClr val="bg1"/>
                </a:solidFill>
                <a:latin typeface="微软雅黑" panose="020B0503020204020204" pitchFamily="34" charset="-122"/>
                <a:ea typeface="微软雅黑" panose="020B0503020204020204" pitchFamily="34" charset="-122"/>
              </a:rPr>
              <a:t>用于车载的</a:t>
            </a:r>
            <a:r>
              <a:rPr lang="en-US" altLang="zh-CN" sz="3600" dirty="0" smtClean="0">
                <a:solidFill>
                  <a:schemeClr val="bg1"/>
                </a:solidFill>
                <a:latin typeface="微软雅黑" panose="020B0503020204020204" pitchFamily="34" charset="-122"/>
                <a:ea typeface="微软雅黑" panose="020B0503020204020204" pitchFamily="34" charset="-122"/>
              </a:rPr>
              <a:t>2</a:t>
            </a:r>
            <a:r>
              <a:rPr lang="zh-CN" altLang="en-US" sz="3600" dirty="0" smtClean="0">
                <a:solidFill>
                  <a:schemeClr val="bg1"/>
                </a:solidFill>
                <a:latin typeface="微软雅黑" panose="020B0503020204020204" pitchFamily="34" charset="-122"/>
                <a:ea typeface="微软雅黑" panose="020B0503020204020204" pitchFamily="34" charset="-122"/>
              </a:rPr>
              <a:t>麦降噪模块</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5" name="内容占位符 2"/>
          <p:cNvSpPr txBox="1">
            <a:spLocks/>
          </p:cNvSpPr>
          <p:nvPr/>
        </p:nvSpPr>
        <p:spPr>
          <a:xfrm>
            <a:off x="0" y="1126672"/>
            <a:ext cx="8817429" cy="5471820"/>
          </a:xfrm>
          <a:prstGeom prst="rect">
            <a:avLst/>
          </a:prstGeom>
        </p:spPr>
        <p:txBody>
          <a:bodyPr/>
          <a:lstStyle>
            <a:lvl1pPr marL="343491" indent="-343491" algn="l" defTabSz="914963" rtl="0" eaLnBrk="1" fontAlgn="base" hangingPunct="1">
              <a:spcBef>
                <a:spcPct val="20000"/>
              </a:spcBef>
              <a:spcAft>
                <a:spcPct val="0"/>
              </a:spcAft>
              <a:buChar char="•"/>
              <a:defRPr kumimoji="1" sz="2681">
                <a:solidFill>
                  <a:schemeClr val="tx1"/>
                </a:solidFill>
                <a:latin typeface="+mn-lt"/>
                <a:ea typeface="+mn-ea"/>
                <a:cs typeface="+mn-cs"/>
              </a:defRPr>
            </a:lvl1pPr>
            <a:lvl2pPr marL="743218" indent="-285736" algn="l" defTabSz="914963" rtl="0" eaLnBrk="1" fontAlgn="base" hangingPunct="1">
              <a:spcBef>
                <a:spcPct val="20000"/>
              </a:spcBef>
              <a:spcAft>
                <a:spcPct val="0"/>
              </a:spcAft>
              <a:buChar char="–"/>
              <a:defRPr kumimoji="1" sz="2489">
                <a:solidFill>
                  <a:schemeClr val="tx1"/>
                </a:solidFill>
                <a:latin typeface="+mn-lt"/>
                <a:ea typeface="+mn-ea"/>
              </a:defRPr>
            </a:lvl2pPr>
            <a:lvl3pPr marL="1142944" indent="-227981" algn="l" defTabSz="914963" rtl="0" eaLnBrk="1" fontAlgn="base" hangingPunct="1">
              <a:spcBef>
                <a:spcPct val="20000"/>
              </a:spcBef>
              <a:spcAft>
                <a:spcPct val="0"/>
              </a:spcAft>
              <a:buChar char="•"/>
              <a:defRPr kumimoji="1" sz="2298">
                <a:solidFill>
                  <a:schemeClr val="tx1"/>
                </a:solidFill>
                <a:latin typeface="+mn-lt"/>
                <a:ea typeface="+mn-ea"/>
              </a:defRPr>
            </a:lvl3pPr>
            <a:lvl4pPr marL="1600426" indent="-229501" algn="l" defTabSz="914963" rtl="0" eaLnBrk="1" fontAlgn="base" hangingPunct="1">
              <a:spcBef>
                <a:spcPct val="20000"/>
              </a:spcBef>
              <a:spcAft>
                <a:spcPct val="0"/>
              </a:spcAft>
              <a:buChar char="–"/>
              <a:defRPr kumimoji="1" sz="2011">
                <a:solidFill>
                  <a:schemeClr val="tx1"/>
                </a:solidFill>
                <a:latin typeface="+mn-lt"/>
                <a:ea typeface="+mn-ea"/>
              </a:defRPr>
            </a:lvl4pPr>
            <a:lvl5pPr marL="2057907" indent="-229501" algn="l" defTabSz="914963" rtl="0" eaLnBrk="1" fontAlgn="base" hangingPunct="1">
              <a:spcBef>
                <a:spcPct val="20000"/>
              </a:spcBef>
              <a:spcAft>
                <a:spcPct val="0"/>
              </a:spcAft>
              <a:buChar char="»"/>
              <a:defRPr kumimoji="1" sz="2011">
                <a:solidFill>
                  <a:schemeClr val="tx1"/>
                </a:solidFill>
                <a:latin typeface="+mn-lt"/>
                <a:ea typeface="+mn-ea"/>
              </a:defRPr>
            </a:lvl5pPr>
            <a:lvl6pPr marL="2495631" indent="-229501" algn="l" defTabSz="914963" rtl="0" eaLnBrk="1" fontAlgn="base" hangingPunct="1">
              <a:spcBef>
                <a:spcPct val="20000"/>
              </a:spcBef>
              <a:spcAft>
                <a:spcPct val="0"/>
              </a:spcAft>
              <a:buChar char="»"/>
              <a:defRPr kumimoji="1" sz="2011">
                <a:solidFill>
                  <a:schemeClr val="tx1"/>
                </a:solidFill>
                <a:latin typeface="+mn-lt"/>
                <a:ea typeface="+mn-ea"/>
              </a:defRPr>
            </a:lvl6pPr>
            <a:lvl7pPr marL="2933354" indent="-229501" algn="l" defTabSz="914963" rtl="0" eaLnBrk="1" fontAlgn="base" hangingPunct="1">
              <a:spcBef>
                <a:spcPct val="20000"/>
              </a:spcBef>
              <a:spcAft>
                <a:spcPct val="0"/>
              </a:spcAft>
              <a:buChar char="»"/>
              <a:defRPr kumimoji="1" sz="2011">
                <a:solidFill>
                  <a:schemeClr val="tx1"/>
                </a:solidFill>
                <a:latin typeface="+mn-lt"/>
                <a:ea typeface="+mn-ea"/>
              </a:defRPr>
            </a:lvl7pPr>
            <a:lvl8pPr marL="3371077" indent="-229501" algn="l" defTabSz="914963" rtl="0" eaLnBrk="1" fontAlgn="base" hangingPunct="1">
              <a:spcBef>
                <a:spcPct val="20000"/>
              </a:spcBef>
              <a:spcAft>
                <a:spcPct val="0"/>
              </a:spcAft>
              <a:buChar char="»"/>
              <a:defRPr kumimoji="1" sz="2011">
                <a:solidFill>
                  <a:schemeClr val="tx1"/>
                </a:solidFill>
                <a:latin typeface="+mn-lt"/>
                <a:ea typeface="+mn-ea"/>
              </a:defRPr>
            </a:lvl8pPr>
            <a:lvl9pPr marL="3808800" indent="-229501" algn="l" defTabSz="914963" rtl="0" eaLnBrk="1" fontAlgn="base" hangingPunct="1">
              <a:spcBef>
                <a:spcPct val="20000"/>
              </a:spcBef>
              <a:spcAft>
                <a:spcPct val="0"/>
              </a:spcAft>
              <a:buChar char="»"/>
              <a:defRPr kumimoji="1" sz="2011">
                <a:solidFill>
                  <a:schemeClr val="tx1"/>
                </a:solidFill>
                <a:latin typeface="+mn-lt"/>
                <a:ea typeface="+mn-ea"/>
              </a:defRPr>
            </a:lvl9pPr>
          </a:lstStyle>
          <a:p>
            <a:r>
              <a:rPr lang="zh-CN" altLang="en-US" sz="2800" kern="0" dirty="0" smtClean="0">
                <a:solidFill>
                  <a:schemeClr val="bg1"/>
                </a:solidFill>
                <a:latin typeface="微软雅黑" panose="020B0503020204020204" pitchFamily="34" charset="-122"/>
                <a:ea typeface="微软雅黑" panose="020B0503020204020204" pitchFamily="34" charset="-122"/>
              </a:rPr>
              <a:t>讯飞</a:t>
            </a:r>
            <a:r>
              <a:rPr lang="en-US" altLang="zh-CN" sz="2800" kern="0" dirty="0" smtClean="0">
                <a:solidFill>
                  <a:schemeClr val="bg1"/>
                </a:solidFill>
                <a:latin typeface="微软雅黑" panose="020B0503020204020204" pitchFamily="34" charset="-122"/>
                <a:ea typeface="微软雅黑" panose="020B0503020204020204" pitchFamily="34" charset="-122"/>
              </a:rPr>
              <a:t>2010</a:t>
            </a:r>
            <a:r>
              <a:rPr lang="zh-CN" altLang="en-US" sz="2800" kern="0" dirty="0" smtClean="0">
                <a:solidFill>
                  <a:schemeClr val="bg1"/>
                </a:solidFill>
                <a:latin typeface="微软雅黑" panose="020B0503020204020204" pitchFamily="34" charset="-122"/>
                <a:ea typeface="微软雅黑" panose="020B0503020204020204" pitchFamily="34" charset="-122"/>
              </a:rPr>
              <a:t>年构建了联合实验室，投入语音前端处理研究，在</a:t>
            </a:r>
            <a:r>
              <a:rPr lang="en-US" altLang="zh-CN" sz="2800" kern="0" dirty="0" smtClean="0">
                <a:solidFill>
                  <a:schemeClr val="bg1"/>
                </a:solidFill>
                <a:latin typeface="微软雅黑" panose="020B0503020204020204" pitchFamily="34" charset="-122"/>
                <a:ea typeface="微软雅黑" panose="020B0503020204020204" pitchFamily="34" charset="-122"/>
              </a:rPr>
              <a:t>2013</a:t>
            </a:r>
            <a:r>
              <a:rPr lang="zh-CN" altLang="en-US" sz="2800" kern="0" dirty="0" smtClean="0">
                <a:solidFill>
                  <a:schemeClr val="bg1"/>
                </a:solidFill>
                <a:latin typeface="微软雅黑" panose="020B0503020204020204" pitchFamily="34" charset="-122"/>
                <a:ea typeface="微软雅黑" panose="020B0503020204020204" pitchFamily="34" charset="-122"/>
              </a:rPr>
              <a:t>年</a:t>
            </a:r>
            <a:r>
              <a:rPr lang="en-US" altLang="zh-CN" sz="2800" kern="0" dirty="0" smtClean="0">
                <a:solidFill>
                  <a:schemeClr val="bg1"/>
                </a:solidFill>
                <a:latin typeface="微软雅黑" panose="020B0503020204020204" pitchFamily="34" charset="-122"/>
                <a:ea typeface="微软雅黑" panose="020B0503020204020204" pitchFamily="34" charset="-122"/>
              </a:rPr>
              <a:t>3</a:t>
            </a:r>
            <a:r>
              <a:rPr lang="zh-CN" altLang="en-US" sz="2800" kern="0" dirty="0" smtClean="0">
                <a:solidFill>
                  <a:schemeClr val="bg1"/>
                </a:solidFill>
                <a:latin typeface="微软雅黑" panose="020B0503020204020204" pitchFamily="34" charset="-122"/>
                <a:ea typeface="微软雅黑" panose="020B0503020204020204" pitchFamily="34" charset="-122"/>
              </a:rPr>
              <a:t>月</a:t>
            </a:r>
            <a:r>
              <a:rPr lang="en-US" altLang="zh-CN" sz="2800" kern="0" dirty="0" smtClean="0">
                <a:solidFill>
                  <a:schemeClr val="bg1"/>
                </a:solidFill>
                <a:latin typeface="微软雅黑" panose="020B0503020204020204" pitchFamily="34" charset="-122"/>
                <a:ea typeface="微软雅黑" panose="020B0503020204020204" pitchFamily="34" charset="-122"/>
              </a:rPr>
              <a:t>15</a:t>
            </a:r>
            <a:r>
              <a:rPr lang="zh-CN" altLang="en-US" sz="2800" kern="0" dirty="0" smtClean="0">
                <a:solidFill>
                  <a:schemeClr val="bg1"/>
                </a:solidFill>
                <a:latin typeface="微软雅黑" panose="020B0503020204020204" pitchFamily="34" charset="-122"/>
                <a:ea typeface="微软雅黑" panose="020B0503020204020204" pitchFamily="34" charset="-122"/>
              </a:rPr>
              <a:t>日发布了基于双麦的车载降噪模块</a:t>
            </a:r>
            <a:endParaRPr lang="en-US" altLang="zh-CN" sz="2800" kern="0" dirty="0" smtClean="0">
              <a:solidFill>
                <a:schemeClr val="bg1"/>
              </a:solidFill>
              <a:latin typeface="微软雅黑" panose="020B0503020204020204" pitchFamily="34" charset="-122"/>
              <a:ea typeface="微软雅黑" panose="020B0503020204020204" pitchFamily="34" charset="-122"/>
            </a:endParaRPr>
          </a:p>
          <a:p>
            <a:r>
              <a:rPr lang="zh-CN" altLang="en-US" sz="2800" kern="0" dirty="0" smtClean="0">
                <a:solidFill>
                  <a:schemeClr val="bg1"/>
                </a:solidFill>
                <a:latin typeface="微软雅黑" panose="020B0503020204020204" pitchFamily="34" charset="-122"/>
                <a:ea typeface="微软雅黑" panose="020B0503020204020204" pitchFamily="34" charset="-122"/>
              </a:rPr>
              <a:t>模块经过</a:t>
            </a:r>
            <a:r>
              <a:rPr lang="zh-CN" altLang="en-US" sz="2800" kern="0" dirty="0">
                <a:solidFill>
                  <a:schemeClr val="bg1"/>
                </a:solidFill>
                <a:latin typeface="微软雅黑" panose="020B0503020204020204" pitchFamily="34" charset="-122"/>
                <a:ea typeface="微软雅黑" panose="020B0503020204020204" pitchFamily="34" charset="-122"/>
              </a:rPr>
              <a:t>了车厂的认可</a:t>
            </a:r>
            <a:r>
              <a:rPr lang="zh-CN" altLang="en-US" sz="2800" kern="0" dirty="0" smtClean="0">
                <a:solidFill>
                  <a:schemeClr val="bg1"/>
                </a:solidFill>
                <a:latin typeface="微软雅黑" panose="020B0503020204020204" pitchFamily="34" charset="-122"/>
                <a:ea typeface="微软雅黑" panose="020B0503020204020204" pitchFamily="34" charset="-122"/>
              </a:rPr>
              <a:t>，目前累计出货超过</a:t>
            </a:r>
            <a:r>
              <a:rPr lang="en-US" altLang="zh-CN" sz="2800" kern="0" dirty="0" smtClean="0">
                <a:solidFill>
                  <a:schemeClr val="bg1"/>
                </a:solidFill>
                <a:latin typeface="微软雅黑" panose="020B0503020204020204" pitchFamily="34" charset="-122"/>
                <a:ea typeface="微软雅黑" panose="020B0503020204020204" pitchFamily="34" charset="-122"/>
              </a:rPr>
              <a:t>20</a:t>
            </a:r>
            <a:r>
              <a:rPr lang="zh-CN" altLang="en-US" sz="2800" kern="0" dirty="0">
                <a:solidFill>
                  <a:schemeClr val="bg1"/>
                </a:solidFill>
                <a:latin typeface="微软雅黑" panose="020B0503020204020204" pitchFamily="34" charset="-122"/>
                <a:ea typeface="微软雅黑" panose="020B0503020204020204" pitchFamily="34" charset="-122"/>
              </a:rPr>
              <a:t>万</a:t>
            </a:r>
            <a:r>
              <a:rPr lang="zh-CN" altLang="en-US" sz="2800" kern="0" dirty="0" smtClean="0">
                <a:solidFill>
                  <a:schemeClr val="bg1"/>
                </a:solidFill>
                <a:latin typeface="微软雅黑" panose="020B0503020204020204" pitchFamily="34" charset="-122"/>
                <a:ea typeface="微软雅黑" panose="020B0503020204020204" pitchFamily="34" charset="-122"/>
              </a:rPr>
              <a:t>套</a:t>
            </a:r>
            <a:endParaRPr lang="en-US" altLang="zh-CN" sz="2507" kern="0" dirty="0" smtClean="0">
              <a:solidFill>
                <a:schemeClr val="bg1"/>
              </a:solidFill>
              <a:latin typeface="微软雅黑" panose="020B0503020204020204" pitchFamily="34" charset="-122"/>
              <a:ea typeface="微软雅黑" panose="020B0503020204020204" pitchFamily="34" charset="-122"/>
            </a:endParaRPr>
          </a:p>
          <a:p>
            <a:pPr lvl="1"/>
            <a:endParaRPr lang="en-US" altLang="zh-CN" sz="2507" kern="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03020925"/>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2702" y="1424805"/>
            <a:ext cx="2459877" cy="4790142"/>
            <a:chOff x="112702" y="1424805"/>
            <a:chExt cx="2459877" cy="4790142"/>
          </a:xfrm>
        </p:grpSpPr>
        <p:pic>
          <p:nvPicPr>
            <p:cNvPr id="3"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3723" y="4744985"/>
              <a:ext cx="1078832" cy="14699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组合 3"/>
            <p:cNvGrpSpPr/>
            <p:nvPr/>
          </p:nvGrpSpPr>
          <p:grpSpPr>
            <a:xfrm>
              <a:off x="1500166" y="1424805"/>
              <a:ext cx="973312" cy="599653"/>
              <a:chOff x="1500166" y="1670469"/>
              <a:chExt cx="973312" cy="599653"/>
            </a:xfrm>
          </p:grpSpPr>
          <p:sp>
            <p:nvSpPr>
              <p:cNvPr id="14" name="任意多边形 13"/>
              <p:cNvSpPr/>
              <p:nvPr/>
            </p:nvSpPr>
            <p:spPr bwMode="auto">
              <a:xfrm rot="6185787">
                <a:off x="1484228" y="1686407"/>
                <a:ext cx="401208" cy="369332"/>
              </a:xfrm>
              <a:custGeom>
                <a:avLst/>
                <a:gdLst>
                  <a:gd name="connsiteX0" fmla="*/ 0 w 1699708"/>
                  <a:gd name="connsiteY0" fmla="*/ 0 h 2947596"/>
                  <a:gd name="connsiteX1" fmla="*/ 247426 w 1699708"/>
                  <a:gd name="connsiteY1" fmla="*/ 139850 h 2947596"/>
                  <a:gd name="connsiteX2" fmla="*/ 279699 w 1699708"/>
                  <a:gd name="connsiteY2" fmla="*/ 172123 h 2947596"/>
                  <a:gd name="connsiteX3" fmla="*/ 311972 w 1699708"/>
                  <a:gd name="connsiteY3" fmla="*/ 193638 h 2947596"/>
                  <a:gd name="connsiteX4" fmla="*/ 322729 w 1699708"/>
                  <a:gd name="connsiteY4" fmla="*/ 258184 h 2947596"/>
                  <a:gd name="connsiteX5" fmla="*/ 311972 w 1699708"/>
                  <a:gd name="connsiteY5" fmla="*/ 344245 h 2947596"/>
                  <a:gd name="connsiteX6" fmla="*/ 290456 w 1699708"/>
                  <a:gd name="connsiteY6" fmla="*/ 441064 h 2947596"/>
                  <a:gd name="connsiteX7" fmla="*/ 301214 w 1699708"/>
                  <a:gd name="connsiteY7" fmla="*/ 580913 h 2947596"/>
                  <a:gd name="connsiteX8" fmla="*/ 344245 w 1699708"/>
                  <a:gd name="connsiteY8" fmla="*/ 666974 h 2947596"/>
                  <a:gd name="connsiteX9" fmla="*/ 376518 w 1699708"/>
                  <a:gd name="connsiteY9" fmla="*/ 677732 h 2947596"/>
                  <a:gd name="connsiteX10" fmla="*/ 473336 w 1699708"/>
                  <a:gd name="connsiteY10" fmla="*/ 699247 h 2947596"/>
                  <a:gd name="connsiteX11" fmla="*/ 516367 w 1699708"/>
                  <a:gd name="connsiteY11" fmla="*/ 710005 h 2947596"/>
                  <a:gd name="connsiteX12" fmla="*/ 537882 w 1699708"/>
                  <a:gd name="connsiteY12" fmla="*/ 774551 h 2947596"/>
                  <a:gd name="connsiteX13" fmla="*/ 559398 w 1699708"/>
                  <a:gd name="connsiteY13" fmla="*/ 1021977 h 2947596"/>
                  <a:gd name="connsiteX14" fmla="*/ 710005 w 1699708"/>
                  <a:gd name="connsiteY14" fmla="*/ 1054250 h 2947596"/>
                  <a:gd name="connsiteX15" fmla="*/ 731520 w 1699708"/>
                  <a:gd name="connsiteY15" fmla="*/ 1086523 h 2947596"/>
                  <a:gd name="connsiteX16" fmla="*/ 742278 w 1699708"/>
                  <a:gd name="connsiteY16" fmla="*/ 1280160 h 2947596"/>
                  <a:gd name="connsiteX17" fmla="*/ 763793 w 1699708"/>
                  <a:gd name="connsiteY17" fmla="*/ 1387737 h 2947596"/>
                  <a:gd name="connsiteX18" fmla="*/ 785308 w 1699708"/>
                  <a:gd name="connsiteY18" fmla="*/ 1420010 h 2947596"/>
                  <a:gd name="connsiteX19" fmla="*/ 817581 w 1699708"/>
                  <a:gd name="connsiteY19" fmla="*/ 1430767 h 2947596"/>
                  <a:gd name="connsiteX20" fmla="*/ 860612 w 1699708"/>
                  <a:gd name="connsiteY20" fmla="*/ 1463040 h 2947596"/>
                  <a:gd name="connsiteX21" fmla="*/ 892885 w 1699708"/>
                  <a:gd name="connsiteY21" fmla="*/ 1473798 h 2947596"/>
                  <a:gd name="connsiteX22" fmla="*/ 935915 w 1699708"/>
                  <a:gd name="connsiteY22" fmla="*/ 1495313 h 2947596"/>
                  <a:gd name="connsiteX23" fmla="*/ 957430 w 1699708"/>
                  <a:gd name="connsiteY23" fmla="*/ 1570617 h 2947596"/>
                  <a:gd name="connsiteX24" fmla="*/ 946673 w 1699708"/>
                  <a:gd name="connsiteY24" fmla="*/ 1635163 h 2947596"/>
                  <a:gd name="connsiteX25" fmla="*/ 957430 w 1699708"/>
                  <a:gd name="connsiteY25" fmla="*/ 1764254 h 2947596"/>
                  <a:gd name="connsiteX26" fmla="*/ 1000461 w 1699708"/>
                  <a:gd name="connsiteY26" fmla="*/ 1796527 h 2947596"/>
                  <a:gd name="connsiteX27" fmla="*/ 1032734 w 1699708"/>
                  <a:gd name="connsiteY27" fmla="*/ 1807285 h 2947596"/>
                  <a:gd name="connsiteX28" fmla="*/ 1151068 w 1699708"/>
                  <a:gd name="connsiteY28" fmla="*/ 1828800 h 2947596"/>
                  <a:gd name="connsiteX29" fmla="*/ 1183341 w 1699708"/>
                  <a:gd name="connsiteY29" fmla="*/ 1861073 h 2947596"/>
                  <a:gd name="connsiteX30" fmla="*/ 1194099 w 1699708"/>
                  <a:gd name="connsiteY30" fmla="*/ 1925619 h 2947596"/>
                  <a:gd name="connsiteX31" fmla="*/ 1226372 w 1699708"/>
                  <a:gd name="connsiteY31" fmla="*/ 2194560 h 2947596"/>
                  <a:gd name="connsiteX32" fmla="*/ 1258645 w 1699708"/>
                  <a:gd name="connsiteY32" fmla="*/ 2259106 h 2947596"/>
                  <a:gd name="connsiteX33" fmla="*/ 1312433 w 1699708"/>
                  <a:gd name="connsiteY33" fmla="*/ 2269864 h 2947596"/>
                  <a:gd name="connsiteX34" fmla="*/ 1355463 w 1699708"/>
                  <a:gd name="connsiteY34" fmla="*/ 2280621 h 2947596"/>
                  <a:gd name="connsiteX35" fmla="*/ 1387736 w 1699708"/>
                  <a:gd name="connsiteY35" fmla="*/ 2302137 h 2947596"/>
                  <a:gd name="connsiteX36" fmla="*/ 1420009 w 1699708"/>
                  <a:gd name="connsiteY36" fmla="*/ 2312894 h 2947596"/>
                  <a:gd name="connsiteX37" fmla="*/ 1430767 w 1699708"/>
                  <a:gd name="connsiteY37" fmla="*/ 2366683 h 2947596"/>
                  <a:gd name="connsiteX38" fmla="*/ 1441525 w 1699708"/>
                  <a:gd name="connsiteY38" fmla="*/ 2592593 h 2947596"/>
                  <a:gd name="connsiteX39" fmla="*/ 1506070 w 1699708"/>
                  <a:gd name="connsiteY39" fmla="*/ 2624866 h 2947596"/>
                  <a:gd name="connsiteX40" fmla="*/ 1549101 w 1699708"/>
                  <a:gd name="connsiteY40" fmla="*/ 2635624 h 2947596"/>
                  <a:gd name="connsiteX41" fmla="*/ 1678193 w 1699708"/>
                  <a:gd name="connsiteY41" fmla="*/ 2667897 h 2947596"/>
                  <a:gd name="connsiteX42" fmla="*/ 1699708 w 1699708"/>
                  <a:gd name="connsiteY42" fmla="*/ 2743200 h 2947596"/>
                  <a:gd name="connsiteX43" fmla="*/ 1688950 w 1699708"/>
                  <a:gd name="connsiteY43" fmla="*/ 2796988 h 2947596"/>
                  <a:gd name="connsiteX44" fmla="*/ 1688950 w 1699708"/>
                  <a:gd name="connsiteY44" fmla="*/ 2947596 h 294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699708" h="2947596">
                    <a:moveTo>
                      <a:pt x="0" y="0"/>
                    </a:moveTo>
                    <a:cubicBezTo>
                      <a:pt x="121207" y="30303"/>
                      <a:pt x="30530" y="2863"/>
                      <a:pt x="247426" y="139850"/>
                    </a:cubicBezTo>
                    <a:cubicBezTo>
                      <a:pt x="260289" y="147974"/>
                      <a:pt x="268012" y="162384"/>
                      <a:pt x="279699" y="172123"/>
                    </a:cubicBezTo>
                    <a:cubicBezTo>
                      <a:pt x="289631" y="180400"/>
                      <a:pt x="301214" y="186466"/>
                      <a:pt x="311972" y="193638"/>
                    </a:cubicBezTo>
                    <a:cubicBezTo>
                      <a:pt x="315558" y="215153"/>
                      <a:pt x="322729" y="236372"/>
                      <a:pt x="322729" y="258184"/>
                    </a:cubicBezTo>
                    <a:cubicBezTo>
                      <a:pt x="322729" y="287094"/>
                      <a:pt x="316368" y="315671"/>
                      <a:pt x="311972" y="344245"/>
                    </a:cubicBezTo>
                    <a:cubicBezTo>
                      <a:pt x="306510" y="379750"/>
                      <a:pt x="299022" y="406802"/>
                      <a:pt x="290456" y="441064"/>
                    </a:cubicBezTo>
                    <a:cubicBezTo>
                      <a:pt x="294042" y="487680"/>
                      <a:pt x="293528" y="534795"/>
                      <a:pt x="301214" y="580913"/>
                    </a:cubicBezTo>
                    <a:cubicBezTo>
                      <a:pt x="303339" y="593660"/>
                      <a:pt x="328215" y="654150"/>
                      <a:pt x="344245" y="666974"/>
                    </a:cubicBezTo>
                    <a:cubicBezTo>
                      <a:pt x="353100" y="674058"/>
                      <a:pt x="365615" y="674617"/>
                      <a:pt x="376518" y="677732"/>
                    </a:cubicBezTo>
                    <a:cubicBezTo>
                      <a:pt x="422440" y="690853"/>
                      <a:pt x="423411" y="688153"/>
                      <a:pt x="473336" y="699247"/>
                    </a:cubicBezTo>
                    <a:cubicBezTo>
                      <a:pt x="487769" y="702454"/>
                      <a:pt x="502023" y="706419"/>
                      <a:pt x="516367" y="710005"/>
                    </a:cubicBezTo>
                    <a:cubicBezTo>
                      <a:pt x="523539" y="731520"/>
                      <a:pt x="535917" y="751957"/>
                      <a:pt x="537882" y="774551"/>
                    </a:cubicBezTo>
                    <a:cubicBezTo>
                      <a:pt x="545054" y="857026"/>
                      <a:pt x="528652" y="945112"/>
                      <a:pt x="559398" y="1021977"/>
                    </a:cubicBezTo>
                    <a:cubicBezTo>
                      <a:pt x="563227" y="1031549"/>
                      <a:pt x="692559" y="1051342"/>
                      <a:pt x="710005" y="1054250"/>
                    </a:cubicBezTo>
                    <a:cubicBezTo>
                      <a:pt x="717177" y="1065008"/>
                      <a:pt x="729692" y="1073724"/>
                      <a:pt x="731520" y="1086523"/>
                    </a:cubicBezTo>
                    <a:cubicBezTo>
                      <a:pt x="740662" y="1150518"/>
                      <a:pt x="737123" y="1215721"/>
                      <a:pt x="742278" y="1280160"/>
                    </a:cubicBezTo>
                    <a:cubicBezTo>
                      <a:pt x="744166" y="1303763"/>
                      <a:pt x="749700" y="1359551"/>
                      <a:pt x="763793" y="1387737"/>
                    </a:cubicBezTo>
                    <a:cubicBezTo>
                      <a:pt x="769575" y="1399301"/>
                      <a:pt x="775212" y="1411933"/>
                      <a:pt x="785308" y="1420010"/>
                    </a:cubicBezTo>
                    <a:cubicBezTo>
                      <a:pt x="794163" y="1427094"/>
                      <a:pt x="806823" y="1427181"/>
                      <a:pt x="817581" y="1430767"/>
                    </a:cubicBezTo>
                    <a:cubicBezTo>
                      <a:pt x="831925" y="1441525"/>
                      <a:pt x="845045" y="1454144"/>
                      <a:pt x="860612" y="1463040"/>
                    </a:cubicBezTo>
                    <a:cubicBezTo>
                      <a:pt x="870458" y="1468666"/>
                      <a:pt x="882462" y="1469331"/>
                      <a:pt x="892885" y="1473798"/>
                    </a:cubicBezTo>
                    <a:cubicBezTo>
                      <a:pt x="907625" y="1480115"/>
                      <a:pt x="921572" y="1488141"/>
                      <a:pt x="935915" y="1495313"/>
                    </a:cubicBezTo>
                    <a:cubicBezTo>
                      <a:pt x="940989" y="1510535"/>
                      <a:pt x="957430" y="1557105"/>
                      <a:pt x="957430" y="1570617"/>
                    </a:cubicBezTo>
                    <a:cubicBezTo>
                      <a:pt x="957430" y="1592429"/>
                      <a:pt x="950259" y="1613648"/>
                      <a:pt x="946673" y="1635163"/>
                    </a:cubicBezTo>
                    <a:cubicBezTo>
                      <a:pt x="950259" y="1678193"/>
                      <a:pt x="943775" y="1723290"/>
                      <a:pt x="957430" y="1764254"/>
                    </a:cubicBezTo>
                    <a:cubicBezTo>
                      <a:pt x="963100" y="1781263"/>
                      <a:pt x="984894" y="1787631"/>
                      <a:pt x="1000461" y="1796527"/>
                    </a:cubicBezTo>
                    <a:cubicBezTo>
                      <a:pt x="1010307" y="1802153"/>
                      <a:pt x="1021831" y="1804170"/>
                      <a:pt x="1032734" y="1807285"/>
                    </a:cubicBezTo>
                    <a:cubicBezTo>
                      <a:pt x="1083457" y="1821778"/>
                      <a:pt x="1090122" y="1820094"/>
                      <a:pt x="1151068" y="1828800"/>
                    </a:cubicBezTo>
                    <a:cubicBezTo>
                      <a:pt x="1161826" y="1839558"/>
                      <a:pt x="1177162" y="1847171"/>
                      <a:pt x="1183341" y="1861073"/>
                    </a:cubicBezTo>
                    <a:cubicBezTo>
                      <a:pt x="1192200" y="1881005"/>
                      <a:pt x="1192545" y="1903862"/>
                      <a:pt x="1194099" y="1925619"/>
                    </a:cubicBezTo>
                    <a:cubicBezTo>
                      <a:pt x="1212704" y="2186094"/>
                      <a:pt x="1159861" y="2094797"/>
                      <a:pt x="1226372" y="2194560"/>
                    </a:cubicBezTo>
                    <a:cubicBezTo>
                      <a:pt x="1231894" y="2211127"/>
                      <a:pt x="1241469" y="2249291"/>
                      <a:pt x="1258645" y="2259106"/>
                    </a:cubicBezTo>
                    <a:cubicBezTo>
                      <a:pt x="1274520" y="2268178"/>
                      <a:pt x="1294584" y="2265898"/>
                      <a:pt x="1312433" y="2269864"/>
                    </a:cubicBezTo>
                    <a:cubicBezTo>
                      <a:pt x="1326866" y="2273071"/>
                      <a:pt x="1341120" y="2277035"/>
                      <a:pt x="1355463" y="2280621"/>
                    </a:cubicBezTo>
                    <a:cubicBezTo>
                      <a:pt x="1366221" y="2287793"/>
                      <a:pt x="1376172" y="2296355"/>
                      <a:pt x="1387736" y="2302137"/>
                    </a:cubicBezTo>
                    <a:cubicBezTo>
                      <a:pt x="1397878" y="2307208"/>
                      <a:pt x="1413719" y="2303459"/>
                      <a:pt x="1420009" y="2312894"/>
                    </a:cubicBezTo>
                    <a:cubicBezTo>
                      <a:pt x="1430152" y="2328108"/>
                      <a:pt x="1427181" y="2348753"/>
                      <a:pt x="1430767" y="2366683"/>
                    </a:cubicBezTo>
                    <a:cubicBezTo>
                      <a:pt x="1434353" y="2441986"/>
                      <a:pt x="1428608" y="2518319"/>
                      <a:pt x="1441525" y="2592593"/>
                    </a:cubicBezTo>
                    <a:cubicBezTo>
                      <a:pt x="1443990" y="2606766"/>
                      <a:pt x="1495950" y="2621974"/>
                      <a:pt x="1506070" y="2624866"/>
                    </a:cubicBezTo>
                    <a:cubicBezTo>
                      <a:pt x="1520286" y="2628928"/>
                      <a:pt x="1534837" y="2631734"/>
                      <a:pt x="1549101" y="2635624"/>
                    </a:cubicBezTo>
                    <a:cubicBezTo>
                      <a:pt x="1658569" y="2665479"/>
                      <a:pt x="1587191" y="2649696"/>
                      <a:pt x="1678193" y="2667897"/>
                    </a:cubicBezTo>
                    <a:cubicBezTo>
                      <a:pt x="1683265" y="2683113"/>
                      <a:pt x="1699708" y="2729697"/>
                      <a:pt x="1699708" y="2743200"/>
                    </a:cubicBezTo>
                    <a:cubicBezTo>
                      <a:pt x="1699708" y="2761484"/>
                      <a:pt x="1689911" y="2778729"/>
                      <a:pt x="1688950" y="2796988"/>
                    </a:cubicBezTo>
                    <a:cubicBezTo>
                      <a:pt x="1686311" y="2847121"/>
                      <a:pt x="1688950" y="2897393"/>
                      <a:pt x="1688950" y="2947596"/>
                    </a:cubicBezTo>
                  </a:path>
                </a:pathLst>
              </a:custGeom>
              <a:ln w="19050">
                <a:headEnd type="none" w="med" len="med"/>
                <a:tailEnd type="none" w="med" len="med"/>
              </a:ln>
            </p:spPr>
            <p:style>
              <a:lnRef idx="1">
                <a:schemeClr val="accent4"/>
              </a:lnRef>
              <a:fillRef idx="0">
                <a:schemeClr val="accent4"/>
              </a:fillRef>
              <a:effectRef idx="0">
                <a:schemeClr val="accent4"/>
              </a:effectRef>
              <a:fontRef idx="minor">
                <a:schemeClr val="tx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5" name="任意多边形 14"/>
              <p:cNvSpPr/>
              <p:nvPr/>
            </p:nvSpPr>
            <p:spPr bwMode="auto">
              <a:xfrm rot="4384652">
                <a:off x="1778880" y="1838807"/>
                <a:ext cx="401208" cy="369332"/>
              </a:xfrm>
              <a:custGeom>
                <a:avLst/>
                <a:gdLst>
                  <a:gd name="connsiteX0" fmla="*/ 0 w 1699708"/>
                  <a:gd name="connsiteY0" fmla="*/ 0 h 2947596"/>
                  <a:gd name="connsiteX1" fmla="*/ 247426 w 1699708"/>
                  <a:gd name="connsiteY1" fmla="*/ 139850 h 2947596"/>
                  <a:gd name="connsiteX2" fmla="*/ 279699 w 1699708"/>
                  <a:gd name="connsiteY2" fmla="*/ 172123 h 2947596"/>
                  <a:gd name="connsiteX3" fmla="*/ 311972 w 1699708"/>
                  <a:gd name="connsiteY3" fmla="*/ 193638 h 2947596"/>
                  <a:gd name="connsiteX4" fmla="*/ 322729 w 1699708"/>
                  <a:gd name="connsiteY4" fmla="*/ 258184 h 2947596"/>
                  <a:gd name="connsiteX5" fmla="*/ 311972 w 1699708"/>
                  <a:gd name="connsiteY5" fmla="*/ 344245 h 2947596"/>
                  <a:gd name="connsiteX6" fmla="*/ 290456 w 1699708"/>
                  <a:gd name="connsiteY6" fmla="*/ 441064 h 2947596"/>
                  <a:gd name="connsiteX7" fmla="*/ 301214 w 1699708"/>
                  <a:gd name="connsiteY7" fmla="*/ 580913 h 2947596"/>
                  <a:gd name="connsiteX8" fmla="*/ 344245 w 1699708"/>
                  <a:gd name="connsiteY8" fmla="*/ 666974 h 2947596"/>
                  <a:gd name="connsiteX9" fmla="*/ 376518 w 1699708"/>
                  <a:gd name="connsiteY9" fmla="*/ 677732 h 2947596"/>
                  <a:gd name="connsiteX10" fmla="*/ 473336 w 1699708"/>
                  <a:gd name="connsiteY10" fmla="*/ 699247 h 2947596"/>
                  <a:gd name="connsiteX11" fmla="*/ 516367 w 1699708"/>
                  <a:gd name="connsiteY11" fmla="*/ 710005 h 2947596"/>
                  <a:gd name="connsiteX12" fmla="*/ 537882 w 1699708"/>
                  <a:gd name="connsiteY12" fmla="*/ 774551 h 2947596"/>
                  <a:gd name="connsiteX13" fmla="*/ 559398 w 1699708"/>
                  <a:gd name="connsiteY13" fmla="*/ 1021977 h 2947596"/>
                  <a:gd name="connsiteX14" fmla="*/ 710005 w 1699708"/>
                  <a:gd name="connsiteY14" fmla="*/ 1054250 h 2947596"/>
                  <a:gd name="connsiteX15" fmla="*/ 731520 w 1699708"/>
                  <a:gd name="connsiteY15" fmla="*/ 1086523 h 2947596"/>
                  <a:gd name="connsiteX16" fmla="*/ 742278 w 1699708"/>
                  <a:gd name="connsiteY16" fmla="*/ 1280160 h 2947596"/>
                  <a:gd name="connsiteX17" fmla="*/ 763793 w 1699708"/>
                  <a:gd name="connsiteY17" fmla="*/ 1387737 h 2947596"/>
                  <a:gd name="connsiteX18" fmla="*/ 785308 w 1699708"/>
                  <a:gd name="connsiteY18" fmla="*/ 1420010 h 2947596"/>
                  <a:gd name="connsiteX19" fmla="*/ 817581 w 1699708"/>
                  <a:gd name="connsiteY19" fmla="*/ 1430767 h 2947596"/>
                  <a:gd name="connsiteX20" fmla="*/ 860612 w 1699708"/>
                  <a:gd name="connsiteY20" fmla="*/ 1463040 h 2947596"/>
                  <a:gd name="connsiteX21" fmla="*/ 892885 w 1699708"/>
                  <a:gd name="connsiteY21" fmla="*/ 1473798 h 2947596"/>
                  <a:gd name="connsiteX22" fmla="*/ 935915 w 1699708"/>
                  <a:gd name="connsiteY22" fmla="*/ 1495313 h 2947596"/>
                  <a:gd name="connsiteX23" fmla="*/ 957430 w 1699708"/>
                  <a:gd name="connsiteY23" fmla="*/ 1570617 h 2947596"/>
                  <a:gd name="connsiteX24" fmla="*/ 946673 w 1699708"/>
                  <a:gd name="connsiteY24" fmla="*/ 1635163 h 2947596"/>
                  <a:gd name="connsiteX25" fmla="*/ 957430 w 1699708"/>
                  <a:gd name="connsiteY25" fmla="*/ 1764254 h 2947596"/>
                  <a:gd name="connsiteX26" fmla="*/ 1000461 w 1699708"/>
                  <a:gd name="connsiteY26" fmla="*/ 1796527 h 2947596"/>
                  <a:gd name="connsiteX27" fmla="*/ 1032734 w 1699708"/>
                  <a:gd name="connsiteY27" fmla="*/ 1807285 h 2947596"/>
                  <a:gd name="connsiteX28" fmla="*/ 1151068 w 1699708"/>
                  <a:gd name="connsiteY28" fmla="*/ 1828800 h 2947596"/>
                  <a:gd name="connsiteX29" fmla="*/ 1183341 w 1699708"/>
                  <a:gd name="connsiteY29" fmla="*/ 1861073 h 2947596"/>
                  <a:gd name="connsiteX30" fmla="*/ 1194099 w 1699708"/>
                  <a:gd name="connsiteY30" fmla="*/ 1925619 h 2947596"/>
                  <a:gd name="connsiteX31" fmla="*/ 1226372 w 1699708"/>
                  <a:gd name="connsiteY31" fmla="*/ 2194560 h 2947596"/>
                  <a:gd name="connsiteX32" fmla="*/ 1258645 w 1699708"/>
                  <a:gd name="connsiteY32" fmla="*/ 2259106 h 2947596"/>
                  <a:gd name="connsiteX33" fmla="*/ 1312433 w 1699708"/>
                  <a:gd name="connsiteY33" fmla="*/ 2269864 h 2947596"/>
                  <a:gd name="connsiteX34" fmla="*/ 1355463 w 1699708"/>
                  <a:gd name="connsiteY34" fmla="*/ 2280621 h 2947596"/>
                  <a:gd name="connsiteX35" fmla="*/ 1387736 w 1699708"/>
                  <a:gd name="connsiteY35" fmla="*/ 2302137 h 2947596"/>
                  <a:gd name="connsiteX36" fmla="*/ 1420009 w 1699708"/>
                  <a:gd name="connsiteY36" fmla="*/ 2312894 h 2947596"/>
                  <a:gd name="connsiteX37" fmla="*/ 1430767 w 1699708"/>
                  <a:gd name="connsiteY37" fmla="*/ 2366683 h 2947596"/>
                  <a:gd name="connsiteX38" fmla="*/ 1441525 w 1699708"/>
                  <a:gd name="connsiteY38" fmla="*/ 2592593 h 2947596"/>
                  <a:gd name="connsiteX39" fmla="*/ 1506070 w 1699708"/>
                  <a:gd name="connsiteY39" fmla="*/ 2624866 h 2947596"/>
                  <a:gd name="connsiteX40" fmla="*/ 1549101 w 1699708"/>
                  <a:gd name="connsiteY40" fmla="*/ 2635624 h 2947596"/>
                  <a:gd name="connsiteX41" fmla="*/ 1678193 w 1699708"/>
                  <a:gd name="connsiteY41" fmla="*/ 2667897 h 2947596"/>
                  <a:gd name="connsiteX42" fmla="*/ 1699708 w 1699708"/>
                  <a:gd name="connsiteY42" fmla="*/ 2743200 h 2947596"/>
                  <a:gd name="connsiteX43" fmla="*/ 1688950 w 1699708"/>
                  <a:gd name="connsiteY43" fmla="*/ 2796988 h 2947596"/>
                  <a:gd name="connsiteX44" fmla="*/ 1688950 w 1699708"/>
                  <a:gd name="connsiteY44" fmla="*/ 2947596 h 294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699708" h="2947596">
                    <a:moveTo>
                      <a:pt x="0" y="0"/>
                    </a:moveTo>
                    <a:cubicBezTo>
                      <a:pt x="121207" y="30303"/>
                      <a:pt x="30530" y="2863"/>
                      <a:pt x="247426" y="139850"/>
                    </a:cubicBezTo>
                    <a:cubicBezTo>
                      <a:pt x="260289" y="147974"/>
                      <a:pt x="268012" y="162384"/>
                      <a:pt x="279699" y="172123"/>
                    </a:cubicBezTo>
                    <a:cubicBezTo>
                      <a:pt x="289631" y="180400"/>
                      <a:pt x="301214" y="186466"/>
                      <a:pt x="311972" y="193638"/>
                    </a:cubicBezTo>
                    <a:cubicBezTo>
                      <a:pt x="315558" y="215153"/>
                      <a:pt x="322729" y="236372"/>
                      <a:pt x="322729" y="258184"/>
                    </a:cubicBezTo>
                    <a:cubicBezTo>
                      <a:pt x="322729" y="287094"/>
                      <a:pt x="316368" y="315671"/>
                      <a:pt x="311972" y="344245"/>
                    </a:cubicBezTo>
                    <a:cubicBezTo>
                      <a:pt x="306510" y="379750"/>
                      <a:pt x="299022" y="406802"/>
                      <a:pt x="290456" y="441064"/>
                    </a:cubicBezTo>
                    <a:cubicBezTo>
                      <a:pt x="294042" y="487680"/>
                      <a:pt x="293528" y="534795"/>
                      <a:pt x="301214" y="580913"/>
                    </a:cubicBezTo>
                    <a:cubicBezTo>
                      <a:pt x="303339" y="593660"/>
                      <a:pt x="328215" y="654150"/>
                      <a:pt x="344245" y="666974"/>
                    </a:cubicBezTo>
                    <a:cubicBezTo>
                      <a:pt x="353100" y="674058"/>
                      <a:pt x="365615" y="674617"/>
                      <a:pt x="376518" y="677732"/>
                    </a:cubicBezTo>
                    <a:cubicBezTo>
                      <a:pt x="422440" y="690853"/>
                      <a:pt x="423411" y="688153"/>
                      <a:pt x="473336" y="699247"/>
                    </a:cubicBezTo>
                    <a:cubicBezTo>
                      <a:pt x="487769" y="702454"/>
                      <a:pt x="502023" y="706419"/>
                      <a:pt x="516367" y="710005"/>
                    </a:cubicBezTo>
                    <a:cubicBezTo>
                      <a:pt x="523539" y="731520"/>
                      <a:pt x="535917" y="751957"/>
                      <a:pt x="537882" y="774551"/>
                    </a:cubicBezTo>
                    <a:cubicBezTo>
                      <a:pt x="545054" y="857026"/>
                      <a:pt x="528652" y="945112"/>
                      <a:pt x="559398" y="1021977"/>
                    </a:cubicBezTo>
                    <a:cubicBezTo>
                      <a:pt x="563227" y="1031549"/>
                      <a:pt x="692559" y="1051342"/>
                      <a:pt x="710005" y="1054250"/>
                    </a:cubicBezTo>
                    <a:cubicBezTo>
                      <a:pt x="717177" y="1065008"/>
                      <a:pt x="729692" y="1073724"/>
                      <a:pt x="731520" y="1086523"/>
                    </a:cubicBezTo>
                    <a:cubicBezTo>
                      <a:pt x="740662" y="1150518"/>
                      <a:pt x="737123" y="1215721"/>
                      <a:pt x="742278" y="1280160"/>
                    </a:cubicBezTo>
                    <a:cubicBezTo>
                      <a:pt x="744166" y="1303763"/>
                      <a:pt x="749700" y="1359551"/>
                      <a:pt x="763793" y="1387737"/>
                    </a:cubicBezTo>
                    <a:cubicBezTo>
                      <a:pt x="769575" y="1399301"/>
                      <a:pt x="775212" y="1411933"/>
                      <a:pt x="785308" y="1420010"/>
                    </a:cubicBezTo>
                    <a:cubicBezTo>
                      <a:pt x="794163" y="1427094"/>
                      <a:pt x="806823" y="1427181"/>
                      <a:pt x="817581" y="1430767"/>
                    </a:cubicBezTo>
                    <a:cubicBezTo>
                      <a:pt x="831925" y="1441525"/>
                      <a:pt x="845045" y="1454144"/>
                      <a:pt x="860612" y="1463040"/>
                    </a:cubicBezTo>
                    <a:cubicBezTo>
                      <a:pt x="870458" y="1468666"/>
                      <a:pt x="882462" y="1469331"/>
                      <a:pt x="892885" y="1473798"/>
                    </a:cubicBezTo>
                    <a:cubicBezTo>
                      <a:pt x="907625" y="1480115"/>
                      <a:pt x="921572" y="1488141"/>
                      <a:pt x="935915" y="1495313"/>
                    </a:cubicBezTo>
                    <a:cubicBezTo>
                      <a:pt x="940989" y="1510535"/>
                      <a:pt x="957430" y="1557105"/>
                      <a:pt x="957430" y="1570617"/>
                    </a:cubicBezTo>
                    <a:cubicBezTo>
                      <a:pt x="957430" y="1592429"/>
                      <a:pt x="950259" y="1613648"/>
                      <a:pt x="946673" y="1635163"/>
                    </a:cubicBezTo>
                    <a:cubicBezTo>
                      <a:pt x="950259" y="1678193"/>
                      <a:pt x="943775" y="1723290"/>
                      <a:pt x="957430" y="1764254"/>
                    </a:cubicBezTo>
                    <a:cubicBezTo>
                      <a:pt x="963100" y="1781263"/>
                      <a:pt x="984894" y="1787631"/>
                      <a:pt x="1000461" y="1796527"/>
                    </a:cubicBezTo>
                    <a:cubicBezTo>
                      <a:pt x="1010307" y="1802153"/>
                      <a:pt x="1021831" y="1804170"/>
                      <a:pt x="1032734" y="1807285"/>
                    </a:cubicBezTo>
                    <a:cubicBezTo>
                      <a:pt x="1083457" y="1821778"/>
                      <a:pt x="1090122" y="1820094"/>
                      <a:pt x="1151068" y="1828800"/>
                    </a:cubicBezTo>
                    <a:cubicBezTo>
                      <a:pt x="1161826" y="1839558"/>
                      <a:pt x="1177162" y="1847171"/>
                      <a:pt x="1183341" y="1861073"/>
                    </a:cubicBezTo>
                    <a:cubicBezTo>
                      <a:pt x="1192200" y="1881005"/>
                      <a:pt x="1192545" y="1903862"/>
                      <a:pt x="1194099" y="1925619"/>
                    </a:cubicBezTo>
                    <a:cubicBezTo>
                      <a:pt x="1212704" y="2186094"/>
                      <a:pt x="1159861" y="2094797"/>
                      <a:pt x="1226372" y="2194560"/>
                    </a:cubicBezTo>
                    <a:cubicBezTo>
                      <a:pt x="1231894" y="2211127"/>
                      <a:pt x="1241469" y="2249291"/>
                      <a:pt x="1258645" y="2259106"/>
                    </a:cubicBezTo>
                    <a:cubicBezTo>
                      <a:pt x="1274520" y="2268178"/>
                      <a:pt x="1294584" y="2265898"/>
                      <a:pt x="1312433" y="2269864"/>
                    </a:cubicBezTo>
                    <a:cubicBezTo>
                      <a:pt x="1326866" y="2273071"/>
                      <a:pt x="1341120" y="2277035"/>
                      <a:pt x="1355463" y="2280621"/>
                    </a:cubicBezTo>
                    <a:cubicBezTo>
                      <a:pt x="1366221" y="2287793"/>
                      <a:pt x="1376172" y="2296355"/>
                      <a:pt x="1387736" y="2302137"/>
                    </a:cubicBezTo>
                    <a:cubicBezTo>
                      <a:pt x="1397878" y="2307208"/>
                      <a:pt x="1413719" y="2303459"/>
                      <a:pt x="1420009" y="2312894"/>
                    </a:cubicBezTo>
                    <a:cubicBezTo>
                      <a:pt x="1430152" y="2328108"/>
                      <a:pt x="1427181" y="2348753"/>
                      <a:pt x="1430767" y="2366683"/>
                    </a:cubicBezTo>
                    <a:cubicBezTo>
                      <a:pt x="1434353" y="2441986"/>
                      <a:pt x="1428608" y="2518319"/>
                      <a:pt x="1441525" y="2592593"/>
                    </a:cubicBezTo>
                    <a:cubicBezTo>
                      <a:pt x="1443990" y="2606766"/>
                      <a:pt x="1495950" y="2621974"/>
                      <a:pt x="1506070" y="2624866"/>
                    </a:cubicBezTo>
                    <a:cubicBezTo>
                      <a:pt x="1520286" y="2628928"/>
                      <a:pt x="1534837" y="2631734"/>
                      <a:pt x="1549101" y="2635624"/>
                    </a:cubicBezTo>
                    <a:cubicBezTo>
                      <a:pt x="1658569" y="2665479"/>
                      <a:pt x="1587191" y="2649696"/>
                      <a:pt x="1678193" y="2667897"/>
                    </a:cubicBezTo>
                    <a:cubicBezTo>
                      <a:pt x="1683265" y="2683113"/>
                      <a:pt x="1699708" y="2729697"/>
                      <a:pt x="1699708" y="2743200"/>
                    </a:cubicBezTo>
                    <a:cubicBezTo>
                      <a:pt x="1699708" y="2761484"/>
                      <a:pt x="1689911" y="2778729"/>
                      <a:pt x="1688950" y="2796988"/>
                    </a:cubicBezTo>
                    <a:cubicBezTo>
                      <a:pt x="1686311" y="2847121"/>
                      <a:pt x="1688950" y="2897393"/>
                      <a:pt x="1688950" y="2947596"/>
                    </a:cubicBezTo>
                  </a:path>
                </a:pathLst>
              </a:custGeom>
              <a:ln w="19050">
                <a:headEnd type="none" w="med" len="med"/>
                <a:tailEnd type="none" w="med" len="med"/>
              </a:ln>
            </p:spPr>
            <p:style>
              <a:lnRef idx="1">
                <a:schemeClr val="accent4"/>
              </a:lnRef>
              <a:fillRef idx="0">
                <a:schemeClr val="accent4"/>
              </a:fillRef>
              <a:effectRef idx="0">
                <a:schemeClr val="accent4"/>
              </a:effectRef>
              <a:fontRef idx="minor">
                <a:schemeClr val="tx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6" name="任意多边形 15"/>
              <p:cNvSpPr/>
              <p:nvPr/>
            </p:nvSpPr>
            <p:spPr bwMode="auto">
              <a:xfrm rot="2289068">
                <a:off x="2072270" y="1900790"/>
                <a:ext cx="401208" cy="369332"/>
              </a:xfrm>
              <a:custGeom>
                <a:avLst/>
                <a:gdLst>
                  <a:gd name="connsiteX0" fmla="*/ 0 w 1699708"/>
                  <a:gd name="connsiteY0" fmla="*/ 0 h 2947596"/>
                  <a:gd name="connsiteX1" fmla="*/ 247426 w 1699708"/>
                  <a:gd name="connsiteY1" fmla="*/ 139850 h 2947596"/>
                  <a:gd name="connsiteX2" fmla="*/ 279699 w 1699708"/>
                  <a:gd name="connsiteY2" fmla="*/ 172123 h 2947596"/>
                  <a:gd name="connsiteX3" fmla="*/ 311972 w 1699708"/>
                  <a:gd name="connsiteY3" fmla="*/ 193638 h 2947596"/>
                  <a:gd name="connsiteX4" fmla="*/ 322729 w 1699708"/>
                  <a:gd name="connsiteY4" fmla="*/ 258184 h 2947596"/>
                  <a:gd name="connsiteX5" fmla="*/ 311972 w 1699708"/>
                  <a:gd name="connsiteY5" fmla="*/ 344245 h 2947596"/>
                  <a:gd name="connsiteX6" fmla="*/ 290456 w 1699708"/>
                  <a:gd name="connsiteY6" fmla="*/ 441064 h 2947596"/>
                  <a:gd name="connsiteX7" fmla="*/ 301214 w 1699708"/>
                  <a:gd name="connsiteY7" fmla="*/ 580913 h 2947596"/>
                  <a:gd name="connsiteX8" fmla="*/ 344245 w 1699708"/>
                  <a:gd name="connsiteY8" fmla="*/ 666974 h 2947596"/>
                  <a:gd name="connsiteX9" fmla="*/ 376518 w 1699708"/>
                  <a:gd name="connsiteY9" fmla="*/ 677732 h 2947596"/>
                  <a:gd name="connsiteX10" fmla="*/ 473336 w 1699708"/>
                  <a:gd name="connsiteY10" fmla="*/ 699247 h 2947596"/>
                  <a:gd name="connsiteX11" fmla="*/ 516367 w 1699708"/>
                  <a:gd name="connsiteY11" fmla="*/ 710005 h 2947596"/>
                  <a:gd name="connsiteX12" fmla="*/ 537882 w 1699708"/>
                  <a:gd name="connsiteY12" fmla="*/ 774551 h 2947596"/>
                  <a:gd name="connsiteX13" fmla="*/ 559398 w 1699708"/>
                  <a:gd name="connsiteY13" fmla="*/ 1021977 h 2947596"/>
                  <a:gd name="connsiteX14" fmla="*/ 710005 w 1699708"/>
                  <a:gd name="connsiteY14" fmla="*/ 1054250 h 2947596"/>
                  <a:gd name="connsiteX15" fmla="*/ 731520 w 1699708"/>
                  <a:gd name="connsiteY15" fmla="*/ 1086523 h 2947596"/>
                  <a:gd name="connsiteX16" fmla="*/ 742278 w 1699708"/>
                  <a:gd name="connsiteY16" fmla="*/ 1280160 h 2947596"/>
                  <a:gd name="connsiteX17" fmla="*/ 763793 w 1699708"/>
                  <a:gd name="connsiteY17" fmla="*/ 1387737 h 2947596"/>
                  <a:gd name="connsiteX18" fmla="*/ 785308 w 1699708"/>
                  <a:gd name="connsiteY18" fmla="*/ 1420010 h 2947596"/>
                  <a:gd name="connsiteX19" fmla="*/ 817581 w 1699708"/>
                  <a:gd name="connsiteY19" fmla="*/ 1430767 h 2947596"/>
                  <a:gd name="connsiteX20" fmla="*/ 860612 w 1699708"/>
                  <a:gd name="connsiteY20" fmla="*/ 1463040 h 2947596"/>
                  <a:gd name="connsiteX21" fmla="*/ 892885 w 1699708"/>
                  <a:gd name="connsiteY21" fmla="*/ 1473798 h 2947596"/>
                  <a:gd name="connsiteX22" fmla="*/ 935915 w 1699708"/>
                  <a:gd name="connsiteY22" fmla="*/ 1495313 h 2947596"/>
                  <a:gd name="connsiteX23" fmla="*/ 957430 w 1699708"/>
                  <a:gd name="connsiteY23" fmla="*/ 1570617 h 2947596"/>
                  <a:gd name="connsiteX24" fmla="*/ 946673 w 1699708"/>
                  <a:gd name="connsiteY24" fmla="*/ 1635163 h 2947596"/>
                  <a:gd name="connsiteX25" fmla="*/ 957430 w 1699708"/>
                  <a:gd name="connsiteY25" fmla="*/ 1764254 h 2947596"/>
                  <a:gd name="connsiteX26" fmla="*/ 1000461 w 1699708"/>
                  <a:gd name="connsiteY26" fmla="*/ 1796527 h 2947596"/>
                  <a:gd name="connsiteX27" fmla="*/ 1032734 w 1699708"/>
                  <a:gd name="connsiteY27" fmla="*/ 1807285 h 2947596"/>
                  <a:gd name="connsiteX28" fmla="*/ 1151068 w 1699708"/>
                  <a:gd name="connsiteY28" fmla="*/ 1828800 h 2947596"/>
                  <a:gd name="connsiteX29" fmla="*/ 1183341 w 1699708"/>
                  <a:gd name="connsiteY29" fmla="*/ 1861073 h 2947596"/>
                  <a:gd name="connsiteX30" fmla="*/ 1194099 w 1699708"/>
                  <a:gd name="connsiteY30" fmla="*/ 1925619 h 2947596"/>
                  <a:gd name="connsiteX31" fmla="*/ 1226372 w 1699708"/>
                  <a:gd name="connsiteY31" fmla="*/ 2194560 h 2947596"/>
                  <a:gd name="connsiteX32" fmla="*/ 1258645 w 1699708"/>
                  <a:gd name="connsiteY32" fmla="*/ 2259106 h 2947596"/>
                  <a:gd name="connsiteX33" fmla="*/ 1312433 w 1699708"/>
                  <a:gd name="connsiteY33" fmla="*/ 2269864 h 2947596"/>
                  <a:gd name="connsiteX34" fmla="*/ 1355463 w 1699708"/>
                  <a:gd name="connsiteY34" fmla="*/ 2280621 h 2947596"/>
                  <a:gd name="connsiteX35" fmla="*/ 1387736 w 1699708"/>
                  <a:gd name="connsiteY35" fmla="*/ 2302137 h 2947596"/>
                  <a:gd name="connsiteX36" fmla="*/ 1420009 w 1699708"/>
                  <a:gd name="connsiteY36" fmla="*/ 2312894 h 2947596"/>
                  <a:gd name="connsiteX37" fmla="*/ 1430767 w 1699708"/>
                  <a:gd name="connsiteY37" fmla="*/ 2366683 h 2947596"/>
                  <a:gd name="connsiteX38" fmla="*/ 1441525 w 1699708"/>
                  <a:gd name="connsiteY38" fmla="*/ 2592593 h 2947596"/>
                  <a:gd name="connsiteX39" fmla="*/ 1506070 w 1699708"/>
                  <a:gd name="connsiteY39" fmla="*/ 2624866 h 2947596"/>
                  <a:gd name="connsiteX40" fmla="*/ 1549101 w 1699708"/>
                  <a:gd name="connsiteY40" fmla="*/ 2635624 h 2947596"/>
                  <a:gd name="connsiteX41" fmla="*/ 1678193 w 1699708"/>
                  <a:gd name="connsiteY41" fmla="*/ 2667897 h 2947596"/>
                  <a:gd name="connsiteX42" fmla="*/ 1699708 w 1699708"/>
                  <a:gd name="connsiteY42" fmla="*/ 2743200 h 2947596"/>
                  <a:gd name="connsiteX43" fmla="*/ 1688950 w 1699708"/>
                  <a:gd name="connsiteY43" fmla="*/ 2796988 h 2947596"/>
                  <a:gd name="connsiteX44" fmla="*/ 1688950 w 1699708"/>
                  <a:gd name="connsiteY44" fmla="*/ 2947596 h 294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699708" h="2947596">
                    <a:moveTo>
                      <a:pt x="0" y="0"/>
                    </a:moveTo>
                    <a:cubicBezTo>
                      <a:pt x="121207" y="30303"/>
                      <a:pt x="30530" y="2863"/>
                      <a:pt x="247426" y="139850"/>
                    </a:cubicBezTo>
                    <a:cubicBezTo>
                      <a:pt x="260289" y="147974"/>
                      <a:pt x="268012" y="162384"/>
                      <a:pt x="279699" y="172123"/>
                    </a:cubicBezTo>
                    <a:cubicBezTo>
                      <a:pt x="289631" y="180400"/>
                      <a:pt x="301214" y="186466"/>
                      <a:pt x="311972" y="193638"/>
                    </a:cubicBezTo>
                    <a:cubicBezTo>
                      <a:pt x="315558" y="215153"/>
                      <a:pt x="322729" y="236372"/>
                      <a:pt x="322729" y="258184"/>
                    </a:cubicBezTo>
                    <a:cubicBezTo>
                      <a:pt x="322729" y="287094"/>
                      <a:pt x="316368" y="315671"/>
                      <a:pt x="311972" y="344245"/>
                    </a:cubicBezTo>
                    <a:cubicBezTo>
                      <a:pt x="306510" y="379750"/>
                      <a:pt x="299022" y="406802"/>
                      <a:pt x="290456" y="441064"/>
                    </a:cubicBezTo>
                    <a:cubicBezTo>
                      <a:pt x="294042" y="487680"/>
                      <a:pt x="293528" y="534795"/>
                      <a:pt x="301214" y="580913"/>
                    </a:cubicBezTo>
                    <a:cubicBezTo>
                      <a:pt x="303339" y="593660"/>
                      <a:pt x="328215" y="654150"/>
                      <a:pt x="344245" y="666974"/>
                    </a:cubicBezTo>
                    <a:cubicBezTo>
                      <a:pt x="353100" y="674058"/>
                      <a:pt x="365615" y="674617"/>
                      <a:pt x="376518" y="677732"/>
                    </a:cubicBezTo>
                    <a:cubicBezTo>
                      <a:pt x="422440" y="690853"/>
                      <a:pt x="423411" y="688153"/>
                      <a:pt x="473336" y="699247"/>
                    </a:cubicBezTo>
                    <a:cubicBezTo>
                      <a:pt x="487769" y="702454"/>
                      <a:pt x="502023" y="706419"/>
                      <a:pt x="516367" y="710005"/>
                    </a:cubicBezTo>
                    <a:cubicBezTo>
                      <a:pt x="523539" y="731520"/>
                      <a:pt x="535917" y="751957"/>
                      <a:pt x="537882" y="774551"/>
                    </a:cubicBezTo>
                    <a:cubicBezTo>
                      <a:pt x="545054" y="857026"/>
                      <a:pt x="528652" y="945112"/>
                      <a:pt x="559398" y="1021977"/>
                    </a:cubicBezTo>
                    <a:cubicBezTo>
                      <a:pt x="563227" y="1031549"/>
                      <a:pt x="692559" y="1051342"/>
                      <a:pt x="710005" y="1054250"/>
                    </a:cubicBezTo>
                    <a:cubicBezTo>
                      <a:pt x="717177" y="1065008"/>
                      <a:pt x="729692" y="1073724"/>
                      <a:pt x="731520" y="1086523"/>
                    </a:cubicBezTo>
                    <a:cubicBezTo>
                      <a:pt x="740662" y="1150518"/>
                      <a:pt x="737123" y="1215721"/>
                      <a:pt x="742278" y="1280160"/>
                    </a:cubicBezTo>
                    <a:cubicBezTo>
                      <a:pt x="744166" y="1303763"/>
                      <a:pt x="749700" y="1359551"/>
                      <a:pt x="763793" y="1387737"/>
                    </a:cubicBezTo>
                    <a:cubicBezTo>
                      <a:pt x="769575" y="1399301"/>
                      <a:pt x="775212" y="1411933"/>
                      <a:pt x="785308" y="1420010"/>
                    </a:cubicBezTo>
                    <a:cubicBezTo>
                      <a:pt x="794163" y="1427094"/>
                      <a:pt x="806823" y="1427181"/>
                      <a:pt x="817581" y="1430767"/>
                    </a:cubicBezTo>
                    <a:cubicBezTo>
                      <a:pt x="831925" y="1441525"/>
                      <a:pt x="845045" y="1454144"/>
                      <a:pt x="860612" y="1463040"/>
                    </a:cubicBezTo>
                    <a:cubicBezTo>
                      <a:pt x="870458" y="1468666"/>
                      <a:pt x="882462" y="1469331"/>
                      <a:pt x="892885" y="1473798"/>
                    </a:cubicBezTo>
                    <a:cubicBezTo>
                      <a:pt x="907625" y="1480115"/>
                      <a:pt x="921572" y="1488141"/>
                      <a:pt x="935915" y="1495313"/>
                    </a:cubicBezTo>
                    <a:cubicBezTo>
                      <a:pt x="940989" y="1510535"/>
                      <a:pt x="957430" y="1557105"/>
                      <a:pt x="957430" y="1570617"/>
                    </a:cubicBezTo>
                    <a:cubicBezTo>
                      <a:pt x="957430" y="1592429"/>
                      <a:pt x="950259" y="1613648"/>
                      <a:pt x="946673" y="1635163"/>
                    </a:cubicBezTo>
                    <a:cubicBezTo>
                      <a:pt x="950259" y="1678193"/>
                      <a:pt x="943775" y="1723290"/>
                      <a:pt x="957430" y="1764254"/>
                    </a:cubicBezTo>
                    <a:cubicBezTo>
                      <a:pt x="963100" y="1781263"/>
                      <a:pt x="984894" y="1787631"/>
                      <a:pt x="1000461" y="1796527"/>
                    </a:cubicBezTo>
                    <a:cubicBezTo>
                      <a:pt x="1010307" y="1802153"/>
                      <a:pt x="1021831" y="1804170"/>
                      <a:pt x="1032734" y="1807285"/>
                    </a:cubicBezTo>
                    <a:cubicBezTo>
                      <a:pt x="1083457" y="1821778"/>
                      <a:pt x="1090122" y="1820094"/>
                      <a:pt x="1151068" y="1828800"/>
                    </a:cubicBezTo>
                    <a:cubicBezTo>
                      <a:pt x="1161826" y="1839558"/>
                      <a:pt x="1177162" y="1847171"/>
                      <a:pt x="1183341" y="1861073"/>
                    </a:cubicBezTo>
                    <a:cubicBezTo>
                      <a:pt x="1192200" y="1881005"/>
                      <a:pt x="1192545" y="1903862"/>
                      <a:pt x="1194099" y="1925619"/>
                    </a:cubicBezTo>
                    <a:cubicBezTo>
                      <a:pt x="1212704" y="2186094"/>
                      <a:pt x="1159861" y="2094797"/>
                      <a:pt x="1226372" y="2194560"/>
                    </a:cubicBezTo>
                    <a:cubicBezTo>
                      <a:pt x="1231894" y="2211127"/>
                      <a:pt x="1241469" y="2249291"/>
                      <a:pt x="1258645" y="2259106"/>
                    </a:cubicBezTo>
                    <a:cubicBezTo>
                      <a:pt x="1274520" y="2268178"/>
                      <a:pt x="1294584" y="2265898"/>
                      <a:pt x="1312433" y="2269864"/>
                    </a:cubicBezTo>
                    <a:cubicBezTo>
                      <a:pt x="1326866" y="2273071"/>
                      <a:pt x="1341120" y="2277035"/>
                      <a:pt x="1355463" y="2280621"/>
                    </a:cubicBezTo>
                    <a:cubicBezTo>
                      <a:pt x="1366221" y="2287793"/>
                      <a:pt x="1376172" y="2296355"/>
                      <a:pt x="1387736" y="2302137"/>
                    </a:cubicBezTo>
                    <a:cubicBezTo>
                      <a:pt x="1397878" y="2307208"/>
                      <a:pt x="1413719" y="2303459"/>
                      <a:pt x="1420009" y="2312894"/>
                    </a:cubicBezTo>
                    <a:cubicBezTo>
                      <a:pt x="1430152" y="2328108"/>
                      <a:pt x="1427181" y="2348753"/>
                      <a:pt x="1430767" y="2366683"/>
                    </a:cubicBezTo>
                    <a:cubicBezTo>
                      <a:pt x="1434353" y="2441986"/>
                      <a:pt x="1428608" y="2518319"/>
                      <a:pt x="1441525" y="2592593"/>
                    </a:cubicBezTo>
                    <a:cubicBezTo>
                      <a:pt x="1443990" y="2606766"/>
                      <a:pt x="1495950" y="2621974"/>
                      <a:pt x="1506070" y="2624866"/>
                    </a:cubicBezTo>
                    <a:cubicBezTo>
                      <a:pt x="1520286" y="2628928"/>
                      <a:pt x="1534837" y="2631734"/>
                      <a:pt x="1549101" y="2635624"/>
                    </a:cubicBezTo>
                    <a:cubicBezTo>
                      <a:pt x="1658569" y="2665479"/>
                      <a:pt x="1587191" y="2649696"/>
                      <a:pt x="1678193" y="2667897"/>
                    </a:cubicBezTo>
                    <a:cubicBezTo>
                      <a:pt x="1683265" y="2683113"/>
                      <a:pt x="1699708" y="2729697"/>
                      <a:pt x="1699708" y="2743200"/>
                    </a:cubicBezTo>
                    <a:cubicBezTo>
                      <a:pt x="1699708" y="2761484"/>
                      <a:pt x="1689911" y="2778729"/>
                      <a:pt x="1688950" y="2796988"/>
                    </a:cubicBezTo>
                    <a:cubicBezTo>
                      <a:pt x="1686311" y="2847121"/>
                      <a:pt x="1688950" y="2897393"/>
                      <a:pt x="1688950" y="2947596"/>
                    </a:cubicBezTo>
                  </a:path>
                </a:pathLst>
              </a:custGeom>
              <a:ln w="19050">
                <a:headEnd type="none" w="med" len="med"/>
                <a:tailEnd type="none" w="med" len="med"/>
              </a:ln>
            </p:spPr>
            <p:style>
              <a:lnRef idx="1">
                <a:schemeClr val="accent4"/>
              </a:lnRef>
              <a:fillRef idx="0">
                <a:schemeClr val="accent4"/>
              </a:fillRef>
              <a:effectRef idx="0">
                <a:schemeClr val="accent4"/>
              </a:effectRef>
              <a:fontRef idx="minor">
                <a:schemeClr val="tx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grpSp>
        <p:grpSp>
          <p:nvGrpSpPr>
            <p:cNvPr id="5" name="组合 4"/>
            <p:cNvGrpSpPr/>
            <p:nvPr/>
          </p:nvGrpSpPr>
          <p:grpSpPr>
            <a:xfrm>
              <a:off x="182932" y="3269742"/>
              <a:ext cx="473254" cy="971702"/>
              <a:chOff x="428596" y="3269742"/>
              <a:chExt cx="473254" cy="971702"/>
            </a:xfrm>
          </p:grpSpPr>
          <p:sp>
            <p:nvSpPr>
              <p:cNvPr id="11" name="任意多边形 10"/>
              <p:cNvSpPr/>
              <p:nvPr/>
            </p:nvSpPr>
            <p:spPr bwMode="auto">
              <a:xfrm rot="6737495">
                <a:off x="412658" y="3285680"/>
                <a:ext cx="401208" cy="369332"/>
              </a:xfrm>
              <a:custGeom>
                <a:avLst/>
                <a:gdLst>
                  <a:gd name="connsiteX0" fmla="*/ 0 w 1699708"/>
                  <a:gd name="connsiteY0" fmla="*/ 0 h 2947596"/>
                  <a:gd name="connsiteX1" fmla="*/ 247426 w 1699708"/>
                  <a:gd name="connsiteY1" fmla="*/ 139850 h 2947596"/>
                  <a:gd name="connsiteX2" fmla="*/ 279699 w 1699708"/>
                  <a:gd name="connsiteY2" fmla="*/ 172123 h 2947596"/>
                  <a:gd name="connsiteX3" fmla="*/ 311972 w 1699708"/>
                  <a:gd name="connsiteY3" fmla="*/ 193638 h 2947596"/>
                  <a:gd name="connsiteX4" fmla="*/ 322729 w 1699708"/>
                  <a:gd name="connsiteY4" fmla="*/ 258184 h 2947596"/>
                  <a:gd name="connsiteX5" fmla="*/ 311972 w 1699708"/>
                  <a:gd name="connsiteY5" fmla="*/ 344245 h 2947596"/>
                  <a:gd name="connsiteX6" fmla="*/ 290456 w 1699708"/>
                  <a:gd name="connsiteY6" fmla="*/ 441064 h 2947596"/>
                  <a:gd name="connsiteX7" fmla="*/ 301214 w 1699708"/>
                  <a:gd name="connsiteY7" fmla="*/ 580913 h 2947596"/>
                  <a:gd name="connsiteX8" fmla="*/ 344245 w 1699708"/>
                  <a:gd name="connsiteY8" fmla="*/ 666974 h 2947596"/>
                  <a:gd name="connsiteX9" fmla="*/ 376518 w 1699708"/>
                  <a:gd name="connsiteY9" fmla="*/ 677732 h 2947596"/>
                  <a:gd name="connsiteX10" fmla="*/ 473336 w 1699708"/>
                  <a:gd name="connsiteY10" fmla="*/ 699247 h 2947596"/>
                  <a:gd name="connsiteX11" fmla="*/ 516367 w 1699708"/>
                  <a:gd name="connsiteY11" fmla="*/ 710005 h 2947596"/>
                  <a:gd name="connsiteX12" fmla="*/ 537882 w 1699708"/>
                  <a:gd name="connsiteY12" fmla="*/ 774551 h 2947596"/>
                  <a:gd name="connsiteX13" fmla="*/ 559398 w 1699708"/>
                  <a:gd name="connsiteY13" fmla="*/ 1021977 h 2947596"/>
                  <a:gd name="connsiteX14" fmla="*/ 710005 w 1699708"/>
                  <a:gd name="connsiteY14" fmla="*/ 1054250 h 2947596"/>
                  <a:gd name="connsiteX15" fmla="*/ 731520 w 1699708"/>
                  <a:gd name="connsiteY15" fmla="*/ 1086523 h 2947596"/>
                  <a:gd name="connsiteX16" fmla="*/ 742278 w 1699708"/>
                  <a:gd name="connsiteY16" fmla="*/ 1280160 h 2947596"/>
                  <a:gd name="connsiteX17" fmla="*/ 763793 w 1699708"/>
                  <a:gd name="connsiteY17" fmla="*/ 1387737 h 2947596"/>
                  <a:gd name="connsiteX18" fmla="*/ 785308 w 1699708"/>
                  <a:gd name="connsiteY18" fmla="*/ 1420010 h 2947596"/>
                  <a:gd name="connsiteX19" fmla="*/ 817581 w 1699708"/>
                  <a:gd name="connsiteY19" fmla="*/ 1430767 h 2947596"/>
                  <a:gd name="connsiteX20" fmla="*/ 860612 w 1699708"/>
                  <a:gd name="connsiteY20" fmla="*/ 1463040 h 2947596"/>
                  <a:gd name="connsiteX21" fmla="*/ 892885 w 1699708"/>
                  <a:gd name="connsiteY21" fmla="*/ 1473798 h 2947596"/>
                  <a:gd name="connsiteX22" fmla="*/ 935915 w 1699708"/>
                  <a:gd name="connsiteY22" fmla="*/ 1495313 h 2947596"/>
                  <a:gd name="connsiteX23" fmla="*/ 957430 w 1699708"/>
                  <a:gd name="connsiteY23" fmla="*/ 1570617 h 2947596"/>
                  <a:gd name="connsiteX24" fmla="*/ 946673 w 1699708"/>
                  <a:gd name="connsiteY24" fmla="*/ 1635163 h 2947596"/>
                  <a:gd name="connsiteX25" fmla="*/ 957430 w 1699708"/>
                  <a:gd name="connsiteY25" fmla="*/ 1764254 h 2947596"/>
                  <a:gd name="connsiteX26" fmla="*/ 1000461 w 1699708"/>
                  <a:gd name="connsiteY26" fmla="*/ 1796527 h 2947596"/>
                  <a:gd name="connsiteX27" fmla="*/ 1032734 w 1699708"/>
                  <a:gd name="connsiteY27" fmla="*/ 1807285 h 2947596"/>
                  <a:gd name="connsiteX28" fmla="*/ 1151068 w 1699708"/>
                  <a:gd name="connsiteY28" fmla="*/ 1828800 h 2947596"/>
                  <a:gd name="connsiteX29" fmla="*/ 1183341 w 1699708"/>
                  <a:gd name="connsiteY29" fmla="*/ 1861073 h 2947596"/>
                  <a:gd name="connsiteX30" fmla="*/ 1194099 w 1699708"/>
                  <a:gd name="connsiteY30" fmla="*/ 1925619 h 2947596"/>
                  <a:gd name="connsiteX31" fmla="*/ 1226372 w 1699708"/>
                  <a:gd name="connsiteY31" fmla="*/ 2194560 h 2947596"/>
                  <a:gd name="connsiteX32" fmla="*/ 1258645 w 1699708"/>
                  <a:gd name="connsiteY32" fmla="*/ 2259106 h 2947596"/>
                  <a:gd name="connsiteX33" fmla="*/ 1312433 w 1699708"/>
                  <a:gd name="connsiteY33" fmla="*/ 2269864 h 2947596"/>
                  <a:gd name="connsiteX34" fmla="*/ 1355463 w 1699708"/>
                  <a:gd name="connsiteY34" fmla="*/ 2280621 h 2947596"/>
                  <a:gd name="connsiteX35" fmla="*/ 1387736 w 1699708"/>
                  <a:gd name="connsiteY35" fmla="*/ 2302137 h 2947596"/>
                  <a:gd name="connsiteX36" fmla="*/ 1420009 w 1699708"/>
                  <a:gd name="connsiteY36" fmla="*/ 2312894 h 2947596"/>
                  <a:gd name="connsiteX37" fmla="*/ 1430767 w 1699708"/>
                  <a:gd name="connsiteY37" fmla="*/ 2366683 h 2947596"/>
                  <a:gd name="connsiteX38" fmla="*/ 1441525 w 1699708"/>
                  <a:gd name="connsiteY38" fmla="*/ 2592593 h 2947596"/>
                  <a:gd name="connsiteX39" fmla="*/ 1506070 w 1699708"/>
                  <a:gd name="connsiteY39" fmla="*/ 2624866 h 2947596"/>
                  <a:gd name="connsiteX40" fmla="*/ 1549101 w 1699708"/>
                  <a:gd name="connsiteY40" fmla="*/ 2635624 h 2947596"/>
                  <a:gd name="connsiteX41" fmla="*/ 1678193 w 1699708"/>
                  <a:gd name="connsiteY41" fmla="*/ 2667897 h 2947596"/>
                  <a:gd name="connsiteX42" fmla="*/ 1699708 w 1699708"/>
                  <a:gd name="connsiteY42" fmla="*/ 2743200 h 2947596"/>
                  <a:gd name="connsiteX43" fmla="*/ 1688950 w 1699708"/>
                  <a:gd name="connsiteY43" fmla="*/ 2796988 h 2947596"/>
                  <a:gd name="connsiteX44" fmla="*/ 1688950 w 1699708"/>
                  <a:gd name="connsiteY44" fmla="*/ 2947596 h 294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699708" h="2947596">
                    <a:moveTo>
                      <a:pt x="0" y="0"/>
                    </a:moveTo>
                    <a:cubicBezTo>
                      <a:pt x="121207" y="30303"/>
                      <a:pt x="30530" y="2863"/>
                      <a:pt x="247426" y="139850"/>
                    </a:cubicBezTo>
                    <a:cubicBezTo>
                      <a:pt x="260289" y="147974"/>
                      <a:pt x="268012" y="162384"/>
                      <a:pt x="279699" y="172123"/>
                    </a:cubicBezTo>
                    <a:cubicBezTo>
                      <a:pt x="289631" y="180400"/>
                      <a:pt x="301214" y="186466"/>
                      <a:pt x="311972" y="193638"/>
                    </a:cubicBezTo>
                    <a:cubicBezTo>
                      <a:pt x="315558" y="215153"/>
                      <a:pt x="322729" y="236372"/>
                      <a:pt x="322729" y="258184"/>
                    </a:cubicBezTo>
                    <a:cubicBezTo>
                      <a:pt x="322729" y="287094"/>
                      <a:pt x="316368" y="315671"/>
                      <a:pt x="311972" y="344245"/>
                    </a:cubicBezTo>
                    <a:cubicBezTo>
                      <a:pt x="306510" y="379750"/>
                      <a:pt x="299022" y="406802"/>
                      <a:pt x="290456" y="441064"/>
                    </a:cubicBezTo>
                    <a:cubicBezTo>
                      <a:pt x="294042" y="487680"/>
                      <a:pt x="293528" y="534795"/>
                      <a:pt x="301214" y="580913"/>
                    </a:cubicBezTo>
                    <a:cubicBezTo>
                      <a:pt x="303339" y="593660"/>
                      <a:pt x="328215" y="654150"/>
                      <a:pt x="344245" y="666974"/>
                    </a:cubicBezTo>
                    <a:cubicBezTo>
                      <a:pt x="353100" y="674058"/>
                      <a:pt x="365615" y="674617"/>
                      <a:pt x="376518" y="677732"/>
                    </a:cubicBezTo>
                    <a:cubicBezTo>
                      <a:pt x="422440" y="690853"/>
                      <a:pt x="423411" y="688153"/>
                      <a:pt x="473336" y="699247"/>
                    </a:cubicBezTo>
                    <a:cubicBezTo>
                      <a:pt x="487769" y="702454"/>
                      <a:pt x="502023" y="706419"/>
                      <a:pt x="516367" y="710005"/>
                    </a:cubicBezTo>
                    <a:cubicBezTo>
                      <a:pt x="523539" y="731520"/>
                      <a:pt x="535917" y="751957"/>
                      <a:pt x="537882" y="774551"/>
                    </a:cubicBezTo>
                    <a:cubicBezTo>
                      <a:pt x="545054" y="857026"/>
                      <a:pt x="528652" y="945112"/>
                      <a:pt x="559398" y="1021977"/>
                    </a:cubicBezTo>
                    <a:cubicBezTo>
                      <a:pt x="563227" y="1031549"/>
                      <a:pt x="692559" y="1051342"/>
                      <a:pt x="710005" y="1054250"/>
                    </a:cubicBezTo>
                    <a:cubicBezTo>
                      <a:pt x="717177" y="1065008"/>
                      <a:pt x="729692" y="1073724"/>
                      <a:pt x="731520" y="1086523"/>
                    </a:cubicBezTo>
                    <a:cubicBezTo>
                      <a:pt x="740662" y="1150518"/>
                      <a:pt x="737123" y="1215721"/>
                      <a:pt x="742278" y="1280160"/>
                    </a:cubicBezTo>
                    <a:cubicBezTo>
                      <a:pt x="744166" y="1303763"/>
                      <a:pt x="749700" y="1359551"/>
                      <a:pt x="763793" y="1387737"/>
                    </a:cubicBezTo>
                    <a:cubicBezTo>
                      <a:pt x="769575" y="1399301"/>
                      <a:pt x="775212" y="1411933"/>
                      <a:pt x="785308" y="1420010"/>
                    </a:cubicBezTo>
                    <a:cubicBezTo>
                      <a:pt x="794163" y="1427094"/>
                      <a:pt x="806823" y="1427181"/>
                      <a:pt x="817581" y="1430767"/>
                    </a:cubicBezTo>
                    <a:cubicBezTo>
                      <a:pt x="831925" y="1441525"/>
                      <a:pt x="845045" y="1454144"/>
                      <a:pt x="860612" y="1463040"/>
                    </a:cubicBezTo>
                    <a:cubicBezTo>
                      <a:pt x="870458" y="1468666"/>
                      <a:pt x="882462" y="1469331"/>
                      <a:pt x="892885" y="1473798"/>
                    </a:cubicBezTo>
                    <a:cubicBezTo>
                      <a:pt x="907625" y="1480115"/>
                      <a:pt x="921572" y="1488141"/>
                      <a:pt x="935915" y="1495313"/>
                    </a:cubicBezTo>
                    <a:cubicBezTo>
                      <a:pt x="940989" y="1510535"/>
                      <a:pt x="957430" y="1557105"/>
                      <a:pt x="957430" y="1570617"/>
                    </a:cubicBezTo>
                    <a:cubicBezTo>
                      <a:pt x="957430" y="1592429"/>
                      <a:pt x="950259" y="1613648"/>
                      <a:pt x="946673" y="1635163"/>
                    </a:cubicBezTo>
                    <a:cubicBezTo>
                      <a:pt x="950259" y="1678193"/>
                      <a:pt x="943775" y="1723290"/>
                      <a:pt x="957430" y="1764254"/>
                    </a:cubicBezTo>
                    <a:cubicBezTo>
                      <a:pt x="963100" y="1781263"/>
                      <a:pt x="984894" y="1787631"/>
                      <a:pt x="1000461" y="1796527"/>
                    </a:cubicBezTo>
                    <a:cubicBezTo>
                      <a:pt x="1010307" y="1802153"/>
                      <a:pt x="1021831" y="1804170"/>
                      <a:pt x="1032734" y="1807285"/>
                    </a:cubicBezTo>
                    <a:cubicBezTo>
                      <a:pt x="1083457" y="1821778"/>
                      <a:pt x="1090122" y="1820094"/>
                      <a:pt x="1151068" y="1828800"/>
                    </a:cubicBezTo>
                    <a:cubicBezTo>
                      <a:pt x="1161826" y="1839558"/>
                      <a:pt x="1177162" y="1847171"/>
                      <a:pt x="1183341" y="1861073"/>
                    </a:cubicBezTo>
                    <a:cubicBezTo>
                      <a:pt x="1192200" y="1881005"/>
                      <a:pt x="1192545" y="1903862"/>
                      <a:pt x="1194099" y="1925619"/>
                    </a:cubicBezTo>
                    <a:cubicBezTo>
                      <a:pt x="1212704" y="2186094"/>
                      <a:pt x="1159861" y="2094797"/>
                      <a:pt x="1226372" y="2194560"/>
                    </a:cubicBezTo>
                    <a:cubicBezTo>
                      <a:pt x="1231894" y="2211127"/>
                      <a:pt x="1241469" y="2249291"/>
                      <a:pt x="1258645" y="2259106"/>
                    </a:cubicBezTo>
                    <a:cubicBezTo>
                      <a:pt x="1274520" y="2268178"/>
                      <a:pt x="1294584" y="2265898"/>
                      <a:pt x="1312433" y="2269864"/>
                    </a:cubicBezTo>
                    <a:cubicBezTo>
                      <a:pt x="1326866" y="2273071"/>
                      <a:pt x="1341120" y="2277035"/>
                      <a:pt x="1355463" y="2280621"/>
                    </a:cubicBezTo>
                    <a:cubicBezTo>
                      <a:pt x="1366221" y="2287793"/>
                      <a:pt x="1376172" y="2296355"/>
                      <a:pt x="1387736" y="2302137"/>
                    </a:cubicBezTo>
                    <a:cubicBezTo>
                      <a:pt x="1397878" y="2307208"/>
                      <a:pt x="1413719" y="2303459"/>
                      <a:pt x="1420009" y="2312894"/>
                    </a:cubicBezTo>
                    <a:cubicBezTo>
                      <a:pt x="1430152" y="2328108"/>
                      <a:pt x="1427181" y="2348753"/>
                      <a:pt x="1430767" y="2366683"/>
                    </a:cubicBezTo>
                    <a:cubicBezTo>
                      <a:pt x="1434353" y="2441986"/>
                      <a:pt x="1428608" y="2518319"/>
                      <a:pt x="1441525" y="2592593"/>
                    </a:cubicBezTo>
                    <a:cubicBezTo>
                      <a:pt x="1443990" y="2606766"/>
                      <a:pt x="1495950" y="2621974"/>
                      <a:pt x="1506070" y="2624866"/>
                    </a:cubicBezTo>
                    <a:cubicBezTo>
                      <a:pt x="1520286" y="2628928"/>
                      <a:pt x="1534837" y="2631734"/>
                      <a:pt x="1549101" y="2635624"/>
                    </a:cubicBezTo>
                    <a:cubicBezTo>
                      <a:pt x="1658569" y="2665479"/>
                      <a:pt x="1587191" y="2649696"/>
                      <a:pt x="1678193" y="2667897"/>
                    </a:cubicBezTo>
                    <a:cubicBezTo>
                      <a:pt x="1683265" y="2683113"/>
                      <a:pt x="1699708" y="2729697"/>
                      <a:pt x="1699708" y="2743200"/>
                    </a:cubicBezTo>
                    <a:cubicBezTo>
                      <a:pt x="1699708" y="2761484"/>
                      <a:pt x="1689911" y="2778729"/>
                      <a:pt x="1688950" y="2796988"/>
                    </a:cubicBezTo>
                    <a:cubicBezTo>
                      <a:pt x="1686311" y="2847121"/>
                      <a:pt x="1688950" y="2897393"/>
                      <a:pt x="1688950" y="2947596"/>
                    </a:cubicBezTo>
                  </a:path>
                </a:pathLst>
              </a:custGeom>
              <a:ln w="19050">
                <a:headEnd type="none" w="med" len="med"/>
                <a:tailEnd type="none" w="med" len="med"/>
              </a:ln>
            </p:spPr>
            <p:style>
              <a:lnRef idx="1">
                <a:schemeClr val="accent4"/>
              </a:lnRef>
              <a:fillRef idx="0">
                <a:schemeClr val="accent4"/>
              </a:fillRef>
              <a:effectRef idx="0">
                <a:schemeClr val="accent4"/>
              </a:effectRef>
              <a:fontRef idx="minor">
                <a:schemeClr val="tx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2" name="任意多边形 11"/>
              <p:cNvSpPr/>
              <p:nvPr/>
            </p:nvSpPr>
            <p:spPr bwMode="auto">
              <a:xfrm rot="8212252">
                <a:off x="500642" y="3543924"/>
                <a:ext cx="401208" cy="369332"/>
              </a:xfrm>
              <a:custGeom>
                <a:avLst/>
                <a:gdLst>
                  <a:gd name="connsiteX0" fmla="*/ 0 w 1699708"/>
                  <a:gd name="connsiteY0" fmla="*/ 0 h 2947596"/>
                  <a:gd name="connsiteX1" fmla="*/ 247426 w 1699708"/>
                  <a:gd name="connsiteY1" fmla="*/ 139850 h 2947596"/>
                  <a:gd name="connsiteX2" fmla="*/ 279699 w 1699708"/>
                  <a:gd name="connsiteY2" fmla="*/ 172123 h 2947596"/>
                  <a:gd name="connsiteX3" fmla="*/ 311972 w 1699708"/>
                  <a:gd name="connsiteY3" fmla="*/ 193638 h 2947596"/>
                  <a:gd name="connsiteX4" fmla="*/ 322729 w 1699708"/>
                  <a:gd name="connsiteY4" fmla="*/ 258184 h 2947596"/>
                  <a:gd name="connsiteX5" fmla="*/ 311972 w 1699708"/>
                  <a:gd name="connsiteY5" fmla="*/ 344245 h 2947596"/>
                  <a:gd name="connsiteX6" fmla="*/ 290456 w 1699708"/>
                  <a:gd name="connsiteY6" fmla="*/ 441064 h 2947596"/>
                  <a:gd name="connsiteX7" fmla="*/ 301214 w 1699708"/>
                  <a:gd name="connsiteY7" fmla="*/ 580913 h 2947596"/>
                  <a:gd name="connsiteX8" fmla="*/ 344245 w 1699708"/>
                  <a:gd name="connsiteY8" fmla="*/ 666974 h 2947596"/>
                  <a:gd name="connsiteX9" fmla="*/ 376518 w 1699708"/>
                  <a:gd name="connsiteY9" fmla="*/ 677732 h 2947596"/>
                  <a:gd name="connsiteX10" fmla="*/ 473336 w 1699708"/>
                  <a:gd name="connsiteY10" fmla="*/ 699247 h 2947596"/>
                  <a:gd name="connsiteX11" fmla="*/ 516367 w 1699708"/>
                  <a:gd name="connsiteY11" fmla="*/ 710005 h 2947596"/>
                  <a:gd name="connsiteX12" fmla="*/ 537882 w 1699708"/>
                  <a:gd name="connsiteY12" fmla="*/ 774551 h 2947596"/>
                  <a:gd name="connsiteX13" fmla="*/ 559398 w 1699708"/>
                  <a:gd name="connsiteY13" fmla="*/ 1021977 h 2947596"/>
                  <a:gd name="connsiteX14" fmla="*/ 710005 w 1699708"/>
                  <a:gd name="connsiteY14" fmla="*/ 1054250 h 2947596"/>
                  <a:gd name="connsiteX15" fmla="*/ 731520 w 1699708"/>
                  <a:gd name="connsiteY15" fmla="*/ 1086523 h 2947596"/>
                  <a:gd name="connsiteX16" fmla="*/ 742278 w 1699708"/>
                  <a:gd name="connsiteY16" fmla="*/ 1280160 h 2947596"/>
                  <a:gd name="connsiteX17" fmla="*/ 763793 w 1699708"/>
                  <a:gd name="connsiteY17" fmla="*/ 1387737 h 2947596"/>
                  <a:gd name="connsiteX18" fmla="*/ 785308 w 1699708"/>
                  <a:gd name="connsiteY18" fmla="*/ 1420010 h 2947596"/>
                  <a:gd name="connsiteX19" fmla="*/ 817581 w 1699708"/>
                  <a:gd name="connsiteY19" fmla="*/ 1430767 h 2947596"/>
                  <a:gd name="connsiteX20" fmla="*/ 860612 w 1699708"/>
                  <a:gd name="connsiteY20" fmla="*/ 1463040 h 2947596"/>
                  <a:gd name="connsiteX21" fmla="*/ 892885 w 1699708"/>
                  <a:gd name="connsiteY21" fmla="*/ 1473798 h 2947596"/>
                  <a:gd name="connsiteX22" fmla="*/ 935915 w 1699708"/>
                  <a:gd name="connsiteY22" fmla="*/ 1495313 h 2947596"/>
                  <a:gd name="connsiteX23" fmla="*/ 957430 w 1699708"/>
                  <a:gd name="connsiteY23" fmla="*/ 1570617 h 2947596"/>
                  <a:gd name="connsiteX24" fmla="*/ 946673 w 1699708"/>
                  <a:gd name="connsiteY24" fmla="*/ 1635163 h 2947596"/>
                  <a:gd name="connsiteX25" fmla="*/ 957430 w 1699708"/>
                  <a:gd name="connsiteY25" fmla="*/ 1764254 h 2947596"/>
                  <a:gd name="connsiteX26" fmla="*/ 1000461 w 1699708"/>
                  <a:gd name="connsiteY26" fmla="*/ 1796527 h 2947596"/>
                  <a:gd name="connsiteX27" fmla="*/ 1032734 w 1699708"/>
                  <a:gd name="connsiteY27" fmla="*/ 1807285 h 2947596"/>
                  <a:gd name="connsiteX28" fmla="*/ 1151068 w 1699708"/>
                  <a:gd name="connsiteY28" fmla="*/ 1828800 h 2947596"/>
                  <a:gd name="connsiteX29" fmla="*/ 1183341 w 1699708"/>
                  <a:gd name="connsiteY29" fmla="*/ 1861073 h 2947596"/>
                  <a:gd name="connsiteX30" fmla="*/ 1194099 w 1699708"/>
                  <a:gd name="connsiteY30" fmla="*/ 1925619 h 2947596"/>
                  <a:gd name="connsiteX31" fmla="*/ 1226372 w 1699708"/>
                  <a:gd name="connsiteY31" fmla="*/ 2194560 h 2947596"/>
                  <a:gd name="connsiteX32" fmla="*/ 1258645 w 1699708"/>
                  <a:gd name="connsiteY32" fmla="*/ 2259106 h 2947596"/>
                  <a:gd name="connsiteX33" fmla="*/ 1312433 w 1699708"/>
                  <a:gd name="connsiteY33" fmla="*/ 2269864 h 2947596"/>
                  <a:gd name="connsiteX34" fmla="*/ 1355463 w 1699708"/>
                  <a:gd name="connsiteY34" fmla="*/ 2280621 h 2947596"/>
                  <a:gd name="connsiteX35" fmla="*/ 1387736 w 1699708"/>
                  <a:gd name="connsiteY35" fmla="*/ 2302137 h 2947596"/>
                  <a:gd name="connsiteX36" fmla="*/ 1420009 w 1699708"/>
                  <a:gd name="connsiteY36" fmla="*/ 2312894 h 2947596"/>
                  <a:gd name="connsiteX37" fmla="*/ 1430767 w 1699708"/>
                  <a:gd name="connsiteY37" fmla="*/ 2366683 h 2947596"/>
                  <a:gd name="connsiteX38" fmla="*/ 1441525 w 1699708"/>
                  <a:gd name="connsiteY38" fmla="*/ 2592593 h 2947596"/>
                  <a:gd name="connsiteX39" fmla="*/ 1506070 w 1699708"/>
                  <a:gd name="connsiteY39" fmla="*/ 2624866 h 2947596"/>
                  <a:gd name="connsiteX40" fmla="*/ 1549101 w 1699708"/>
                  <a:gd name="connsiteY40" fmla="*/ 2635624 h 2947596"/>
                  <a:gd name="connsiteX41" fmla="*/ 1678193 w 1699708"/>
                  <a:gd name="connsiteY41" fmla="*/ 2667897 h 2947596"/>
                  <a:gd name="connsiteX42" fmla="*/ 1699708 w 1699708"/>
                  <a:gd name="connsiteY42" fmla="*/ 2743200 h 2947596"/>
                  <a:gd name="connsiteX43" fmla="*/ 1688950 w 1699708"/>
                  <a:gd name="connsiteY43" fmla="*/ 2796988 h 2947596"/>
                  <a:gd name="connsiteX44" fmla="*/ 1688950 w 1699708"/>
                  <a:gd name="connsiteY44" fmla="*/ 2947596 h 294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699708" h="2947596">
                    <a:moveTo>
                      <a:pt x="0" y="0"/>
                    </a:moveTo>
                    <a:cubicBezTo>
                      <a:pt x="121207" y="30303"/>
                      <a:pt x="30530" y="2863"/>
                      <a:pt x="247426" y="139850"/>
                    </a:cubicBezTo>
                    <a:cubicBezTo>
                      <a:pt x="260289" y="147974"/>
                      <a:pt x="268012" y="162384"/>
                      <a:pt x="279699" y="172123"/>
                    </a:cubicBezTo>
                    <a:cubicBezTo>
                      <a:pt x="289631" y="180400"/>
                      <a:pt x="301214" y="186466"/>
                      <a:pt x="311972" y="193638"/>
                    </a:cubicBezTo>
                    <a:cubicBezTo>
                      <a:pt x="315558" y="215153"/>
                      <a:pt x="322729" y="236372"/>
                      <a:pt x="322729" y="258184"/>
                    </a:cubicBezTo>
                    <a:cubicBezTo>
                      <a:pt x="322729" y="287094"/>
                      <a:pt x="316368" y="315671"/>
                      <a:pt x="311972" y="344245"/>
                    </a:cubicBezTo>
                    <a:cubicBezTo>
                      <a:pt x="306510" y="379750"/>
                      <a:pt x="299022" y="406802"/>
                      <a:pt x="290456" y="441064"/>
                    </a:cubicBezTo>
                    <a:cubicBezTo>
                      <a:pt x="294042" y="487680"/>
                      <a:pt x="293528" y="534795"/>
                      <a:pt x="301214" y="580913"/>
                    </a:cubicBezTo>
                    <a:cubicBezTo>
                      <a:pt x="303339" y="593660"/>
                      <a:pt x="328215" y="654150"/>
                      <a:pt x="344245" y="666974"/>
                    </a:cubicBezTo>
                    <a:cubicBezTo>
                      <a:pt x="353100" y="674058"/>
                      <a:pt x="365615" y="674617"/>
                      <a:pt x="376518" y="677732"/>
                    </a:cubicBezTo>
                    <a:cubicBezTo>
                      <a:pt x="422440" y="690853"/>
                      <a:pt x="423411" y="688153"/>
                      <a:pt x="473336" y="699247"/>
                    </a:cubicBezTo>
                    <a:cubicBezTo>
                      <a:pt x="487769" y="702454"/>
                      <a:pt x="502023" y="706419"/>
                      <a:pt x="516367" y="710005"/>
                    </a:cubicBezTo>
                    <a:cubicBezTo>
                      <a:pt x="523539" y="731520"/>
                      <a:pt x="535917" y="751957"/>
                      <a:pt x="537882" y="774551"/>
                    </a:cubicBezTo>
                    <a:cubicBezTo>
                      <a:pt x="545054" y="857026"/>
                      <a:pt x="528652" y="945112"/>
                      <a:pt x="559398" y="1021977"/>
                    </a:cubicBezTo>
                    <a:cubicBezTo>
                      <a:pt x="563227" y="1031549"/>
                      <a:pt x="692559" y="1051342"/>
                      <a:pt x="710005" y="1054250"/>
                    </a:cubicBezTo>
                    <a:cubicBezTo>
                      <a:pt x="717177" y="1065008"/>
                      <a:pt x="729692" y="1073724"/>
                      <a:pt x="731520" y="1086523"/>
                    </a:cubicBezTo>
                    <a:cubicBezTo>
                      <a:pt x="740662" y="1150518"/>
                      <a:pt x="737123" y="1215721"/>
                      <a:pt x="742278" y="1280160"/>
                    </a:cubicBezTo>
                    <a:cubicBezTo>
                      <a:pt x="744166" y="1303763"/>
                      <a:pt x="749700" y="1359551"/>
                      <a:pt x="763793" y="1387737"/>
                    </a:cubicBezTo>
                    <a:cubicBezTo>
                      <a:pt x="769575" y="1399301"/>
                      <a:pt x="775212" y="1411933"/>
                      <a:pt x="785308" y="1420010"/>
                    </a:cubicBezTo>
                    <a:cubicBezTo>
                      <a:pt x="794163" y="1427094"/>
                      <a:pt x="806823" y="1427181"/>
                      <a:pt x="817581" y="1430767"/>
                    </a:cubicBezTo>
                    <a:cubicBezTo>
                      <a:pt x="831925" y="1441525"/>
                      <a:pt x="845045" y="1454144"/>
                      <a:pt x="860612" y="1463040"/>
                    </a:cubicBezTo>
                    <a:cubicBezTo>
                      <a:pt x="870458" y="1468666"/>
                      <a:pt x="882462" y="1469331"/>
                      <a:pt x="892885" y="1473798"/>
                    </a:cubicBezTo>
                    <a:cubicBezTo>
                      <a:pt x="907625" y="1480115"/>
                      <a:pt x="921572" y="1488141"/>
                      <a:pt x="935915" y="1495313"/>
                    </a:cubicBezTo>
                    <a:cubicBezTo>
                      <a:pt x="940989" y="1510535"/>
                      <a:pt x="957430" y="1557105"/>
                      <a:pt x="957430" y="1570617"/>
                    </a:cubicBezTo>
                    <a:cubicBezTo>
                      <a:pt x="957430" y="1592429"/>
                      <a:pt x="950259" y="1613648"/>
                      <a:pt x="946673" y="1635163"/>
                    </a:cubicBezTo>
                    <a:cubicBezTo>
                      <a:pt x="950259" y="1678193"/>
                      <a:pt x="943775" y="1723290"/>
                      <a:pt x="957430" y="1764254"/>
                    </a:cubicBezTo>
                    <a:cubicBezTo>
                      <a:pt x="963100" y="1781263"/>
                      <a:pt x="984894" y="1787631"/>
                      <a:pt x="1000461" y="1796527"/>
                    </a:cubicBezTo>
                    <a:cubicBezTo>
                      <a:pt x="1010307" y="1802153"/>
                      <a:pt x="1021831" y="1804170"/>
                      <a:pt x="1032734" y="1807285"/>
                    </a:cubicBezTo>
                    <a:cubicBezTo>
                      <a:pt x="1083457" y="1821778"/>
                      <a:pt x="1090122" y="1820094"/>
                      <a:pt x="1151068" y="1828800"/>
                    </a:cubicBezTo>
                    <a:cubicBezTo>
                      <a:pt x="1161826" y="1839558"/>
                      <a:pt x="1177162" y="1847171"/>
                      <a:pt x="1183341" y="1861073"/>
                    </a:cubicBezTo>
                    <a:cubicBezTo>
                      <a:pt x="1192200" y="1881005"/>
                      <a:pt x="1192545" y="1903862"/>
                      <a:pt x="1194099" y="1925619"/>
                    </a:cubicBezTo>
                    <a:cubicBezTo>
                      <a:pt x="1212704" y="2186094"/>
                      <a:pt x="1159861" y="2094797"/>
                      <a:pt x="1226372" y="2194560"/>
                    </a:cubicBezTo>
                    <a:cubicBezTo>
                      <a:pt x="1231894" y="2211127"/>
                      <a:pt x="1241469" y="2249291"/>
                      <a:pt x="1258645" y="2259106"/>
                    </a:cubicBezTo>
                    <a:cubicBezTo>
                      <a:pt x="1274520" y="2268178"/>
                      <a:pt x="1294584" y="2265898"/>
                      <a:pt x="1312433" y="2269864"/>
                    </a:cubicBezTo>
                    <a:cubicBezTo>
                      <a:pt x="1326866" y="2273071"/>
                      <a:pt x="1341120" y="2277035"/>
                      <a:pt x="1355463" y="2280621"/>
                    </a:cubicBezTo>
                    <a:cubicBezTo>
                      <a:pt x="1366221" y="2287793"/>
                      <a:pt x="1376172" y="2296355"/>
                      <a:pt x="1387736" y="2302137"/>
                    </a:cubicBezTo>
                    <a:cubicBezTo>
                      <a:pt x="1397878" y="2307208"/>
                      <a:pt x="1413719" y="2303459"/>
                      <a:pt x="1420009" y="2312894"/>
                    </a:cubicBezTo>
                    <a:cubicBezTo>
                      <a:pt x="1430152" y="2328108"/>
                      <a:pt x="1427181" y="2348753"/>
                      <a:pt x="1430767" y="2366683"/>
                    </a:cubicBezTo>
                    <a:cubicBezTo>
                      <a:pt x="1434353" y="2441986"/>
                      <a:pt x="1428608" y="2518319"/>
                      <a:pt x="1441525" y="2592593"/>
                    </a:cubicBezTo>
                    <a:cubicBezTo>
                      <a:pt x="1443990" y="2606766"/>
                      <a:pt x="1495950" y="2621974"/>
                      <a:pt x="1506070" y="2624866"/>
                    </a:cubicBezTo>
                    <a:cubicBezTo>
                      <a:pt x="1520286" y="2628928"/>
                      <a:pt x="1534837" y="2631734"/>
                      <a:pt x="1549101" y="2635624"/>
                    </a:cubicBezTo>
                    <a:cubicBezTo>
                      <a:pt x="1658569" y="2665479"/>
                      <a:pt x="1587191" y="2649696"/>
                      <a:pt x="1678193" y="2667897"/>
                    </a:cubicBezTo>
                    <a:cubicBezTo>
                      <a:pt x="1683265" y="2683113"/>
                      <a:pt x="1699708" y="2729697"/>
                      <a:pt x="1699708" y="2743200"/>
                    </a:cubicBezTo>
                    <a:cubicBezTo>
                      <a:pt x="1699708" y="2761484"/>
                      <a:pt x="1689911" y="2778729"/>
                      <a:pt x="1688950" y="2796988"/>
                    </a:cubicBezTo>
                    <a:cubicBezTo>
                      <a:pt x="1686311" y="2847121"/>
                      <a:pt x="1688950" y="2897393"/>
                      <a:pt x="1688950" y="2947596"/>
                    </a:cubicBezTo>
                  </a:path>
                </a:pathLst>
              </a:custGeom>
              <a:ln w="19050">
                <a:headEnd type="none" w="med" len="med"/>
                <a:tailEnd type="none" w="med" len="med"/>
              </a:ln>
            </p:spPr>
            <p:style>
              <a:lnRef idx="1">
                <a:schemeClr val="accent4"/>
              </a:lnRef>
              <a:fillRef idx="0">
                <a:schemeClr val="accent4"/>
              </a:fillRef>
              <a:effectRef idx="0">
                <a:schemeClr val="accent4"/>
              </a:effectRef>
              <a:fontRef idx="minor">
                <a:schemeClr val="tx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3" name="任意多边形 12"/>
              <p:cNvSpPr/>
              <p:nvPr/>
            </p:nvSpPr>
            <p:spPr bwMode="auto">
              <a:xfrm rot="10542703">
                <a:off x="441843" y="3872112"/>
                <a:ext cx="401208" cy="369332"/>
              </a:xfrm>
              <a:custGeom>
                <a:avLst/>
                <a:gdLst>
                  <a:gd name="connsiteX0" fmla="*/ 0 w 1699708"/>
                  <a:gd name="connsiteY0" fmla="*/ 0 h 2947596"/>
                  <a:gd name="connsiteX1" fmla="*/ 247426 w 1699708"/>
                  <a:gd name="connsiteY1" fmla="*/ 139850 h 2947596"/>
                  <a:gd name="connsiteX2" fmla="*/ 279699 w 1699708"/>
                  <a:gd name="connsiteY2" fmla="*/ 172123 h 2947596"/>
                  <a:gd name="connsiteX3" fmla="*/ 311972 w 1699708"/>
                  <a:gd name="connsiteY3" fmla="*/ 193638 h 2947596"/>
                  <a:gd name="connsiteX4" fmla="*/ 322729 w 1699708"/>
                  <a:gd name="connsiteY4" fmla="*/ 258184 h 2947596"/>
                  <a:gd name="connsiteX5" fmla="*/ 311972 w 1699708"/>
                  <a:gd name="connsiteY5" fmla="*/ 344245 h 2947596"/>
                  <a:gd name="connsiteX6" fmla="*/ 290456 w 1699708"/>
                  <a:gd name="connsiteY6" fmla="*/ 441064 h 2947596"/>
                  <a:gd name="connsiteX7" fmla="*/ 301214 w 1699708"/>
                  <a:gd name="connsiteY7" fmla="*/ 580913 h 2947596"/>
                  <a:gd name="connsiteX8" fmla="*/ 344245 w 1699708"/>
                  <a:gd name="connsiteY8" fmla="*/ 666974 h 2947596"/>
                  <a:gd name="connsiteX9" fmla="*/ 376518 w 1699708"/>
                  <a:gd name="connsiteY9" fmla="*/ 677732 h 2947596"/>
                  <a:gd name="connsiteX10" fmla="*/ 473336 w 1699708"/>
                  <a:gd name="connsiteY10" fmla="*/ 699247 h 2947596"/>
                  <a:gd name="connsiteX11" fmla="*/ 516367 w 1699708"/>
                  <a:gd name="connsiteY11" fmla="*/ 710005 h 2947596"/>
                  <a:gd name="connsiteX12" fmla="*/ 537882 w 1699708"/>
                  <a:gd name="connsiteY12" fmla="*/ 774551 h 2947596"/>
                  <a:gd name="connsiteX13" fmla="*/ 559398 w 1699708"/>
                  <a:gd name="connsiteY13" fmla="*/ 1021977 h 2947596"/>
                  <a:gd name="connsiteX14" fmla="*/ 710005 w 1699708"/>
                  <a:gd name="connsiteY14" fmla="*/ 1054250 h 2947596"/>
                  <a:gd name="connsiteX15" fmla="*/ 731520 w 1699708"/>
                  <a:gd name="connsiteY15" fmla="*/ 1086523 h 2947596"/>
                  <a:gd name="connsiteX16" fmla="*/ 742278 w 1699708"/>
                  <a:gd name="connsiteY16" fmla="*/ 1280160 h 2947596"/>
                  <a:gd name="connsiteX17" fmla="*/ 763793 w 1699708"/>
                  <a:gd name="connsiteY17" fmla="*/ 1387737 h 2947596"/>
                  <a:gd name="connsiteX18" fmla="*/ 785308 w 1699708"/>
                  <a:gd name="connsiteY18" fmla="*/ 1420010 h 2947596"/>
                  <a:gd name="connsiteX19" fmla="*/ 817581 w 1699708"/>
                  <a:gd name="connsiteY19" fmla="*/ 1430767 h 2947596"/>
                  <a:gd name="connsiteX20" fmla="*/ 860612 w 1699708"/>
                  <a:gd name="connsiteY20" fmla="*/ 1463040 h 2947596"/>
                  <a:gd name="connsiteX21" fmla="*/ 892885 w 1699708"/>
                  <a:gd name="connsiteY21" fmla="*/ 1473798 h 2947596"/>
                  <a:gd name="connsiteX22" fmla="*/ 935915 w 1699708"/>
                  <a:gd name="connsiteY22" fmla="*/ 1495313 h 2947596"/>
                  <a:gd name="connsiteX23" fmla="*/ 957430 w 1699708"/>
                  <a:gd name="connsiteY23" fmla="*/ 1570617 h 2947596"/>
                  <a:gd name="connsiteX24" fmla="*/ 946673 w 1699708"/>
                  <a:gd name="connsiteY24" fmla="*/ 1635163 h 2947596"/>
                  <a:gd name="connsiteX25" fmla="*/ 957430 w 1699708"/>
                  <a:gd name="connsiteY25" fmla="*/ 1764254 h 2947596"/>
                  <a:gd name="connsiteX26" fmla="*/ 1000461 w 1699708"/>
                  <a:gd name="connsiteY26" fmla="*/ 1796527 h 2947596"/>
                  <a:gd name="connsiteX27" fmla="*/ 1032734 w 1699708"/>
                  <a:gd name="connsiteY27" fmla="*/ 1807285 h 2947596"/>
                  <a:gd name="connsiteX28" fmla="*/ 1151068 w 1699708"/>
                  <a:gd name="connsiteY28" fmla="*/ 1828800 h 2947596"/>
                  <a:gd name="connsiteX29" fmla="*/ 1183341 w 1699708"/>
                  <a:gd name="connsiteY29" fmla="*/ 1861073 h 2947596"/>
                  <a:gd name="connsiteX30" fmla="*/ 1194099 w 1699708"/>
                  <a:gd name="connsiteY30" fmla="*/ 1925619 h 2947596"/>
                  <a:gd name="connsiteX31" fmla="*/ 1226372 w 1699708"/>
                  <a:gd name="connsiteY31" fmla="*/ 2194560 h 2947596"/>
                  <a:gd name="connsiteX32" fmla="*/ 1258645 w 1699708"/>
                  <a:gd name="connsiteY32" fmla="*/ 2259106 h 2947596"/>
                  <a:gd name="connsiteX33" fmla="*/ 1312433 w 1699708"/>
                  <a:gd name="connsiteY33" fmla="*/ 2269864 h 2947596"/>
                  <a:gd name="connsiteX34" fmla="*/ 1355463 w 1699708"/>
                  <a:gd name="connsiteY34" fmla="*/ 2280621 h 2947596"/>
                  <a:gd name="connsiteX35" fmla="*/ 1387736 w 1699708"/>
                  <a:gd name="connsiteY35" fmla="*/ 2302137 h 2947596"/>
                  <a:gd name="connsiteX36" fmla="*/ 1420009 w 1699708"/>
                  <a:gd name="connsiteY36" fmla="*/ 2312894 h 2947596"/>
                  <a:gd name="connsiteX37" fmla="*/ 1430767 w 1699708"/>
                  <a:gd name="connsiteY37" fmla="*/ 2366683 h 2947596"/>
                  <a:gd name="connsiteX38" fmla="*/ 1441525 w 1699708"/>
                  <a:gd name="connsiteY38" fmla="*/ 2592593 h 2947596"/>
                  <a:gd name="connsiteX39" fmla="*/ 1506070 w 1699708"/>
                  <a:gd name="connsiteY39" fmla="*/ 2624866 h 2947596"/>
                  <a:gd name="connsiteX40" fmla="*/ 1549101 w 1699708"/>
                  <a:gd name="connsiteY40" fmla="*/ 2635624 h 2947596"/>
                  <a:gd name="connsiteX41" fmla="*/ 1678193 w 1699708"/>
                  <a:gd name="connsiteY41" fmla="*/ 2667897 h 2947596"/>
                  <a:gd name="connsiteX42" fmla="*/ 1699708 w 1699708"/>
                  <a:gd name="connsiteY42" fmla="*/ 2743200 h 2947596"/>
                  <a:gd name="connsiteX43" fmla="*/ 1688950 w 1699708"/>
                  <a:gd name="connsiteY43" fmla="*/ 2796988 h 2947596"/>
                  <a:gd name="connsiteX44" fmla="*/ 1688950 w 1699708"/>
                  <a:gd name="connsiteY44" fmla="*/ 2947596 h 294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699708" h="2947596">
                    <a:moveTo>
                      <a:pt x="0" y="0"/>
                    </a:moveTo>
                    <a:cubicBezTo>
                      <a:pt x="121207" y="30303"/>
                      <a:pt x="30530" y="2863"/>
                      <a:pt x="247426" y="139850"/>
                    </a:cubicBezTo>
                    <a:cubicBezTo>
                      <a:pt x="260289" y="147974"/>
                      <a:pt x="268012" y="162384"/>
                      <a:pt x="279699" y="172123"/>
                    </a:cubicBezTo>
                    <a:cubicBezTo>
                      <a:pt x="289631" y="180400"/>
                      <a:pt x="301214" y="186466"/>
                      <a:pt x="311972" y="193638"/>
                    </a:cubicBezTo>
                    <a:cubicBezTo>
                      <a:pt x="315558" y="215153"/>
                      <a:pt x="322729" y="236372"/>
                      <a:pt x="322729" y="258184"/>
                    </a:cubicBezTo>
                    <a:cubicBezTo>
                      <a:pt x="322729" y="287094"/>
                      <a:pt x="316368" y="315671"/>
                      <a:pt x="311972" y="344245"/>
                    </a:cubicBezTo>
                    <a:cubicBezTo>
                      <a:pt x="306510" y="379750"/>
                      <a:pt x="299022" y="406802"/>
                      <a:pt x="290456" y="441064"/>
                    </a:cubicBezTo>
                    <a:cubicBezTo>
                      <a:pt x="294042" y="487680"/>
                      <a:pt x="293528" y="534795"/>
                      <a:pt x="301214" y="580913"/>
                    </a:cubicBezTo>
                    <a:cubicBezTo>
                      <a:pt x="303339" y="593660"/>
                      <a:pt x="328215" y="654150"/>
                      <a:pt x="344245" y="666974"/>
                    </a:cubicBezTo>
                    <a:cubicBezTo>
                      <a:pt x="353100" y="674058"/>
                      <a:pt x="365615" y="674617"/>
                      <a:pt x="376518" y="677732"/>
                    </a:cubicBezTo>
                    <a:cubicBezTo>
                      <a:pt x="422440" y="690853"/>
                      <a:pt x="423411" y="688153"/>
                      <a:pt x="473336" y="699247"/>
                    </a:cubicBezTo>
                    <a:cubicBezTo>
                      <a:pt x="487769" y="702454"/>
                      <a:pt x="502023" y="706419"/>
                      <a:pt x="516367" y="710005"/>
                    </a:cubicBezTo>
                    <a:cubicBezTo>
                      <a:pt x="523539" y="731520"/>
                      <a:pt x="535917" y="751957"/>
                      <a:pt x="537882" y="774551"/>
                    </a:cubicBezTo>
                    <a:cubicBezTo>
                      <a:pt x="545054" y="857026"/>
                      <a:pt x="528652" y="945112"/>
                      <a:pt x="559398" y="1021977"/>
                    </a:cubicBezTo>
                    <a:cubicBezTo>
                      <a:pt x="563227" y="1031549"/>
                      <a:pt x="692559" y="1051342"/>
                      <a:pt x="710005" y="1054250"/>
                    </a:cubicBezTo>
                    <a:cubicBezTo>
                      <a:pt x="717177" y="1065008"/>
                      <a:pt x="729692" y="1073724"/>
                      <a:pt x="731520" y="1086523"/>
                    </a:cubicBezTo>
                    <a:cubicBezTo>
                      <a:pt x="740662" y="1150518"/>
                      <a:pt x="737123" y="1215721"/>
                      <a:pt x="742278" y="1280160"/>
                    </a:cubicBezTo>
                    <a:cubicBezTo>
                      <a:pt x="744166" y="1303763"/>
                      <a:pt x="749700" y="1359551"/>
                      <a:pt x="763793" y="1387737"/>
                    </a:cubicBezTo>
                    <a:cubicBezTo>
                      <a:pt x="769575" y="1399301"/>
                      <a:pt x="775212" y="1411933"/>
                      <a:pt x="785308" y="1420010"/>
                    </a:cubicBezTo>
                    <a:cubicBezTo>
                      <a:pt x="794163" y="1427094"/>
                      <a:pt x="806823" y="1427181"/>
                      <a:pt x="817581" y="1430767"/>
                    </a:cubicBezTo>
                    <a:cubicBezTo>
                      <a:pt x="831925" y="1441525"/>
                      <a:pt x="845045" y="1454144"/>
                      <a:pt x="860612" y="1463040"/>
                    </a:cubicBezTo>
                    <a:cubicBezTo>
                      <a:pt x="870458" y="1468666"/>
                      <a:pt x="882462" y="1469331"/>
                      <a:pt x="892885" y="1473798"/>
                    </a:cubicBezTo>
                    <a:cubicBezTo>
                      <a:pt x="907625" y="1480115"/>
                      <a:pt x="921572" y="1488141"/>
                      <a:pt x="935915" y="1495313"/>
                    </a:cubicBezTo>
                    <a:cubicBezTo>
                      <a:pt x="940989" y="1510535"/>
                      <a:pt x="957430" y="1557105"/>
                      <a:pt x="957430" y="1570617"/>
                    </a:cubicBezTo>
                    <a:cubicBezTo>
                      <a:pt x="957430" y="1592429"/>
                      <a:pt x="950259" y="1613648"/>
                      <a:pt x="946673" y="1635163"/>
                    </a:cubicBezTo>
                    <a:cubicBezTo>
                      <a:pt x="950259" y="1678193"/>
                      <a:pt x="943775" y="1723290"/>
                      <a:pt x="957430" y="1764254"/>
                    </a:cubicBezTo>
                    <a:cubicBezTo>
                      <a:pt x="963100" y="1781263"/>
                      <a:pt x="984894" y="1787631"/>
                      <a:pt x="1000461" y="1796527"/>
                    </a:cubicBezTo>
                    <a:cubicBezTo>
                      <a:pt x="1010307" y="1802153"/>
                      <a:pt x="1021831" y="1804170"/>
                      <a:pt x="1032734" y="1807285"/>
                    </a:cubicBezTo>
                    <a:cubicBezTo>
                      <a:pt x="1083457" y="1821778"/>
                      <a:pt x="1090122" y="1820094"/>
                      <a:pt x="1151068" y="1828800"/>
                    </a:cubicBezTo>
                    <a:cubicBezTo>
                      <a:pt x="1161826" y="1839558"/>
                      <a:pt x="1177162" y="1847171"/>
                      <a:pt x="1183341" y="1861073"/>
                    </a:cubicBezTo>
                    <a:cubicBezTo>
                      <a:pt x="1192200" y="1881005"/>
                      <a:pt x="1192545" y="1903862"/>
                      <a:pt x="1194099" y="1925619"/>
                    </a:cubicBezTo>
                    <a:cubicBezTo>
                      <a:pt x="1212704" y="2186094"/>
                      <a:pt x="1159861" y="2094797"/>
                      <a:pt x="1226372" y="2194560"/>
                    </a:cubicBezTo>
                    <a:cubicBezTo>
                      <a:pt x="1231894" y="2211127"/>
                      <a:pt x="1241469" y="2249291"/>
                      <a:pt x="1258645" y="2259106"/>
                    </a:cubicBezTo>
                    <a:cubicBezTo>
                      <a:pt x="1274520" y="2268178"/>
                      <a:pt x="1294584" y="2265898"/>
                      <a:pt x="1312433" y="2269864"/>
                    </a:cubicBezTo>
                    <a:cubicBezTo>
                      <a:pt x="1326866" y="2273071"/>
                      <a:pt x="1341120" y="2277035"/>
                      <a:pt x="1355463" y="2280621"/>
                    </a:cubicBezTo>
                    <a:cubicBezTo>
                      <a:pt x="1366221" y="2287793"/>
                      <a:pt x="1376172" y="2296355"/>
                      <a:pt x="1387736" y="2302137"/>
                    </a:cubicBezTo>
                    <a:cubicBezTo>
                      <a:pt x="1397878" y="2307208"/>
                      <a:pt x="1413719" y="2303459"/>
                      <a:pt x="1420009" y="2312894"/>
                    </a:cubicBezTo>
                    <a:cubicBezTo>
                      <a:pt x="1430152" y="2328108"/>
                      <a:pt x="1427181" y="2348753"/>
                      <a:pt x="1430767" y="2366683"/>
                    </a:cubicBezTo>
                    <a:cubicBezTo>
                      <a:pt x="1434353" y="2441986"/>
                      <a:pt x="1428608" y="2518319"/>
                      <a:pt x="1441525" y="2592593"/>
                    </a:cubicBezTo>
                    <a:cubicBezTo>
                      <a:pt x="1443990" y="2606766"/>
                      <a:pt x="1495950" y="2621974"/>
                      <a:pt x="1506070" y="2624866"/>
                    </a:cubicBezTo>
                    <a:cubicBezTo>
                      <a:pt x="1520286" y="2628928"/>
                      <a:pt x="1534837" y="2631734"/>
                      <a:pt x="1549101" y="2635624"/>
                    </a:cubicBezTo>
                    <a:cubicBezTo>
                      <a:pt x="1658569" y="2665479"/>
                      <a:pt x="1587191" y="2649696"/>
                      <a:pt x="1678193" y="2667897"/>
                    </a:cubicBezTo>
                    <a:cubicBezTo>
                      <a:pt x="1683265" y="2683113"/>
                      <a:pt x="1699708" y="2729697"/>
                      <a:pt x="1699708" y="2743200"/>
                    </a:cubicBezTo>
                    <a:cubicBezTo>
                      <a:pt x="1699708" y="2761484"/>
                      <a:pt x="1689911" y="2778729"/>
                      <a:pt x="1688950" y="2796988"/>
                    </a:cubicBezTo>
                    <a:cubicBezTo>
                      <a:pt x="1686311" y="2847121"/>
                      <a:pt x="1688950" y="2897393"/>
                      <a:pt x="1688950" y="2947596"/>
                    </a:cubicBezTo>
                  </a:path>
                </a:pathLst>
              </a:custGeom>
              <a:ln w="19050">
                <a:headEnd type="none" w="med" len="med"/>
                <a:tailEnd type="none" w="med" len="med"/>
              </a:ln>
            </p:spPr>
            <p:style>
              <a:lnRef idx="1">
                <a:schemeClr val="accent4"/>
              </a:lnRef>
              <a:fillRef idx="0">
                <a:schemeClr val="accent4"/>
              </a:fillRef>
              <a:effectRef idx="0">
                <a:schemeClr val="accent4"/>
              </a:effectRef>
              <a:fontRef idx="minor">
                <a:schemeClr val="tx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grpSp>
        <p:grpSp>
          <p:nvGrpSpPr>
            <p:cNvPr id="6" name="组合 5"/>
            <p:cNvGrpSpPr/>
            <p:nvPr/>
          </p:nvGrpSpPr>
          <p:grpSpPr>
            <a:xfrm>
              <a:off x="1675755" y="5489345"/>
              <a:ext cx="896824" cy="502831"/>
              <a:chOff x="1675755" y="5189089"/>
              <a:chExt cx="896824" cy="502831"/>
            </a:xfrm>
          </p:grpSpPr>
          <p:sp>
            <p:nvSpPr>
              <p:cNvPr id="8" name="任意多边形 7"/>
              <p:cNvSpPr/>
              <p:nvPr/>
            </p:nvSpPr>
            <p:spPr bwMode="auto">
              <a:xfrm rot="14925356">
                <a:off x="2187309" y="5205027"/>
                <a:ext cx="401208" cy="369332"/>
              </a:xfrm>
              <a:custGeom>
                <a:avLst/>
                <a:gdLst>
                  <a:gd name="connsiteX0" fmla="*/ 0 w 1699708"/>
                  <a:gd name="connsiteY0" fmla="*/ 0 h 2947596"/>
                  <a:gd name="connsiteX1" fmla="*/ 247426 w 1699708"/>
                  <a:gd name="connsiteY1" fmla="*/ 139850 h 2947596"/>
                  <a:gd name="connsiteX2" fmla="*/ 279699 w 1699708"/>
                  <a:gd name="connsiteY2" fmla="*/ 172123 h 2947596"/>
                  <a:gd name="connsiteX3" fmla="*/ 311972 w 1699708"/>
                  <a:gd name="connsiteY3" fmla="*/ 193638 h 2947596"/>
                  <a:gd name="connsiteX4" fmla="*/ 322729 w 1699708"/>
                  <a:gd name="connsiteY4" fmla="*/ 258184 h 2947596"/>
                  <a:gd name="connsiteX5" fmla="*/ 311972 w 1699708"/>
                  <a:gd name="connsiteY5" fmla="*/ 344245 h 2947596"/>
                  <a:gd name="connsiteX6" fmla="*/ 290456 w 1699708"/>
                  <a:gd name="connsiteY6" fmla="*/ 441064 h 2947596"/>
                  <a:gd name="connsiteX7" fmla="*/ 301214 w 1699708"/>
                  <a:gd name="connsiteY7" fmla="*/ 580913 h 2947596"/>
                  <a:gd name="connsiteX8" fmla="*/ 344245 w 1699708"/>
                  <a:gd name="connsiteY8" fmla="*/ 666974 h 2947596"/>
                  <a:gd name="connsiteX9" fmla="*/ 376518 w 1699708"/>
                  <a:gd name="connsiteY9" fmla="*/ 677732 h 2947596"/>
                  <a:gd name="connsiteX10" fmla="*/ 473336 w 1699708"/>
                  <a:gd name="connsiteY10" fmla="*/ 699247 h 2947596"/>
                  <a:gd name="connsiteX11" fmla="*/ 516367 w 1699708"/>
                  <a:gd name="connsiteY11" fmla="*/ 710005 h 2947596"/>
                  <a:gd name="connsiteX12" fmla="*/ 537882 w 1699708"/>
                  <a:gd name="connsiteY12" fmla="*/ 774551 h 2947596"/>
                  <a:gd name="connsiteX13" fmla="*/ 559398 w 1699708"/>
                  <a:gd name="connsiteY13" fmla="*/ 1021977 h 2947596"/>
                  <a:gd name="connsiteX14" fmla="*/ 710005 w 1699708"/>
                  <a:gd name="connsiteY14" fmla="*/ 1054250 h 2947596"/>
                  <a:gd name="connsiteX15" fmla="*/ 731520 w 1699708"/>
                  <a:gd name="connsiteY15" fmla="*/ 1086523 h 2947596"/>
                  <a:gd name="connsiteX16" fmla="*/ 742278 w 1699708"/>
                  <a:gd name="connsiteY16" fmla="*/ 1280160 h 2947596"/>
                  <a:gd name="connsiteX17" fmla="*/ 763793 w 1699708"/>
                  <a:gd name="connsiteY17" fmla="*/ 1387737 h 2947596"/>
                  <a:gd name="connsiteX18" fmla="*/ 785308 w 1699708"/>
                  <a:gd name="connsiteY18" fmla="*/ 1420010 h 2947596"/>
                  <a:gd name="connsiteX19" fmla="*/ 817581 w 1699708"/>
                  <a:gd name="connsiteY19" fmla="*/ 1430767 h 2947596"/>
                  <a:gd name="connsiteX20" fmla="*/ 860612 w 1699708"/>
                  <a:gd name="connsiteY20" fmla="*/ 1463040 h 2947596"/>
                  <a:gd name="connsiteX21" fmla="*/ 892885 w 1699708"/>
                  <a:gd name="connsiteY21" fmla="*/ 1473798 h 2947596"/>
                  <a:gd name="connsiteX22" fmla="*/ 935915 w 1699708"/>
                  <a:gd name="connsiteY22" fmla="*/ 1495313 h 2947596"/>
                  <a:gd name="connsiteX23" fmla="*/ 957430 w 1699708"/>
                  <a:gd name="connsiteY23" fmla="*/ 1570617 h 2947596"/>
                  <a:gd name="connsiteX24" fmla="*/ 946673 w 1699708"/>
                  <a:gd name="connsiteY24" fmla="*/ 1635163 h 2947596"/>
                  <a:gd name="connsiteX25" fmla="*/ 957430 w 1699708"/>
                  <a:gd name="connsiteY25" fmla="*/ 1764254 h 2947596"/>
                  <a:gd name="connsiteX26" fmla="*/ 1000461 w 1699708"/>
                  <a:gd name="connsiteY26" fmla="*/ 1796527 h 2947596"/>
                  <a:gd name="connsiteX27" fmla="*/ 1032734 w 1699708"/>
                  <a:gd name="connsiteY27" fmla="*/ 1807285 h 2947596"/>
                  <a:gd name="connsiteX28" fmla="*/ 1151068 w 1699708"/>
                  <a:gd name="connsiteY28" fmla="*/ 1828800 h 2947596"/>
                  <a:gd name="connsiteX29" fmla="*/ 1183341 w 1699708"/>
                  <a:gd name="connsiteY29" fmla="*/ 1861073 h 2947596"/>
                  <a:gd name="connsiteX30" fmla="*/ 1194099 w 1699708"/>
                  <a:gd name="connsiteY30" fmla="*/ 1925619 h 2947596"/>
                  <a:gd name="connsiteX31" fmla="*/ 1226372 w 1699708"/>
                  <a:gd name="connsiteY31" fmla="*/ 2194560 h 2947596"/>
                  <a:gd name="connsiteX32" fmla="*/ 1258645 w 1699708"/>
                  <a:gd name="connsiteY32" fmla="*/ 2259106 h 2947596"/>
                  <a:gd name="connsiteX33" fmla="*/ 1312433 w 1699708"/>
                  <a:gd name="connsiteY33" fmla="*/ 2269864 h 2947596"/>
                  <a:gd name="connsiteX34" fmla="*/ 1355463 w 1699708"/>
                  <a:gd name="connsiteY34" fmla="*/ 2280621 h 2947596"/>
                  <a:gd name="connsiteX35" fmla="*/ 1387736 w 1699708"/>
                  <a:gd name="connsiteY35" fmla="*/ 2302137 h 2947596"/>
                  <a:gd name="connsiteX36" fmla="*/ 1420009 w 1699708"/>
                  <a:gd name="connsiteY36" fmla="*/ 2312894 h 2947596"/>
                  <a:gd name="connsiteX37" fmla="*/ 1430767 w 1699708"/>
                  <a:gd name="connsiteY37" fmla="*/ 2366683 h 2947596"/>
                  <a:gd name="connsiteX38" fmla="*/ 1441525 w 1699708"/>
                  <a:gd name="connsiteY38" fmla="*/ 2592593 h 2947596"/>
                  <a:gd name="connsiteX39" fmla="*/ 1506070 w 1699708"/>
                  <a:gd name="connsiteY39" fmla="*/ 2624866 h 2947596"/>
                  <a:gd name="connsiteX40" fmla="*/ 1549101 w 1699708"/>
                  <a:gd name="connsiteY40" fmla="*/ 2635624 h 2947596"/>
                  <a:gd name="connsiteX41" fmla="*/ 1678193 w 1699708"/>
                  <a:gd name="connsiteY41" fmla="*/ 2667897 h 2947596"/>
                  <a:gd name="connsiteX42" fmla="*/ 1699708 w 1699708"/>
                  <a:gd name="connsiteY42" fmla="*/ 2743200 h 2947596"/>
                  <a:gd name="connsiteX43" fmla="*/ 1688950 w 1699708"/>
                  <a:gd name="connsiteY43" fmla="*/ 2796988 h 2947596"/>
                  <a:gd name="connsiteX44" fmla="*/ 1688950 w 1699708"/>
                  <a:gd name="connsiteY44" fmla="*/ 2947596 h 294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699708" h="2947596">
                    <a:moveTo>
                      <a:pt x="0" y="0"/>
                    </a:moveTo>
                    <a:cubicBezTo>
                      <a:pt x="121207" y="30303"/>
                      <a:pt x="30530" y="2863"/>
                      <a:pt x="247426" y="139850"/>
                    </a:cubicBezTo>
                    <a:cubicBezTo>
                      <a:pt x="260289" y="147974"/>
                      <a:pt x="268012" y="162384"/>
                      <a:pt x="279699" y="172123"/>
                    </a:cubicBezTo>
                    <a:cubicBezTo>
                      <a:pt x="289631" y="180400"/>
                      <a:pt x="301214" y="186466"/>
                      <a:pt x="311972" y="193638"/>
                    </a:cubicBezTo>
                    <a:cubicBezTo>
                      <a:pt x="315558" y="215153"/>
                      <a:pt x="322729" y="236372"/>
                      <a:pt x="322729" y="258184"/>
                    </a:cubicBezTo>
                    <a:cubicBezTo>
                      <a:pt x="322729" y="287094"/>
                      <a:pt x="316368" y="315671"/>
                      <a:pt x="311972" y="344245"/>
                    </a:cubicBezTo>
                    <a:cubicBezTo>
                      <a:pt x="306510" y="379750"/>
                      <a:pt x="299022" y="406802"/>
                      <a:pt x="290456" y="441064"/>
                    </a:cubicBezTo>
                    <a:cubicBezTo>
                      <a:pt x="294042" y="487680"/>
                      <a:pt x="293528" y="534795"/>
                      <a:pt x="301214" y="580913"/>
                    </a:cubicBezTo>
                    <a:cubicBezTo>
                      <a:pt x="303339" y="593660"/>
                      <a:pt x="328215" y="654150"/>
                      <a:pt x="344245" y="666974"/>
                    </a:cubicBezTo>
                    <a:cubicBezTo>
                      <a:pt x="353100" y="674058"/>
                      <a:pt x="365615" y="674617"/>
                      <a:pt x="376518" y="677732"/>
                    </a:cubicBezTo>
                    <a:cubicBezTo>
                      <a:pt x="422440" y="690853"/>
                      <a:pt x="423411" y="688153"/>
                      <a:pt x="473336" y="699247"/>
                    </a:cubicBezTo>
                    <a:cubicBezTo>
                      <a:pt x="487769" y="702454"/>
                      <a:pt x="502023" y="706419"/>
                      <a:pt x="516367" y="710005"/>
                    </a:cubicBezTo>
                    <a:cubicBezTo>
                      <a:pt x="523539" y="731520"/>
                      <a:pt x="535917" y="751957"/>
                      <a:pt x="537882" y="774551"/>
                    </a:cubicBezTo>
                    <a:cubicBezTo>
                      <a:pt x="545054" y="857026"/>
                      <a:pt x="528652" y="945112"/>
                      <a:pt x="559398" y="1021977"/>
                    </a:cubicBezTo>
                    <a:cubicBezTo>
                      <a:pt x="563227" y="1031549"/>
                      <a:pt x="692559" y="1051342"/>
                      <a:pt x="710005" y="1054250"/>
                    </a:cubicBezTo>
                    <a:cubicBezTo>
                      <a:pt x="717177" y="1065008"/>
                      <a:pt x="729692" y="1073724"/>
                      <a:pt x="731520" y="1086523"/>
                    </a:cubicBezTo>
                    <a:cubicBezTo>
                      <a:pt x="740662" y="1150518"/>
                      <a:pt x="737123" y="1215721"/>
                      <a:pt x="742278" y="1280160"/>
                    </a:cubicBezTo>
                    <a:cubicBezTo>
                      <a:pt x="744166" y="1303763"/>
                      <a:pt x="749700" y="1359551"/>
                      <a:pt x="763793" y="1387737"/>
                    </a:cubicBezTo>
                    <a:cubicBezTo>
                      <a:pt x="769575" y="1399301"/>
                      <a:pt x="775212" y="1411933"/>
                      <a:pt x="785308" y="1420010"/>
                    </a:cubicBezTo>
                    <a:cubicBezTo>
                      <a:pt x="794163" y="1427094"/>
                      <a:pt x="806823" y="1427181"/>
                      <a:pt x="817581" y="1430767"/>
                    </a:cubicBezTo>
                    <a:cubicBezTo>
                      <a:pt x="831925" y="1441525"/>
                      <a:pt x="845045" y="1454144"/>
                      <a:pt x="860612" y="1463040"/>
                    </a:cubicBezTo>
                    <a:cubicBezTo>
                      <a:pt x="870458" y="1468666"/>
                      <a:pt x="882462" y="1469331"/>
                      <a:pt x="892885" y="1473798"/>
                    </a:cubicBezTo>
                    <a:cubicBezTo>
                      <a:pt x="907625" y="1480115"/>
                      <a:pt x="921572" y="1488141"/>
                      <a:pt x="935915" y="1495313"/>
                    </a:cubicBezTo>
                    <a:cubicBezTo>
                      <a:pt x="940989" y="1510535"/>
                      <a:pt x="957430" y="1557105"/>
                      <a:pt x="957430" y="1570617"/>
                    </a:cubicBezTo>
                    <a:cubicBezTo>
                      <a:pt x="957430" y="1592429"/>
                      <a:pt x="950259" y="1613648"/>
                      <a:pt x="946673" y="1635163"/>
                    </a:cubicBezTo>
                    <a:cubicBezTo>
                      <a:pt x="950259" y="1678193"/>
                      <a:pt x="943775" y="1723290"/>
                      <a:pt x="957430" y="1764254"/>
                    </a:cubicBezTo>
                    <a:cubicBezTo>
                      <a:pt x="963100" y="1781263"/>
                      <a:pt x="984894" y="1787631"/>
                      <a:pt x="1000461" y="1796527"/>
                    </a:cubicBezTo>
                    <a:cubicBezTo>
                      <a:pt x="1010307" y="1802153"/>
                      <a:pt x="1021831" y="1804170"/>
                      <a:pt x="1032734" y="1807285"/>
                    </a:cubicBezTo>
                    <a:cubicBezTo>
                      <a:pt x="1083457" y="1821778"/>
                      <a:pt x="1090122" y="1820094"/>
                      <a:pt x="1151068" y="1828800"/>
                    </a:cubicBezTo>
                    <a:cubicBezTo>
                      <a:pt x="1161826" y="1839558"/>
                      <a:pt x="1177162" y="1847171"/>
                      <a:pt x="1183341" y="1861073"/>
                    </a:cubicBezTo>
                    <a:cubicBezTo>
                      <a:pt x="1192200" y="1881005"/>
                      <a:pt x="1192545" y="1903862"/>
                      <a:pt x="1194099" y="1925619"/>
                    </a:cubicBezTo>
                    <a:cubicBezTo>
                      <a:pt x="1212704" y="2186094"/>
                      <a:pt x="1159861" y="2094797"/>
                      <a:pt x="1226372" y="2194560"/>
                    </a:cubicBezTo>
                    <a:cubicBezTo>
                      <a:pt x="1231894" y="2211127"/>
                      <a:pt x="1241469" y="2249291"/>
                      <a:pt x="1258645" y="2259106"/>
                    </a:cubicBezTo>
                    <a:cubicBezTo>
                      <a:pt x="1274520" y="2268178"/>
                      <a:pt x="1294584" y="2265898"/>
                      <a:pt x="1312433" y="2269864"/>
                    </a:cubicBezTo>
                    <a:cubicBezTo>
                      <a:pt x="1326866" y="2273071"/>
                      <a:pt x="1341120" y="2277035"/>
                      <a:pt x="1355463" y="2280621"/>
                    </a:cubicBezTo>
                    <a:cubicBezTo>
                      <a:pt x="1366221" y="2287793"/>
                      <a:pt x="1376172" y="2296355"/>
                      <a:pt x="1387736" y="2302137"/>
                    </a:cubicBezTo>
                    <a:cubicBezTo>
                      <a:pt x="1397878" y="2307208"/>
                      <a:pt x="1413719" y="2303459"/>
                      <a:pt x="1420009" y="2312894"/>
                    </a:cubicBezTo>
                    <a:cubicBezTo>
                      <a:pt x="1430152" y="2328108"/>
                      <a:pt x="1427181" y="2348753"/>
                      <a:pt x="1430767" y="2366683"/>
                    </a:cubicBezTo>
                    <a:cubicBezTo>
                      <a:pt x="1434353" y="2441986"/>
                      <a:pt x="1428608" y="2518319"/>
                      <a:pt x="1441525" y="2592593"/>
                    </a:cubicBezTo>
                    <a:cubicBezTo>
                      <a:pt x="1443990" y="2606766"/>
                      <a:pt x="1495950" y="2621974"/>
                      <a:pt x="1506070" y="2624866"/>
                    </a:cubicBezTo>
                    <a:cubicBezTo>
                      <a:pt x="1520286" y="2628928"/>
                      <a:pt x="1534837" y="2631734"/>
                      <a:pt x="1549101" y="2635624"/>
                    </a:cubicBezTo>
                    <a:cubicBezTo>
                      <a:pt x="1658569" y="2665479"/>
                      <a:pt x="1587191" y="2649696"/>
                      <a:pt x="1678193" y="2667897"/>
                    </a:cubicBezTo>
                    <a:cubicBezTo>
                      <a:pt x="1683265" y="2683113"/>
                      <a:pt x="1699708" y="2729697"/>
                      <a:pt x="1699708" y="2743200"/>
                    </a:cubicBezTo>
                    <a:cubicBezTo>
                      <a:pt x="1699708" y="2761484"/>
                      <a:pt x="1689911" y="2778729"/>
                      <a:pt x="1688950" y="2796988"/>
                    </a:cubicBezTo>
                    <a:cubicBezTo>
                      <a:pt x="1686311" y="2847121"/>
                      <a:pt x="1688950" y="2897393"/>
                      <a:pt x="1688950" y="2947596"/>
                    </a:cubicBezTo>
                  </a:path>
                </a:pathLst>
              </a:custGeom>
              <a:ln w="19050">
                <a:headEnd type="none" w="med" len="med"/>
                <a:tailEnd type="none" w="med" len="med"/>
              </a:ln>
            </p:spPr>
            <p:style>
              <a:lnRef idx="1">
                <a:schemeClr val="accent4"/>
              </a:lnRef>
              <a:fillRef idx="0">
                <a:schemeClr val="accent4"/>
              </a:fillRef>
              <a:effectRef idx="0">
                <a:schemeClr val="accent4"/>
              </a:effectRef>
              <a:fontRef idx="minor">
                <a:schemeClr val="tx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9" name="任意多边形 8"/>
              <p:cNvSpPr/>
              <p:nvPr/>
            </p:nvSpPr>
            <p:spPr bwMode="auto">
              <a:xfrm rot="2209958">
                <a:off x="1928017" y="5219237"/>
                <a:ext cx="401208" cy="369332"/>
              </a:xfrm>
              <a:custGeom>
                <a:avLst/>
                <a:gdLst>
                  <a:gd name="connsiteX0" fmla="*/ 0 w 1699708"/>
                  <a:gd name="connsiteY0" fmla="*/ 0 h 2947596"/>
                  <a:gd name="connsiteX1" fmla="*/ 247426 w 1699708"/>
                  <a:gd name="connsiteY1" fmla="*/ 139850 h 2947596"/>
                  <a:gd name="connsiteX2" fmla="*/ 279699 w 1699708"/>
                  <a:gd name="connsiteY2" fmla="*/ 172123 h 2947596"/>
                  <a:gd name="connsiteX3" fmla="*/ 311972 w 1699708"/>
                  <a:gd name="connsiteY3" fmla="*/ 193638 h 2947596"/>
                  <a:gd name="connsiteX4" fmla="*/ 322729 w 1699708"/>
                  <a:gd name="connsiteY4" fmla="*/ 258184 h 2947596"/>
                  <a:gd name="connsiteX5" fmla="*/ 311972 w 1699708"/>
                  <a:gd name="connsiteY5" fmla="*/ 344245 h 2947596"/>
                  <a:gd name="connsiteX6" fmla="*/ 290456 w 1699708"/>
                  <a:gd name="connsiteY6" fmla="*/ 441064 h 2947596"/>
                  <a:gd name="connsiteX7" fmla="*/ 301214 w 1699708"/>
                  <a:gd name="connsiteY7" fmla="*/ 580913 h 2947596"/>
                  <a:gd name="connsiteX8" fmla="*/ 344245 w 1699708"/>
                  <a:gd name="connsiteY8" fmla="*/ 666974 h 2947596"/>
                  <a:gd name="connsiteX9" fmla="*/ 376518 w 1699708"/>
                  <a:gd name="connsiteY9" fmla="*/ 677732 h 2947596"/>
                  <a:gd name="connsiteX10" fmla="*/ 473336 w 1699708"/>
                  <a:gd name="connsiteY10" fmla="*/ 699247 h 2947596"/>
                  <a:gd name="connsiteX11" fmla="*/ 516367 w 1699708"/>
                  <a:gd name="connsiteY11" fmla="*/ 710005 h 2947596"/>
                  <a:gd name="connsiteX12" fmla="*/ 537882 w 1699708"/>
                  <a:gd name="connsiteY12" fmla="*/ 774551 h 2947596"/>
                  <a:gd name="connsiteX13" fmla="*/ 559398 w 1699708"/>
                  <a:gd name="connsiteY13" fmla="*/ 1021977 h 2947596"/>
                  <a:gd name="connsiteX14" fmla="*/ 710005 w 1699708"/>
                  <a:gd name="connsiteY14" fmla="*/ 1054250 h 2947596"/>
                  <a:gd name="connsiteX15" fmla="*/ 731520 w 1699708"/>
                  <a:gd name="connsiteY15" fmla="*/ 1086523 h 2947596"/>
                  <a:gd name="connsiteX16" fmla="*/ 742278 w 1699708"/>
                  <a:gd name="connsiteY16" fmla="*/ 1280160 h 2947596"/>
                  <a:gd name="connsiteX17" fmla="*/ 763793 w 1699708"/>
                  <a:gd name="connsiteY17" fmla="*/ 1387737 h 2947596"/>
                  <a:gd name="connsiteX18" fmla="*/ 785308 w 1699708"/>
                  <a:gd name="connsiteY18" fmla="*/ 1420010 h 2947596"/>
                  <a:gd name="connsiteX19" fmla="*/ 817581 w 1699708"/>
                  <a:gd name="connsiteY19" fmla="*/ 1430767 h 2947596"/>
                  <a:gd name="connsiteX20" fmla="*/ 860612 w 1699708"/>
                  <a:gd name="connsiteY20" fmla="*/ 1463040 h 2947596"/>
                  <a:gd name="connsiteX21" fmla="*/ 892885 w 1699708"/>
                  <a:gd name="connsiteY21" fmla="*/ 1473798 h 2947596"/>
                  <a:gd name="connsiteX22" fmla="*/ 935915 w 1699708"/>
                  <a:gd name="connsiteY22" fmla="*/ 1495313 h 2947596"/>
                  <a:gd name="connsiteX23" fmla="*/ 957430 w 1699708"/>
                  <a:gd name="connsiteY23" fmla="*/ 1570617 h 2947596"/>
                  <a:gd name="connsiteX24" fmla="*/ 946673 w 1699708"/>
                  <a:gd name="connsiteY24" fmla="*/ 1635163 h 2947596"/>
                  <a:gd name="connsiteX25" fmla="*/ 957430 w 1699708"/>
                  <a:gd name="connsiteY25" fmla="*/ 1764254 h 2947596"/>
                  <a:gd name="connsiteX26" fmla="*/ 1000461 w 1699708"/>
                  <a:gd name="connsiteY26" fmla="*/ 1796527 h 2947596"/>
                  <a:gd name="connsiteX27" fmla="*/ 1032734 w 1699708"/>
                  <a:gd name="connsiteY27" fmla="*/ 1807285 h 2947596"/>
                  <a:gd name="connsiteX28" fmla="*/ 1151068 w 1699708"/>
                  <a:gd name="connsiteY28" fmla="*/ 1828800 h 2947596"/>
                  <a:gd name="connsiteX29" fmla="*/ 1183341 w 1699708"/>
                  <a:gd name="connsiteY29" fmla="*/ 1861073 h 2947596"/>
                  <a:gd name="connsiteX30" fmla="*/ 1194099 w 1699708"/>
                  <a:gd name="connsiteY30" fmla="*/ 1925619 h 2947596"/>
                  <a:gd name="connsiteX31" fmla="*/ 1226372 w 1699708"/>
                  <a:gd name="connsiteY31" fmla="*/ 2194560 h 2947596"/>
                  <a:gd name="connsiteX32" fmla="*/ 1258645 w 1699708"/>
                  <a:gd name="connsiteY32" fmla="*/ 2259106 h 2947596"/>
                  <a:gd name="connsiteX33" fmla="*/ 1312433 w 1699708"/>
                  <a:gd name="connsiteY33" fmla="*/ 2269864 h 2947596"/>
                  <a:gd name="connsiteX34" fmla="*/ 1355463 w 1699708"/>
                  <a:gd name="connsiteY34" fmla="*/ 2280621 h 2947596"/>
                  <a:gd name="connsiteX35" fmla="*/ 1387736 w 1699708"/>
                  <a:gd name="connsiteY35" fmla="*/ 2302137 h 2947596"/>
                  <a:gd name="connsiteX36" fmla="*/ 1420009 w 1699708"/>
                  <a:gd name="connsiteY36" fmla="*/ 2312894 h 2947596"/>
                  <a:gd name="connsiteX37" fmla="*/ 1430767 w 1699708"/>
                  <a:gd name="connsiteY37" fmla="*/ 2366683 h 2947596"/>
                  <a:gd name="connsiteX38" fmla="*/ 1441525 w 1699708"/>
                  <a:gd name="connsiteY38" fmla="*/ 2592593 h 2947596"/>
                  <a:gd name="connsiteX39" fmla="*/ 1506070 w 1699708"/>
                  <a:gd name="connsiteY39" fmla="*/ 2624866 h 2947596"/>
                  <a:gd name="connsiteX40" fmla="*/ 1549101 w 1699708"/>
                  <a:gd name="connsiteY40" fmla="*/ 2635624 h 2947596"/>
                  <a:gd name="connsiteX41" fmla="*/ 1678193 w 1699708"/>
                  <a:gd name="connsiteY41" fmla="*/ 2667897 h 2947596"/>
                  <a:gd name="connsiteX42" fmla="*/ 1699708 w 1699708"/>
                  <a:gd name="connsiteY42" fmla="*/ 2743200 h 2947596"/>
                  <a:gd name="connsiteX43" fmla="*/ 1688950 w 1699708"/>
                  <a:gd name="connsiteY43" fmla="*/ 2796988 h 2947596"/>
                  <a:gd name="connsiteX44" fmla="*/ 1688950 w 1699708"/>
                  <a:gd name="connsiteY44" fmla="*/ 2947596 h 294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699708" h="2947596">
                    <a:moveTo>
                      <a:pt x="0" y="0"/>
                    </a:moveTo>
                    <a:cubicBezTo>
                      <a:pt x="121207" y="30303"/>
                      <a:pt x="30530" y="2863"/>
                      <a:pt x="247426" y="139850"/>
                    </a:cubicBezTo>
                    <a:cubicBezTo>
                      <a:pt x="260289" y="147974"/>
                      <a:pt x="268012" y="162384"/>
                      <a:pt x="279699" y="172123"/>
                    </a:cubicBezTo>
                    <a:cubicBezTo>
                      <a:pt x="289631" y="180400"/>
                      <a:pt x="301214" y="186466"/>
                      <a:pt x="311972" y="193638"/>
                    </a:cubicBezTo>
                    <a:cubicBezTo>
                      <a:pt x="315558" y="215153"/>
                      <a:pt x="322729" y="236372"/>
                      <a:pt x="322729" y="258184"/>
                    </a:cubicBezTo>
                    <a:cubicBezTo>
                      <a:pt x="322729" y="287094"/>
                      <a:pt x="316368" y="315671"/>
                      <a:pt x="311972" y="344245"/>
                    </a:cubicBezTo>
                    <a:cubicBezTo>
                      <a:pt x="306510" y="379750"/>
                      <a:pt x="299022" y="406802"/>
                      <a:pt x="290456" y="441064"/>
                    </a:cubicBezTo>
                    <a:cubicBezTo>
                      <a:pt x="294042" y="487680"/>
                      <a:pt x="293528" y="534795"/>
                      <a:pt x="301214" y="580913"/>
                    </a:cubicBezTo>
                    <a:cubicBezTo>
                      <a:pt x="303339" y="593660"/>
                      <a:pt x="328215" y="654150"/>
                      <a:pt x="344245" y="666974"/>
                    </a:cubicBezTo>
                    <a:cubicBezTo>
                      <a:pt x="353100" y="674058"/>
                      <a:pt x="365615" y="674617"/>
                      <a:pt x="376518" y="677732"/>
                    </a:cubicBezTo>
                    <a:cubicBezTo>
                      <a:pt x="422440" y="690853"/>
                      <a:pt x="423411" y="688153"/>
                      <a:pt x="473336" y="699247"/>
                    </a:cubicBezTo>
                    <a:cubicBezTo>
                      <a:pt x="487769" y="702454"/>
                      <a:pt x="502023" y="706419"/>
                      <a:pt x="516367" y="710005"/>
                    </a:cubicBezTo>
                    <a:cubicBezTo>
                      <a:pt x="523539" y="731520"/>
                      <a:pt x="535917" y="751957"/>
                      <a:pt x="537882" y="774551"/>
                    </a:cubicBezTo>
                    <a:cubicBezTo>
                      <a:pt x="545054" y="857026"/>
                      <a:pt x="528652" y="945112"/>
                      <a:pt x="559398" y="1021977"/>
                    </a:cubicBezTo>
                    <a:cubicBezTo>
                      <a:pt x="563227" y="1031549"/>
                      <a:pt x="692559" y="1051342"/>
                      <a:pt x="710005" y="1054250"/>
                    </a:cubicBezTo>
                    <a:cubicBezTo>
                      <a:pt x="717177" y="1065008"/>
                      <a:pt x="729692" y="1073724"/>
                      <a:pt x="731520" y="1086523"/>
                    </a:cubicBezTo>
                    <a:cubicBezTo>
                      <a:pt x="740662" y="1150518"/>
                      <a:pt x="737123" y="1215721"/>
                      <a:pt x="742278" y="1280160"/>
                    </a:cubicBezTo>
                    <a:cubicBezTo>
                      <a:pt x="744166" y="1303763"/>
                      <a:pt x="749700" y="1359551"/>
                      <a:pt x="763793" y="1387737"/>
                    </a:cubicBezTo>
                    <a:cubicBezTo>
                      <a:pt x="769575" y="1399301"/>
                      <a:pt x="775212" y="1411933"/>
                      <a:pt x="785308" y="1420010"/>
                    </a:cubicBezTo>
                    <a:cubicBezTo>
                      <a:pt x="794163" y="1427094"/>
                      <a:pt x="806823" y="1427181"/>
                      <a:pt x="817581" y="1430767"/>
                    </a:cubicBezTo>
                    <a:cubicBezTo>
                      <a:pt x="831925" y="1441525"/>
                      <a:pt x="845045" y="1454144"/>
                      <a:pt x="860612" y="1463040"/>
                    </a:cubicBezTo>
                    <a:cubicBezTo>
                      <a:pt x="870458" y="1468666"/>
                      <a:pt x="882462" y="1469331"/>
                      <a:pt x="892885" y="1473798"/>
                    </a:cubicBezTo>
                    <a:cubicBezTo>
                      <a:pt x="907625" y="1480115"/>
                      <a:pt x="921572" y="1488141"/>
                      <a:pt x="935915" y="1495313"/>
                    </a:cubicBezTo>
                    <a:cubicBezTo>
                      <a:pt x="940989" y="1510535"/>
                      <a:pt x="957430" y="1557105"/>
                      <a:pt x="957430" y="1570617"/>
                    </a:cubicBezTo>
                    <a:cubicBezTo>
                      <a:pt x="957430" y="1592429"/>
                      <a:pt x="950259" y="1613648"/>
                      <a:pt x="946673" y="1635163"/>
                    </a:cubicBezTo>
                    <a:cubicBezTo>
                      <a:pt x="950259" y="1678193"/>
                      <a:pt x="943775" y="1723290"/>
                      <a:pt x="957430" y="1764254"/>
                    </a:cubicBezTo>
                    <a:cubicBezTo>
                      <a:pt x="963100" y="1781263"/>
                      <a:pt x="984894" y="1787631"/>
                      <a:pt x="1000461" y="1796527"/>
                    </a:cubicBezTo>
                    <a:cubicBezTo>
                      <a:pt x="1010307" y="1802153"/>
                      <a:pt x="1021831" y="1804170"/>
                      <a:pt x="1032734" y="1807285"/>
                    </a:cubicBezTo>
                    <a:cubicBezTo>
                      <a:pt x="1083457" y="1821778"/>
                      <a:pt x="1090122" y="1820094"/>
                      <a:pt x="1151068" y="1828800"/>
                    </a:cubicBezTo>
                    <a:cubicBezTo>
                      <a:pt x="1161826" y="1839558"/>
                      <a:pt x="1177162" y="1847171"/>
                      <a:pt x="1183341" y="1861073"/>
                    </a:cubicBezTo>
                    <a:cubicBezTo>
                      <a:pt x="1192200" y="1881005"/>
                      <a:pt x="1192545" y="1903862"/>
                      <a:pt x="1194099" y="1925619"/>
                    </a:cubicBezTo>
                    <a:cubicBezTo>
                      <a:pt x="1212704" y="2186094"/>
                      <a:pt x="1159861" y="2094797"/>
                      <a:pt x="1226372" y="2194560"/>
                    </a:cubicBezTo>
                    <a:cubicBezTo>
                      <a:pt x="1231894" y="2211127"/>
                      <a:pt x="1241469" y="2249291"/>
                      <a:pt x="1258645" y="2259106"/>
                    </a:cubicBezTo>
                    <a:cubicBezTo>
                      <a:pt x="1274520" y="2268178"/>
                      <a:pt x="1294584" y="2265898"/>
                      <a:pt x="1312433" y="2269864"/>
                    </a:cubicBezTo>
                    <a:cubicBezTo>
                      <a:pt x="1326866" y="2273071"/>
                      <a:pt x="1341120" y="2277035"/>
                      <a:pt x="1355463" y="2280621"/>
                    </a:cubicBezTo>
                    <a:cubicBezTo>
                      <a:pt x="1366221" y="2287793"/>
                      <a:pt x="1376172" y="2296355"/>
                      <a:pt x="1387736" y="2302137"/>
                    </a:cubicBezTo>
                    <a:cubicBezTo>
                      <a:pt x="1397878" y="2307208"/>
                      <a:pt x="1413719" y="2303459"/>
                      <a:pt x="1420009" y="2312894"/>
                    </a:cubicBezTo>
                    <a:cubicBezTo>
                      <a:pt x="1430152" y="2328108"/>
                      <a:pt x="1427181" y="2348753"/>
                      <a:pt x="1430767" y="2366683"/>
                    </a:cubicBezTo>
                    <a:cubicBezTo>
                      <a:pt x="1434353" y="2441986"/>
                      <a:pt x="1428608" y="2518319"/>
                      <a:pt x="1441525" y="2592593"/>
                    </a:cubicBezTo>
                    <a:cubicBezTo>
                      <a:pt x="1443990" y="2606766"/>
                      <a:pt x="1495950" y="2621974"/>
                      <a:pt x="1506070" y="2624866"/>
                    </a:cubicBezTo>
                    <a:cubicBezTo>
                      <a:pt x="1520286" y="2628928"/>
                      <a:pt x="1534837" y="2631734"/>
                      <a:pt x="1549101" y="2635624"/>
                    </a:cubicBezTo>
                    <a:cubicBezTo>
                      <a:pt x="1658569" y="2665479"/>
                      <a:pt x="1587191" y="2649696"/>
                      <a:pt x="1678193" y="2667897"/>
                    </a:cubicBezTo>
                    <a:cubicBezTo>
                      <a:pt x="1683265" y="2683113"/>
                      <a:pt x="1699708" y="2729697"/>
                      <a:pt x="1699708" y="2743200"/>
                    </a:cubicBezTo>
                    <a:cubicBezTo>
                      <a:pt x="1699708" y="2761484"/>
                      <a:pt x="1689911" y="2778729"/>
                      <a:pt x="1688950" y="2796988"/>
                    </a:cubicBezTo>
                    <a:cubicBezTo>
                      <a:pt x="1686311" y="2847121"/>
                      <a:pt x="1688950" y="2897393"/>
                      <a:pt x="1688950" y="2947596"/>
                    </a:cubicBezTo>
                  </a:path>
                </a:pathLst>
              </a:custGeom>
              <a:ln w="19050">
                <a:headEnd type="none" w="med" len="med"/>
                <a:tailEnd type="none" w="med" len="med"/>
              </a:ln>
            </p:spPr>
            <p:style>
              <a:lnRef idx="1">
                <a:schemeClr val="accent4"/>
              </a:lnRef>
              <a:fillRef idx="0">
                <a:schemeClr val="accent4"/>
              </a:fillRef>
              <a:effectRef idx="0">
                <a:schemeClr val="accent4"/>
              </a:effectRef>
              <a:fontRef idx="minor">
                <a:schemeClr val="tx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0" name="任意多边形 9"/>
              <p:cNvSpPr/>
              <p:nvPr/>
            </p:nvSpPr>
            <p:spPr bwMode="auto">
              <a:xfrm rot="688122">
                <a:off x="1675755" y="5322588"/>
                <a:ext cx="401208" cy="369332"/>
              </a:xfrm>
              <a:custGeom>
                <a:avLst/>
                <a:gdLst>
                  <a:gd name="connsiteX0" fmla="*/ 0 w 1699708"/>
                  <a:gd name="connsiteY0" fmla="*/ 0 h 2947596"/>
                  <a:gd name="connsiteX1" fmla="*/ 247426 w 1699708"/>
                  <a:gd name="connsiteY1" fmla="*/ 139850 h 2947596"/>
                  <a:gd name="connsiteX2" fmla="*/ 279699 w 1699708"/>
                  <a:gd name="connsiteY2" fmla="*/ 172123 h 2947596"/>
                  <a:gd name="connsiteX3" fmla="*/ 311972 w 1699708"/>
                  <a:gd name="connsiteY3" fmla="*/ 193638 h 2947596"/>
                  <a:gd name="connsiteX4" fmla="*/ 322729 w 1699708"/>
                  <a:gd name="connsiteY4" fmla="*/ 258184 h 2947596"/>
                  <a:gd name="connsiteX5" fmla="*/ 311972 w 1699708"/>
                  <a:gd name="connsiteY5" fmla="*/ 344245 h 2947596"/>
                  <a:gd name="connsiteX6" fmla="*/ 290456 w 1699708"/>
                  <a:gd name="connsiteY6" fmla="*/ 441064 h 2947596"/>
                  <a:gd name="connsiteX7" fmla="*/ 301214 w 1699708"/>
                  <a:gd name="connsiteY7" fmla="*/ 580913 h 2947596"/>
                  <a:gd name="connsiteX8" fmla="*/ 344245 w 1699708"/>
                  <a:gd name="connsiteY8" fmla="*/ 666974 h 2947596"/>
                  <a:gd name="connsiteX9" fmla="*/ 376518 w 1699708"/>
                  <a:gd name="connsiteY9" fmla="*/ 677732 h 2947596"/>
                  <a:gd name="connsiteX10" fmla="*/ 473336 w 1699708"/>
                  <a:gd name="connsiteY10" fmla="*/ 699247 h 2947596"/>
                  <a:gd name="connsiteX11" fmla="*/ 516367 w 1699708"/>
                  <a:gd name="connsiteY11" fmla="*/ 710005 h 2947596"/>
                  <a:gd name="connsiteX12" fmla="*/ 537882 w 1699708"/>
                  <a:gd name="connsiteY12" fmla="*/ 774551 h 2947596"/>
                  <a:gd name="connsiteX13" fmla="*/ 559398 w 1699708"/>
                  <a:gd name="connsiteY13" fmla="*/ 1021977 h 2947596"/>
                  <a:gd name="connsiteX14" fmla="*/ 710005 w 1699708"/>
                  <a:gd name="connsiteY14" fmla="*/ 1054250 h 2947596"/>
                  <a:gd name="connsiteX15" fmla="*/ 731520 w 1699708"/>
                  <a:gd name="connsiteY15" fmla="*/ 1086523 h 2947596"/>
                  <a:gd name="connsiteX16" fmla="*/ 742278 w 1699708"/>
                  <a:gd name="connsiteY16" fmla="*/ 1280160 h 2947596"/>
                  <a:gd name="connsiteX17" fmla="*/ 763793 w 1699708"/>
                  <a:gd name="connsiteY17" fmla="*/ 1387737 h 2947596"/>
                  <a:gd name="connsiteX18" fmla="*/ 785308 w 1699708"/>
                  <a:gd name="connsiteY18" fmla="*/ 1420010 h 2947596"/>
                  <a:gd name="connsiteX19" fmla="*/ 817581 w 1699708"/>
                  <a:gd name="connsiteY19" fmla="*/ 1430767 h 2947596"/>
                  <a:gd name="connsiteX20" fmla="*/ 860612 w 1699708"/>
                  <a:gd name="connsiteY20" fmla="*/ 1463040 h 2947596"/>
                  <a:gd name="connsiteX21" fmla="*/ 892885 w 1699708"/>
                  <a:gd name="connsiteY21" fmla="*/ 1473798 h 2947596"/>
                  <a:gd name="connsiteX22" fmla="*/ 935915 w 1699708"/>
                  <a:gd name="connsiteY22" fmla="*/ 1495313 h 2947596"/>
                  <a:gd name="connsiteX23" fmla="*/ 957430 w 1699708"/>
                  <a:gd name="connsiteY23" fmla="*/ 1570617 h 2947596"/>
                  <a:gd name="connsiteX24" fmla="*/ 946673 w 1699708"/>
                  <a:gd name="connsiteY24" fmla="*/ 1635163 h 2947596"/>
                  <a:gd name="connsiteX25" fmla="*/ 957430 w 1699708"/>
                  <a:gd name="connsiteY25" fmla="*/ 1764254 h 2947596"/>
                  <a:gd name="connsiteX26" fmla="*/ 1000461 w 1699708"/>
                  <a:gd name="connsiteY26" fmla="*/ 1796527 h 2947596"/>
                  <a:gd name="connsiteX27" fmla="*/ 1032734 w 1699708"/>
                  <a:gd name="connsiteY27" fmla="*/ 1807285 h 2947596"/>
                  <a:gd name="connsiteX28" fmla="*/ 1151068 w 1699708"/>
                  <a:gd name="connsiteY28" fmla="*/ 1828800 h 2947596"/>
                  <a:gd name="connsiteX29" fmla="*/ 1183341 w 1699708"/>
                  <a:gd name="connsiteY29" fmla="*/ 1861073 h 2947596"/>
                  <a:gd name="connsiteX30" fmla="*/ 1194099 w 1699708"/>
                  <a:gd name="connsiteY30" fmla="*/ 1925619 h 2947596"/>
                  <a:gd name="connsiteX31" fmla="*/ 1226372 w 1699708"/>
                  <a:gd name="connsiteY31" fmla="*/ 2194560 h 2947596"/>
                  <a:gd name="connsiteX32" fmla="*/ 1258645 w 1699708"/>
                  <a:gd name="connsiteY32" fmla="*/ 2259106 h 2947596"/>
                  <a:gd name="connsiteX33" fmla="*/ 1312433 w 1699708"/>
                  <a:gd name="connsiteY33" fmla="*/ 2269864 h 2947596"/>
                  <a:gd name="connsiteX34" fmla="*/ 1355463 w 1699708"/>
                  <a:gd name="connsiteY34" fmla="*/ 2280621 h 2947596"/>
                  <a:gd name="connsiteX35" fmla="*/ 1387736 w 1699708"/>
                  <a:gd name="connsiteY35" fmla="*/ 2302137 h 2947596"/>
                  <a:gd name="connsiteX36" fmla="*/ 1420009 w 1699708"/>
                  <a:gd name="connsiteY36" fmla="*/ 2312894 h 2947596"/>
                  <a:gd name="connsiteX37" fmla="*/ 1430767 w 1699708"/>
                  <a:gd name="connsiteY37" fmla="*/ 2366683 h 2947596"/>
                  <a:gd name="connsiteX38" fmla="*/ 1441525 w 1699708"/>
                  <a:gd name="connsiteY38" fmla="*/ 2592593 h 2947596"/>
                  <a:gd name="connsiteX39" fmla="*/ 1506070 w 1699708"/>
                  <a:gd name="connsiteY39" fmla="*/ 2624866 h 2947596"/>
                  <a:gd name="connsiteX40" fmla="*/ 1549101 w 1699708"/>
                  <a:gd name="connsiteY40" fmla="*/ 2635624 h 2947596"/>
                  <a:gd name="connsiteX41" fmla="*/ 1678193 w 1699708"/>
                  <a:gd name="connsiteY41" fmla="*/ 2667897 h 2947596"/>
                  <a:gd name="connsiteX42" fmla="*/ 1699708 w 1699708"/>
                  <a:gd name="connsiteY42" fmla="*/ 2743200 h 2947596"/>
                  <a:gd name="connsiteX43" fmla="*/ 1688950 w 1699708"/>
                  <a:gd name="connsiteY43" fmla="*/ 2796988 h 2947596"/>
                  <a:gd name="connsiteX44" fmla="*/ 1688950 w 1699708"/>
                  <a:gd name="connsiteY44" fmla="*/ 2947596 h 294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699708" h="2947596">
                    <a:moveTo>
                      <a:pt x="0" y="0"/>
                    </a:moveTo>
                    <a:cubicBezTo>
                      <a:pt x="121207" y="30303"/>
                      <a:pt x="30530" y="2863"/>
                      <a:pt x="247426" y="139850"/>
                    </a:cubicBezTo>
                    <a:cubicBezTo>
                      <a:pt x="260289" y="147974"/>
                      <a:pt x="268012" y="162384"/>
                      <a:pt x="279699" y="172123"/>
                    </a:cubicBezTo>
                    <a:cubicBezTo>
                      <a:pt x="289631" y="180400"/>
                      <a:pt x="301214" y="186466"/>
                      <a:pt x="311972" y="193638"/>
                    </a:cubicBezTo>
                    <a:cubicBezTo>
                      <a:pt x="315558" y="215153"/>
                      <a:pt x="322729" y="236372"/>
                      <a:pt x="322729" y="258184"/>
                    </a:cubicBezTo>
                    <a:cubicBezTo>
                      <a:pt x="322729" y="287094"/>
                      <a:pt x="316368" y="315671"/>
                      <a:pt x="311972" y="344245"/>
                    </a:cubicBezTo>
                    <a:cubicBezTo>
                      <a:pt x="306510" y="379750"/>
                      <a:pt x="299022" y="406802"/>
                      <a:pt x="290456" y="441064"/>
                    </a:cubicBezTo>
                    <a:cubicBezTo>
                      <a:pt x="294042" y="487680"/>
                      <a:pt x="293528" y="534795"/>
                      <a:pt x="301214" y="580913"/>
                    </a:cubicBezTo>
                    <a:cubicBezTo>
                      <a:pt x="303339" y="593660"/>
                      <a:pt x="328215" y="654150"/>
                      <a:pt x="344245" y="666974"/>
                    </a:cubicBezTo>
                    <a:cubicBezTo>
                      <a:pt x="353100" y="674058"/>
                      <a:pt x="365615" y="674617"/>
                      <a:pt x="376518" y="677732"/>
                    </a:cubicBezTo>
                    <a:cubicBezTo>
                      <a:pt x="422440" y="690853"/>
                      <a:pt x="423411" y="688153"/>
                      <a:pt x="473336" y="699247"/>
                    </a:cubicBezTo>
                    <a:cubicBezTo>
                      <a:pt x="487769" y="702454"/>
                      <a:pt x="502023" y="706419"/>
                      <a:pt x="516367" y="710005"/>
                    </a:cubicBezTo>
                    <a:cubicBezTo>
                      <a:pt x="523539" y="731520"/>
                      <a:pt x="535917" y="751957"/>
                      <a:pt x="537882" y="774551"/>
                    </a:cubicBezTo>
                    <a:cubicBezTo>
                      <a:pt x="545054" y="857026"/>
                      <a:pt x="528652" y="945112"/>
                      <a:pt x="559398" y="1021977"/>
                    </a:cubicBezTo>
                    <a:cubicBezTo>
                      <a:pt x="563227" y="1031549"/>
                      <a:pt x="692559" y="1051342"/>
                      <a:pt x="710005" y="1054250"/>
                    </a:cubicBezTo>
                    <a:cubicBezTo>
                      <a:pt x="717177" y="1065008"/>
                      <a:pt x="729692" y="1073724"/>
                      <a:pt x="731520" y="1086523"/>
                    </a:cubicBezTo>
                    <a:cubicBezTo>
                      <a:pt x="740662" y="1150518"/>
                      <a:pt x="737123" y="1215721"/>
                      <a:pt x="742278" y="1280160"/>
                    </a:cubicBezTo>
                    <a:cubicBezTo>
                      <a:pt x="744166" y="1303763"/>
                      <a:pt x="749700" y="1359551"/>
                      <a:pt x="763793" y="1387737"/>
                    </a:cubicBezTo>
                    <a:cubicBezTo>
                      <a:pt x="769575" y="1399301"/>
                      <a:pt x="775212" y="1411933"/>
                      <a:pt x="785308" y="1420010"/>
                    </a:cubicBezTo>
                    <a:cubicBezTo>
                      <a:pt x="794163" y="1427094"/>
                      <a:pt x="806823" y="1427181"/>
                      <a:pt x="817581" y="1430767"/>
                    </a:cubicBezTo>
                    <a:cubicBezTo>
                      <a:pt x="831925" y="1441525"/>
                      <a:pt x="845045" y="1454144"/>
                      <a:pt x="860612" y="1463040"/>
                    </a:cubicBezTo>
                    <a:cubicBezTo>
                      <a:pt x="870458" y="1468666"/>
                      <a:pt x="882462" y="1469331"/>
                      <a:pt x="892885" y="1473798"/>
                    </a:cubicBezTo>
                    <a:cubicBezTo>
                      <a:pt x="907625" y="1480115"/>
                      <a:pt x="921572" y="1488141"/>
                      <a:pt x="935915" y="1495313"/>
                    </a:cubicBezTo>
                    <a:cubicBezTo>
                      <a:pt x="940989" y="1510535"/>
                      <a:pt x="957430" y="1557105"/>
                      <a:pt x="957430" y="1570617"/>
                    </a:cubicBezTo>
                    <a:cubicBezTo>
                      <a:pt x="957430" y="1592429"/>
                      <a:pt x="950259" y="1613648"/>
                      <a:pt x="946673" y="1635163"/>
                    </a:cubicBezTo>
                    <a:cubicBezTo>
                      <a:pt x="950259" y="1678193"/>
                      <a:pt x="943775" y="1723290"/>
                      <a:pt x="957430" y="1764254"/>
                    </a:cubicBezTo>
                    <a:cubicBezTo>
                      <a:pt x="963100" y="1781263"/>
                      <a:pt x="984894" y="1787631"/>
                      <a:pt x="1000461" y="1796527"/>
                    </a:cubicBezTo>
                    <a:cubicBezTo>
                      <a:pt x="1010307" y="1802153"/>
                      <a:pt x="1021831" y="1804170"/>
                      <a:pt x="1032734" y="1807285"/>
                    </a:cubicBezTo>
                    <a:cubicBezTo>
                      <a:pt x="1083457" y="1821778"/>
                      <a:pt x="1090122" y="1820094"/>
                      <a:pt x="1151068" y="1828800"/>
                    </a:cubicBezTo>
                    <a:cubicBezTo>
                      <a:pt x="1161826" y="1839558"/>
                      <a:pt x="1177162" y="1847171"/>
                      <a:pt x="1183341" y="1861073"/>
                    </a:cubicBezTo>
                    <a:cubicBezTo>
                      <a:pt x="1192200" y="1881005"/>
                      <a:pt x="1192545" y="1903862"/>
                      <a:pt x="1194099" y="1925619"/>
                    </a:cubicBezTo>
                    <a:cubicBezTo>
                      <a:pt x="1212704" y="2186094"/>
                      <a:pt x="1159861" y="2094797"/>
                      <a:pt x="1226372" y="2194560"/>
                    </a:cubicBezTo>
                    <a:cubicBezTo>
                      <a:pt x="1231894" y="2211127"/>
                      <a:pt x="1241469" y="2249291"/>
                      <a:pt x="1258645" y="2259106"/>
                    </a:cubicBezTo>
                    <a:cubicBezTo>
                      <a:pt x="1274520" y="2268178"/>
                      <a:pt x="1294584" y="2265898"/>
                      <a:pt x="1312433" y="2269864"/>
                    </a:cubicBezTo>
                    <a:cubicBezTo>
                      <a:pt x="1326866" y="2273071"/>
                      <a:pt x="1341120" y="2277035"/>
                      <a:pt x="1355463" y="2280621"/>
                    </a:cubicBezTo>
                    <a:cubicBezTo>
                      <a:pt x="1366221" y="2287793"/>
                      <a:pt x="1376172" y="2296355"/>
                      <a:pt x="1387736" y="2302137"/>
                    </a:cubicBezTo>
                    <a:cubicBezTo>
                      <a:pt x="1397878" y="2307208"/>
                      <a:pt x="1413719" y="2303459"/>
                      <a:pt x="1420009" y="2312894"/>
                    </a:cubicBezTo>
                    <a:cubicBezTo>
                      <a:pt x="1430152" y="2328108"/>
                      <a:pt x="1427181" y="2348753"/>
                      <a:pt x="1430767" y="2366683"/>
                    </a:cubicBezTo>
                    <a:cubicBezTo>
                      <a:pt x="1434353" y="2441986"/>
                      <a:pt x="1428608" y="2518319"/>
                      <a:pt x="1441525" y="2592593"/>
                    </a:cubicBezTo>
                    <a:cubicBezTo>
                      <a:pt x="1443990" y="2606766"/>
                      <a:pt x="1495950" y="2621974"/>
                      <a:pt x="1506070" y="2624866"/>
                    </a:cubicBezTo>
                    <a:cubicBezTo>
                      <a:pt x="1520286" y="2628928"/>
                      <a:pt x="1534837" y="2631734"/>
                      <a:pt x="1549101" y="2635624"/>
                    </a:cubicBezTo>
                    <a:cubicBezTo>
                      <a:pt x="1658569" y="2665479"/>
                      <a:pt x="1587191" y="2649696"/>
                      <a:pt x="1678193" y="2667897"/>
                    </a:cubicBezTo>
                    <a:cubicBezTo>
                      <a:pt x="1683265" y="2683113"/>
                      <a:pt x="1699708" y="2729697"/>
                      <a:pt x="1699708" y="2743200"/>
                    </a:cubicBezTo>
                    <a:cubicBezTo>
                      <a:pt x="1699708" y="2761484"/>
                      <a:pt x="1689911" y="2778729"/>
                      <a:pt x="1688950" y="2796988"/>
                    </a:cubicBezTo>
                    <a:cubicBezTo>
                      <a:pt x="1686311" y="2847121"/>
                      <a:pt x="1688950" y="2897393"/>
                      <a:pt x="1688950" y="2947596"/>
                    </a:cubicBezTo>
                  </a:path>
                </a:pathLst>
              </a:custGeom>
              <a:ln w="19050">
                <a:headEnd type="none" w="med" len="med"/>
                <a:tailEnd type="none" w="med" len="med"/>
              </a:ln>
            </p:spPr>
            <p:style>
              <a:lnRef idx="1">
                <a:schemeClr val="accent4"/>
              </a:lnRef>
              <a:fillRef idx="0">
                <a:schemeClr val="accent4"/>
              </a:fillRef>
              <a:effectRef idx="0">
                <a:schemeClr val="accent4"/>
              </a:effectRef>
              <a:fontRef idx="minor">
                <a:schemeClr val="tx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grpSp>
        <p:pic>
          <p:nvPicPr>
            <p:cNvPr id="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2702" y="1510177"/>
              <a:ext cx="1231059" cy="1374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7" name="Picture 4" descr="C:\Documents and Settings\xthe.IFLYTEK\桌面\图片1.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21324800">
            <a:off x="313124" y="2682662"/>
            <a:ext cx="3194051" cy="3138488"/>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组合 17"/>
          <p:cNvGrpSpPr/>
          <p:nvPr/>
        </p:nvGrpSpPr>
        <p:grpSpPr>
          <a:xfrm>
            <a:off x="2766878" y="1658082"/>
            <a:ext cx="4809768" cy="3724900"/>
            <a:chOff x="2766878" y="1658082"/>
            <a:chExt cx="4809768" cy="3724900"/>
          </a:xfrm>
        </p:grpSpPr>
        <p:sp>
          <p:nvSpPr>
            <p:cNvPr id="19" name="矩形 18"/>
            <p:cNvSpPr>
              <a:spLocks noChangeAspect="1"/>
            </p:cNvSpPr>
            <p:nvPr/>
          </p:nvSpPr>
          <p:spPr bwMode="auto">
            <a:xfrm>
              <a:off x="2766878" y="1689663"/>
              <a:ext cx="830298" cy="3693319"/>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pPr algn="ctr"/>
              <a:r>
                <a:rPr lang="zh-CN" altLang="en-US" b="1" dirty="0">
                  <a:solidFill>
                    <a:schemeClr val="bg1"/>
                  </a:solidFill>
                  <a:latin typeface="微软雅黑" pitchFamily="34" charset="-122"/>
                  <a:ea typeface="微软雅黑" pitchFamily="34" charset="-122"/>
                </a:rPr>
                <a:t>双</a:t>
              </a:r>
              <a:r>
                <a:rPr lang="zh-CN" altLang="en-US" b="1" dirty="0" smtClean="0">
                  <a:solidFill>
                    <a:schemeClr val="bg1"/>
                  </a:solidFill>
                  <a:latin typeface="微软雅黑" pitchFamily="34" charset="-122"/>
                  <a:ea typeface="微软雅黑" pitchFamily="34" charset="-122"/>
                </a:rPr>
                <a:t>麦</a:t>
              </a:r>
              <a:endParaRPr lang="en-US" altLang="zh-CN" b="1" dirty="0">
                <a:solidFill>
                  <a:schemeClr val="bg1"/>
                </a:solidFill>
                <a:latin typeface="微软雅黑" pitchFamily="34" charset="-122"/>
                <a:ea typeface="微软雅黑" pitchFamily="34" charset="-122"/>
              </a:endParaRPr>
            </a:p>
            <a:p>
              <a:pPr algn="ctr"/>
              <a:endParaRPr lang="en-US" altLang="zh-CN" b="1" dirty="0" smtClean="0">
                <a:solidFill>
                  <a:schemeClr val="bg1"/>
                </a:solidFill>
                <a:latin typeface="微软雅黑" pitchFamily="34" charset="-122"/>
                <a:ea typeface="微软雅黑" pitchFamily="34" charset="-122"/>
              </a:endParaRPr>
            </a:p>
            <a:p>
              <a:pPr algn="ctr"/>
              <a:endParaRPr lang="en-US" altLang="zh-CN" b="1" dirty="0">
                <a:solidFill>
                  <a:schemeClr val="bg1"/>
                </a:solidFill>
                <a:latin typeface="微软雅黑" pitchFamily="34" charset="-122"/>
                <a:ea typeface="微软雅黑" pitchFamily="34" charset="-122"/>
              </a:endParaRPr>
            </a:p>
            <a:p>
              <a:pPr algn="ctr"/>
              <a:endParaRPr lang="en-US" altLang="zh-CN" b="1" dirty="0">
                <a:solidFill>
                  <a:schemeClr val="bg1"/>
                </a:solidFill>
                <a:latin typeface="微软雅黑" pitchFamily="34" charset="-122"/>
                <a:ea typeface="微软雅黑" pitchFamily="34" charset="-122"/>
              </a:endParaRPr>
            </a:p>
            <a:p>
              <a:pPr algn="ctr"/>
              <a:endParaRPr lang="en-US" altLang="zh-CN" b="1" dirty="0">
                <a:solidFill>
                  <a:schemeClr val="bg1"/>
                </a:solidFill>
                <a:latin typeface="微软雅黑" pitchFamily="34" charset="-122"/>
                <a:ea typeface="微软雅黑" pitchFamily="34" charset="-122"/>
              </a:endParaRPr>
            </a:p>
            <a:p>
              <a:pPr algn="ctr"/>
              <a:endParaRPr lang="en-US" altLang="zh-CN" b="1" dirty="0">
                <a:solidFill>
                  <a:schemeClr val="bg1"/>
                </a:solidFill>
                <a:latin typeface="微软雅黑" pitchFamily="34" charset="-122"/>
                <a:ea typeface="微软雅黑" pitchFamily="34" charset="-122"/>
              </a:endParaRPr>
            </a:p>
            <a:p>
              <a:pPr algn="ctr"/>
              <a:endParaRPr lang="en-US" altLang="zh-CN" b="1" dirty="0">
                <a:solidFill>
                  <a:schemeClr val="bg1"/>
                </a:solidFill>
                <a:latin typeface="微软雅黑" pitchFamily="34" charset="-122"/>
                <a:ea typeface="微软雅黑" pitchFamily="34" charset="-122"/>
              </a:endParaRPr>
            </a:p>
            <a:p>
              <a:pPr algn="ctr"/>
              <a:endParaRPr lang="en-US" altLang="zh-CN" b="1" dirty="0">
                <a:solidFill>
                  <a:schemeClr val="bg1"/>
                </a:solidFill>
                <a:latin typeface="微软雅黑" pitchFamily="34" charset="-122"/>
                <a:ea typeface="微软雅黑" pitchFamily="34" charset="-122"/>
              </a:endParaRPr>
            </a:p>
            <a:p>
              <a:pPr algn="ctr"/>
              <a:endParaRPr lang="en-US" altLang="zh-CN" b="1" dirty="0">
                <a:solidFill>
                  <a:schemeClr val="bg1"/>
                </a:solidFill>
                <a:latin typeface="微软雅黑" pitchFamily="34" charset="-122"/>
                <a:ea typeface="微软雅黑" pitchFamily="34" charset="-122"/>
              </a:endParaRPr>
            </a:p>
            <a:p>
              <a:pPr algn="ctr"/>
              <a:endParaRPr lang="en-US" altLang="zh-CN" b="1" dirty="0">
                <a:solidFill>
                  <a:schemeClr val="bg1"/>
                </a:solidFill>
                <a:latin typeface="微软雅黑" pitchFamily="34" charset="-122"/>
                <a:ea typeface="微软雅黑" pitchFamily="34" charset="-122"/>
              </a:endParaRPr>
            </a:p>
            <a:p>
              <a:pPr algn="ctr"/>
              <a:endParaRPr lang="en-US" altLang="zh-CN" b="1" dirty="0">
                <a:solidFill>
                  <a:schemeClr val="bg1"/>
                </a:solidFill>
                <a:latin typeface="微软雅黑" pitchFamily="34" charset="-122"/>
                <a:ea typeface="微软雅黑" pitchFamily="34" charset="-122"/>
              </a:endParaRPr>
            </a:p>
            <a:p>
              <a:pPr algn="ctr"/>
              <a:endParaRPr lang="en-US" altLang="zh-CN" b="1" dirty="0">
                <a:solidFill>
                  <a:schemeClr val="bg1"/>
                </a:solidFill>
                <a:latin typeface="微软雅黑" pitchFamily="34" charset="-122"/>
                <a:ea typeface="微软雅黑" pitchFamily="34" charset="-122"/>
              </a:endParaRPr>
            </a:p>
            <a:p>
              <a:pPr algn="ctr"/>
              <a:endParaRPr lang="en-US" altLang="zh-CN" b="1" dirty="0">
                <a:solidFill>
                  <a:schemeClr val="bg1"/>
                </a:solidFill>
                <a:latin typeface="微软雅黑" pitchFamily="34" charset="-122"/>
                <a:ea typeface="微软雅黑" pitchFamily="34" charset="-122"/>
              </a:endParaRPr>
            </a:p>
          </p:txBody>
        </p:sp>
        <p:sp>
          <p:nvSpPr>
            <p:cNvPr id="20" name="矩形 19"/>
            <p:cNvSpPr>
              <a:spLocks noChangeAspect="1"/>
            </p:cNvSpPr>
            <p:nvPr/>
          </p:nvSpPr>
          <p:spPr bwMode="auto">
            <a:xfrm>
              <a:off x="5245712" y="1658082"/>
              <a:ext cx="2330934" cy="3693319"/>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b="1" dirty="0" smtClean="0">
                  <a:solidFill>
                    <a:schemeClr val="bg1"/>
                  </a:solidFill>
                  <a:latin typeface="微软雅黑" pitchFamily="34" charset="-122"/>
                  <a:ea typeface="微软雅黑" pitchFamily="34" charset="-122"/>
                </a:rPr>
                <a:t>降噪</a:t>
              </a:r>
              <a:endParaRPr lang="en-US" altLang="zh-CN" b="1" dirty="0" smtClean="0">
                <a:solidFill>
                  <a:schemeClr val="bg1"/>
                </a:solidFill>
                <a:latin typeface="微软雅黑" pitchFamily="34" charset="-122"/>
                <a:ea typeface="微软雅黑" pitchFamily="34" charset="-122"/>
              </a:endParaRPr>
            </a:p>
            <a:p>
              <a:pPr marL="0" marR="0" indent="0" algn="ctr" defTabSz="914400" rtl="0" eaLnBrk="1" fontAlgn="base" latinLnBrk="0" hangingPunct="1">
                <a:lnSpc>
                  <a:spcPct val="100000"/>
                </a:lnSpc>
                <a:spcBef>
                  <a:spcPct val="0"/>
                </a:spcBef>
                <a:spcAft>
                  <a:spcPct val="0"/>
                </a:spcAft>
                <a:buClrTx/>
                <a:buSzTx/>
                <a:buFontTx/>
                <a:buNone/>
                <a:tabLst/>
              </a:pPr>
              <a:endParaRPr kumimoji="0" lang="en-US" altLang="zh-CN" sz="1800" b="1" i="0" u="none" strike="noStrike" cap="none" normalizeH="0" baseline="0" dirty="0" smtClean="0">
                <a:ln>
                  <a:noFill/>
                </a:ln>
                <a:solidFill>
                  <a:schemeClr val="bg1"/>
                </a:solidFill>
                <a:effectLst/>
                <a:latin typeface="微软雅黑" pitchFamily="34" charset="-122"/>
                <a:ea typeface="微软雅黑" pitchFamily="34" charset="-122"/>
              </a:endParaRPr>
            </a:p>
            <a:p>
              <a:pPr marL="0" marR="0" indent="0" algn="ctr" defTabSz="914400" rtl="0" eaLnBrk="1" fontAlgn="base" latinLnBrk="0" hangingPunct="1">
                <a:lnSpc>
                  <a:spcPct val="100000"/>
                </a:lnSpc>
                <a:spcBef>
                  <a:spcPct val="0"/>
                </a:spcBef>
                <a:spcAft>
                  <a:spcPct val="0"/>
                </a:spcAft>
                <a:buClrTx/>
                <a:buSzTx/>
                <a:buFontTx/>
                <a:buNone/>
                <a:tabLst/>
              </a:pPr>
              <a:endParaRPr lang="en-US" altLang="zh-CN" b="1" dirty="0">
                <a:latin typeface="微软雅黑" pitchFamily="34" charset="-122"/>
                <a:ea typeface="微软雅黑" pitchFamily="34" charset="-122"/>
              </a:endParaRPr>
            </a:p>
            <a:p>
              <a:pPr marL="0" marR="0" indent="0" algn="ctr" defTabSz="914400" rtl="0" eaLnBrk="1" fontAlgn="base" latinLnBrk="0" hangingPunct="1">
                <a:lnSpc>
                  <a:spcPct val="100000"/>
                </a:lnSpc>
                <a:spcBef>
                  <a:spcPct val="0"/>
                </a:spcBef>
                <a:spcAft>
                  <a:spcPct val="0"/>
                </a:spcAft>
                <a:buClrTx/>
                <a:buSzTx/>
                <a:buFontTx/>
                <a:buNone/>
                <a:tabLst/>
              </a:pPr>
              <a:endParaRPr kumimoji="0" lang="en-US" altLang="zh-CN" sz="1800" b="1" i="0" u="none" strike="noStrike" cap="none" normalizeH="0" baseline="0" dirty="0" smtClean="0">
                <a:ln>
                  <a:noFill/>
                </a:ln>
                <a:solidFill>
                  <a:schemeClr val="tx1"/>
                </a:solidFill>
                <a:effectLst/>
                <a:latin typeface="微软雅黑" pitchFamily="34" charset="-122"/>
                <a:ea typeface="微软雅黑" pitchFamily="34" charset="-122"/>
              </a:endParaRPr>
            </a:p>
            <a:p>
              <a:pPr marL="0" marR="0" indent="0" algn="ctr" defTabSz="914400" rtl="0" eaLnBrk="1" fontAlgn="base" latinLnBrk="0" hangingPunct="1">
                <a:lnSpc>
                  <a:spcPct val="100000"/>
                </a:lnSpc>
                <a:spcBef>
                  <a:spcPct val="0"/>
                </a:spcBef>
                <a:spcAft>
                  <a:spcPct val="0"/>
                </a:spcAft>
                <a:buClrTx/>
                <a:buSzTx/>
                <a:buFontTx/>
                <a:buNone/>
                <a:tabLst/>
              </a:pPr>
              <a:endParaRPr lang="en-US" altLang="zh-CN" b="1" dirty="0">
                <a:latin typeface="微软雅黑" pitchFamily="34" charset="-122"/>
                <a:ea typeface="微软雅黑" pitchFamily="34" charset="-122"/>
              </a:endParaRPr>
            </a:p>
            <a:p>
              <a:pPr marL="0" marR="0" indent="0" algn="ctr" defTabSz="914400" rtl="0" eaLnBrk="1" fontAlgn="base" latinLnBrk="0" hangingPunct="1">
                <a:lnSpc>
                  <a:spcPct val="100000"/>
                </a:lnSpc>
                <a:spcBef>
                  <a:spcPct val="0"/>
                </a:spcBef>
                <a:spcAft>
                  <a:spcPct val="0"/>
                </a:spcAft>
                <a:buClrTx/>
                <a:buSzTx/>
                <a:buFontTx/>
                <a:buNone/>
                <a:tabLst/>
              </a:pPr>
              <a:endParaRPr kumimoji="0" lang="en-US" altLang="zh-CN" sz="1800" b="1" i="0" u="none" strike="noStrike" cap="none" normalizeH="0" baseline="0" dirty="0" smtClean="0">
                <a:ln>
                  <a:noFill/>
                </a:ln>
                <a:solidFill>
                  <a:schemeClr val="tx1"/>
                </a:solidFill>
                <a:effectLst/>
                <a:latin typeface="微软雅黑" pitchFamily="34" charset="-122"/>
                <a:ea typeface="微软雅黑" pitchFamily="34" charset="-122"/>
              </a:endParaRPr>
            </a:p>
            <a:p>
              <a:pPr marL="0" marR="0" indent="0" algn="ctr" defTabSz="914400" rtl="0" eaLnBrk="1" fontAlgn="base" latinLnBrk="0" hangingPunct="1">
                <a:lnSpc>
                  <a:spcPct val="100000"/>
                </a:lnSpc>
                <a:spcBef>
                  <a:spcPct val="0"/>
                </a:spcBef>
                <a:spcAft>
                  <a:spcPct val="0"/>
                </a:spcAft>
                <a:buClrTx/>
                <a:buSzTx/>
                <a:buFontTx/>
                <a:buNone/>
                <a:tabLst/>
              </a:pPr>
              <a:endParaRPr lang="en-US" altLang="zh-CN" b="1" dirty="0">
                <a:latin typeface="微软雅黑" pitchFamily="34" charset="-122"/>
                <a:ea typeface="微软雅黑" pitchFamily="34" charset="-122"/>
              </a:endParaRPr>
            </a:p>
            <a:p>
              <a:pPr marL="0" marR="0" indent="0" algn="ctr" defTabSz="914400" rtl="0" eaLnBrk="1" fontAlgn="base" latinLnBrk="0" hangingPunct="1">
                <a:lnSpc>
                  <a:spcPct val="100000"/>
                </a:lnSpc>
                <a:spcBef>
                  <a:spcPct val="0"/>
                </a:spcBef>
                <a:spcAft>
                  <a:spcPct val="0"/>
                </a:spcAft>
                <a:buClrTx/>
                <a:buSzTx/>
                <a:buFontTx/>
                <a:buNone/>
                <a:tabLst/>
              </a:pPr>
              <a:endParaRPr kumimoji="0" lang="en-US" altLang="zh-CN" sz="1800" b="1" i="0" u="none" strike="noStrike" cap="none" normalizeH="0" baseline="0" dirty="0" smtClean="0">
                <a:ln>
                  <a:noFill/>
                </a:ln>
                <a:solidFill>
                  <a:schemeClr val="tx1"/>
                </a:solidFill>
                <a:effectLst/>
                <a:latin typeface="微软雅黑" pitchFamily="34" charset="-122"/>
                <a:ea typeface="微软雅黑" pitchFamily="34" charset="-122"/>
              </a:endParaRPr>
            </a:p>
            <a:p>
              <a:pPr marL="0" marR="0" indent="0" algn="ctr" defTabSz="914400" rtl="0" eaLnBrk="1" fontAlgn="base" latinLnBrk="0" hangingPunct="1">
                <a:lnSpc>
                  <a:spcPct val="100000"/>
                </a:lnSpc>
                <a:spcBef>
                  <a:spcPct val="0"/>
                </a:spcBef>
                <a:spcAft>
                  <a:spcPct val="0"/>
                </a:spcAft>
                <a:buClrTx/>
                <a:buSzTx/>
                <a:buFontTx/>
                <a:buNone/>
                <a:tabLst/>
              </a:pPr>
              <a:endParaRPr lang="en-US" altLang="zh-CN" b="1" dirty="0">
                <a:latin typeface="微软雅黑" pitchFamily="34" charset="-122"/>
                <a:ea typeface="微软雅黑" pitchFamily="34" charset="-122"/>
              </a:endParaRPr>
            </a:p>
            <a:p>
              <a:pPr marL="0" marR="0" indent="0" algn="ctr" defTabSz="914400" rtl="0" eaLnBrk="1" fontAlgn="base" latinLnBrk="0" hangingPunct="1">
                <a:lnSpc>
                  <a:spcPct val="100000"/>
                </a:lnSpc>
                <a:spcBef>
                  <a:spcPct val="0"/>
                </a:spcBef>
                <a:spcAft>
                  <a:spcPct val="0"/>
                </a:spcAft>
                <a:buClrTx/>
                <a:buSzTx/>
                <a:buFontTx/>
                <a:buNone/>
                <a:tabLst/>
              </a:pPr>
              <a:endParaRPr kumimoji="0" lang="en-US" altLang="zh-CN" sz="1800" b="1" i="0" u="none" strike="noStrike" cap="none" normalizeH="0" baseline="0" dirty="0" smtClean="0">
                <a:ln>
                  <a:noFill/>
                </a:ln>
                <a:solidFill>
                  <a:schemeClr val="tx1"/>
                </a:solidFill>
                <a:effectLst/>
                <a:latin typeface="微软雅黑" pitchFamily="34" charset="-122"/>
                <a:ea typeface="微软雅黑" pitchFamily="34" charset="-122"/>
              </a:endParaRPr>
            </a:p>
            <a:p>
              <a:pPr marL="0" marR="0" indent="0" algn="ctr" defTabSz="914400" rtl="0" eaLnBrk="1" fontAlgn="base" latinLnBrk="0" hangingPunct="1">
                <a:lnSpc>
                  <a:spcPct val="100000"/>
                </a:lnSpc>
                <a:spcBef>
                  <a:spcPct val="0"/>
                </a:spcBef>
                <a:spcAft>
                  <a:spcPct val="0"/>
                </a:spcAft>
                <a:buClrTx/>
                <a:buSzTx/>
                <a:buFontTx/>
                <a:buNone/>
                <a:tabLst/>
              </a:pPr>
              <a:endParaRPr lang="en-US" altLang="zh-CN" b="1" dirty="0">
                <a:latin typeface="微软雅黑" pitchFamily="34" charset="-122"/>
                <a:ea typeface="微软雅黑" pitchFamily="34" charset="-122"/>
              </a:endParaRPr>
            </a:p>
            <a:p>
              <a:pPr marL="0" marR="0" indent="0" algn="ctr" defTabSz="914400" rtl="0" eaLnBrk="1" fontAlgn="base" latinLnBrk="0" hangingPunct="1">
                <a:lnSpc>
                  <a:spcPct val="100000"/>
                </a:lnSpc>
                <a:spcBef>
                  <a:spcPct val="0"/>
                </a:spcBef>
                <a:spcAft>
                  <a:spcPct val="0"/>
                </a:spcAft>
                <a:buClrTx/>
                <a:buSzTx/>
                <a:buFontTx/>
                <a:buNone/>
                <a:tabLst/>
              </a:pPr>
              <a:endParaRPr kumimoji="0" lang="en-US" altLang="zh-CN" sz="1800" b="1" i="0" u="none" strike="noStrike" cap="none" normalizeH="0" baseline="0" dirty="0" smtClean="0">
                <a:ln>
                  <a:noFill/>
                </a:ln>
                <a:solidFill>
                  <a:schemeClr val="tx1"/>
                </a:solidFill>
                <a:effectLst/>
                <a:latin typeface="微软雅黑" pitchFamily="34" charset="-122"/>
                <a:ea typeface="微软雅黑" pitchFamily="34" charset="-122"/>
              </a:endParaRPr>
            </a:p>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dirty="0" smtClean="0">
                <a:ln>
                  <a:noFill/>
                </a:ln>
                <a:solidFill>
                  <a:schemeClr val="tx1"/>
                </a:solidFill>
                <a:effectLst/>
                <a:latin typeface="微软雅黑" pitchFamily="34" charset="-122"/>
                <a:ea typeface="微软雅黑" pitchFamily="34" charset="-122"/>
              </a:endParaRPr>
            </a:p>
          </p:txBody>
        </p:sp>
      </p:grpSp>
      <p:grpSp>
        <p:nvGrpSpPr>
          <p:cNvPr id="21" name="组合 20"/>
          <p:cNvGrpSpPr/>
          <p:nvPr/>
        </p:nvGrpSpPr>
        <p:grpSpPr>
          <a:xfrm>
            <a:off x="1011859" y="2398143"/>
            <a:ext cx="4960069" cy="2591494"/>
            <a:chOff x="1011859" y="2398143"/>
            <a:chExt cx="4960069" cy="2591494"/>
          </a:xfrm>
        </p:grpSpPr>
        <p:sp>
          <p:nvSpPr>
            <p:cNvPr id="22" name="流程图: 手动操作 21"/>
            <p:cNvSpPr/>
            <p:nvPr/>
          </p:nvSpPr>
          <p:spPr bwMode="auto">
            <a:xfrm rot="16200000">
              <a:off x="4506154" y="3279211"/>
              <a:ext cx="2346841" cy="584706"/>
            </a:xfrm>
            <a:prstGeom prst="flowChartManualOperation">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eaVert"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2000" b="1" dirty="0" smtClean="0">
                  <a:solidFill>
                    <a:schemeClr val="tx1"/>
                  </a:solidFill>
                  <a:latin typeface="微软雅黑" pitchFamily="34" charset="-122"/>
                  <a:ea typeface="微软雅黑" pitchFamily="34" charset="-122"/>
                </a:rPr>
                <a:t>声</a:t>
              </a:r>
              <a:endParaRPr lang="en-US" altLang="zh-CN" sz="2000" b="1" dirty="0" smtClean="0">
                <a:solidFill>
                  <a:schemeClr val="tx1"/>
                </a:solidFill>
                <a:latin typeface="微软雅黑" pitchFamily="34" charset="-122"/>
                <a:ea typeface="微软雅黑" pitchFamily="34" charset="-122"/>
              </a:endParaRPr>
            </a:p>
            <a:p>
              <a:pPr marL="0" marR="0" indent="0" algn="ctr" defTabSz="914400" rtl="0" eaLnBrk="1" fontAlgn="base" latinLnBrk="0" hangingPunct="1">
                <a:lnSpc>
                  <a:spcPct val="100000"/>
                </a:lnSpc>
                <a:spcBef>
                  <a:spcPct val="0"/>
                </a:spcBef>
                <a:spcAft>
                  <a:spcPct val="0"/>
                </a:spcAft>
                <a:buClrTx/>
                <a:buSzTx/>
                <a:buFontTx/>
                <a:buNone/>
                <a:tabLst/>
              </a:pPr>
              <a:r>
                <a:rPr lang="zh-CN" altLang="en-US" sz="2000" b="1" dirty="0" smtClean="0">
                  <a:solidFill>
                    <a:schemeClr val="tx1"/>
                  </a:solidFill>
                  <a:latin typeface="微软雅黑" pitchFamily="34" charset="-122"/>
                  <a:ea typeface="微软雅黑" pitchFamily="34" charset="-122"/>
                </a:rPr>
                <a:t>源</a:t>
              </a:r>
              <a:endParaRPr lang="en-US" altLang="zh-CN" sz="2000" b="1" dirty="0" smtClean="0">
                <a:solidFill>
                  <a:schemeClr val="tx1"/>
                </a:solidFill>
                <a:latin typeface="微软雅黑" pitchFamily="34" charset="-122"/>
                <a:ea typeface="微软雅黑" pitchFamily="34" charset="-122"/>
              </a:endParaRPr>
            </a:p>
            <a:p>
              <a:pPr marL="0" marR="0" indent="0" algn="ctr" defTabSz="914400" rtl="0" eaLnBrk="1" fontAlgn="base" latinLnBrk="0" hangingPunct="1">
                <a:lnSpc>
                  <a:spcPct val="100000"/>
                </a:lnSpc>
                <a:spcBef>
                  <a:spcPct val="0"/>
                </a:spcBef>
                <a:spcAft>
                  <a:spcPct val="0"/>
                </a:spcAft>
                <a:buClrTx/>
                <a:buSzTx/>
                <a:buFontTx/>
                <a:buNone/>
                <a:tabLst/>
              </a:pPr>
              <a:r>
                <a:rPr lang="zh-CN" altLang="en-US" sz="2000" b="1" dirty="0" smtClean="0">
                  <a:solidFill>
                    <a:schemeClr val="tx1"/>
                  </a:solidFill>
                  <a:latin typeface="微软雅黑" pitchFamily="34" charset="-122"/>
                  <a:ea typeface="微软雅黑" pitchFamily="34" charset="-122"/>
                </a:rPr>
                <a:t>定</a:t>
              </a:r>
              <a:endParaRPr lang="en-US" altLang="zh-CN" sz="2000" b="1" dirty="0" smtClean="0">
                <a:solidFill>
                  <a:schemeClr val="tx1"/>
                </a:solidFill>
                <a:latin typeface="微软雅黑" pitchFamily="34" charset="-122"/>
                <a:ea typeface="微软雅黑" pitchFamily="34" charset="-122"/>
              </a:endParaRPr>
            </a:p>
            <a:p>
              <a:pPr marL="0" marR="0" indent="0" algn="ctr" defTabSz="914400" rtl="0" eaLnBrk="1" fontAlgn="base" latinLnBrk="0" hangingPunct="1">
                <a:lnSpc>
                  <a:spcPct val="100000"/>
                </a:lnSpc>
                <a:spcBef>
                  <a:spcPct val="0"/>
                </a:spcBef>
                <a:spcAft>
                  <a:spcPct val="0"/>
                </a:spcAft>
                <a:buClrTx/>
                <a:buSzTx/>
                <a:buFontTx/>
                <a:buNone/>
                <a:tabLst/>
              </a:pPr>
              <a:r>
                <a:rPr lang="zh-CN" altLang="en-US" sz="2000" b="1" dirty="0" smtClean="0">
                  <a:solidFill>
                    <a:schemeClr val="tx1"/>
                  </a:solidFill>
                  <a:latin typeface="微软雅黑" pitchFamily="34" charset="-122"/>
                  <a:ea typeface="微软雅黑" pitchFamily="34" charset="-122"/>
                </a:rPr>
                <a:t>位</a:t>
              </a:r>
              <a:endPar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endParaRPr>
            </a:p>
          </p:txBody>
        </p:sp>
        <p:sp>
          <p:nvSpPr>
            <p:cNvPr id="23" name="直角三角形 5"/>
            <p:cNvSpPr/>
            <p:nvPr/>
          </p:nvSpPr>
          <p:spPr bwMode="auto">
            <a:xfrm rot="16200000">
              <a:off x="1445988" y="3214651"/>
              <a:ext cx="1340857" cy="2209115"/>
            </a:xfrm>
            <a:custGeom>
              <a:avLst/>
              <a:gdLst>
                <a:gd name="connsiteX0" fmla="*/ 0 w 1368152"/>
                <a:gd name="connsiteY0" fmla="*/ 1008112 h 1008112"/>
                <a:gd name="connsiteX1" fmla="*/ 0 w 1368152"/>
                <a:gd name="connsiteY1" fmla="*/ 0 h 1008112"/>
                <a:gd name="connsiteX2" fmla="*/ 1368152 w 1368152"/>
                <a:gd name="connsiteY2" fmla="*/ 1008112 h 1008112"/>
                <a:gd name="connsiteX3" fmla="*/ 0 w 1368152"/>
                <a:gd name="connsiteY3" fmla="*/ 1008112 h 1008112"/>
                <a:gd name="connsiteX0" fmla="*/ 846161 w 2214313"/>
                <a:gd name="connsiteY0" fmla="*/ 2454775 h 2454775"/>
                <a:gd name="connsiteX1" fmla="*/ 0 w 2214313"/>
                <a:gd name="connsiteY1" fmla="*/ 0 h 2454775"/>
                <a:gd name="connsiteX2" fmla="*/ 2214313 w 2214313"/>
                <a:gd name="connsiteY2" fmla="*/ 2454775 h 2454775"/>
                <a:gd name="connsiteX3" fmla="*/ 846161 w 2214313"/>
                <a:gd name="connsiteY3" fmla="*/ 2454775 h 2454775"/>
                <a:gd name="connsiteX0" fmla="*/ 1801505 w 2214313"/>
                <a:gd name="connsiteY0" fmla="*/ 2454775 h 2454775"/>
                <a:gd name="connsiteX1" fmla="*/ 0 w 2214313"/>
                <a:gd name="connsiteY1" fmla="*/ 0 h 2454775"/>
                <a:gd name="connsiteX2" fmla="*/ 2214313 w 2214313"/>
                <a:gd name="connsiteY2" fmla="*/ 2454775 h 2454775"/>
                <a:gd name="connsiteX3" fmla="*/ 1801505 w 2214313"/>
                <a:gd name="connsiteY3" fmla="*/ 2454775 h 2454775"/>
                <a:gd name="connsiteX0" fmla="*/ 928049 w 1340857"/>
                <a:gd name="connsiteY0" fmla="*/ 2209115 h 2209115"/>
                <a:gd name="connsiteX1" fmla="*/ 0 w 1340857"/>
                <a:gd name="connsiteY1" fmla="*/ 0 h 2209115"/>
                <a:gd name="connsiteX2" fmla="*/ 1340857 w 1340857"/>
                <a:gd name="connsiteY2" fmla="*/ 2209115 h 2209115"/>
                <a:gd name="connsiteX3" fmla="*/ 928049 w 1340857"/>
                <a:gd name="connsiteY3" fmla="*/ 2209115 h 2209115"/>
              </a:gdLst>
              <a:ahLst/>
              <a:cxnLst>
                <a:cxn ang="0">
                  <a:pos x="connsiteX0" y="connsiteY0"/>
                </a:cxn>
                <a:cxn ang="0">
                  <a:pos x="connsiteX1" y="connsiteY1"/>
                </a:cxn>
                <a:cxn ang="0">
                  <a:pos x="connsiteX2" y="connsiteY2"/>
                </a:cxn>
                <a:cxn ang="0">
                  <a:pos x="connsiteX3" y="connsiteY3"/>
                </a:cxn>
              </a:cxnLst>
              <a:rect l="l" t="t" r="r" b="b"/>
              <a:pathLst>
                <a:path w="1340857" h="2209115">
                  <a:moveTo>
                    <a:pt x="928049" y="2209115"/>
                  </a:moveTo>
                  <a:lnTo>
                    <a:pt x="0" y="0"/>
                  </a:lnTo>
                  <a:lnTo>
                    <a:pt x="1340857" y="2209115"/>
                  </a:lnTo>
                  <a:lnTo>
                    <a:pt x="928049" y="2209115"/>
                  </a:lnTo>
                  <a:close/>
                </a:path>
              </a:pathLst>
            </a:custGeom>
            <a:solidFill>
              <a:schemeClr val="tx2">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grpSp>
      <p:grpSp>
        <p:nvGrpSpPr>
          <p:cNvPr id="24" name="组合 23"/>
          <p:cNvGrpSpPr/>
          <p:nvPr/>
        </p:nvGrpSpPr>
        <p:grpSpPr>
          <a:xfrm>
            <a:off x="1222554" y="2331321"/>
            <a:ext cx="5474915" cy="3050805"/>
            <a:chOff x="1222554" y="2331321"/>
            <a:chExt cx="5474915" cy="3050805"/>
          </a:xfrm>
        </p:grpSpPr>
        <p:sp>
          <p:nvSpPr>
            <p:cNvPr id="25" name="流程图: 手动操作 24"/>
            <p:cNvSpPr/>
            <p:nvPr/>
          </p:nvSpPr>
          <p:spPr bwMode="auto">
            <a:xfrm rot="16200000">
              <a:off x="5231695" y="3212389"/>
              <a:ext cx="2346841" cy="584706"/>
            </a:xfrm>
            <a:prstGeom prst="flowChartManualOperation">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eaVert" wrap="square" lIns="91440" tIns="45720" rIns="91440" bIns="45720" numCol="1" rtlCol="0" anchor="ctr" anchorCtr="0" compatLnSpc="1">
              <a:prstTxWarp prst="textNoShape">
                <a:avLst/>
              </a:prstTxWarp>
              <a:spAutoFit/>
            </a:bodyPr>
            <a:lstStyle/>
            <a:p>
              <a:pPr algn="ctr"/>
              <a:r>
                <a:rPr lang="zh-CN" altLang="en-US" sz="2000" b="1" dirty="0">
                  <a:solidFill>
                    <a:schemeClr val="tx1"/>
                  </a:solidFill>
                  <a:latin typeface="微软雅黑" pitchFamily="34" charset="-122"/>
                  <a:ea typeface="微软雅黑" pitchFamily="34" charset="-122"/>
                </a:rPr>
                <a:t>波</a:t>
              </a:r>
              <a:endParaRPr lang="en-US" altLang="zh-CN" sz="2000" b="1" dirty="0">
                <a:solidFill>
                  <a:schemeClr val="tx1"/>
                </a:solidFill>
                <a:latin typeface="微软雅黑" pitchFamily="34" charset="-122"/>
                <a:ea typeface="微软雅黑" pitchFamily="34" charset="-122"/>
              </a:endParaRPr>
            </a:p>
            <a:p>
              <a:pPr algn="ctr"/>
              <a:r>
                <a:rPr lang="zh-CN" altLang="en-US" sz="2000" b="1" dirty="0">
                  <a:solidFill>
                    <a:schemeClr val="tx1"/>
                  </a:solidFill>
                  <a:latin typeface="微软雅黑" pitchFamily="34" charset="-122"/>
                  <a:ea typeface="微软雅黑" pitchFamily="34" charset="-122"/>
                </a:rPr>
                <a:t>束</a:t>
              </a:r>
              <a:endParaRPr lang="en-US" altLang="zh-CN" sz="2000" b="1" dirty="0">
                <a:solidFill>
                  <a:schemeClr val="tx1"/>
                </a:solidFill>
                <a:latin typeface="微软雅黑" pitchFamily="34" charset="-122"/>
                <a:ea typeface="微软雅黑" pitchFamily="34" charset="-122"/>
              </a:endParaRPr>
            </a:p>
            <a:p>
              <a:pPr algn="ctr"/>
              <a:r>
                <a:rPr lang="zh-CN" altLang="en-US" sz="2000" b="1" dirty="0">
                  <a:solidFill>
                    <a:schemeClr val="tx1"/>
                  </a:solidFill>
                  <a:latin typeface="微软雅黑" pitchFamily="34" charset="-122"/>
                  <a:ea typeface="微软雅黑" pitchFamily="34" charset="-122"/>
                </a:rPr>
                <a:t>形</a:t>
              </a:r>
              <a:endParaRPr lang="en-US" altLang="zh-CN" sz="2000" b="1" dirty="0">
                <a:solidFill>
                  <a:schemeClr val="tx1"/>
                </a:solidFill>
                <a:latin typeface="微软雅黑" pitchFamily="34" charset="-122"/>
                <a:ea typeface="微软雅黑" pitchFamily="34" charset="-122"/>
              </a:endParaRPr>
            </a:p>
            <a:p>
              <a:pPr algn="ctr"/>
              <a:r>
                <a:rPr lang="zh-CN" altLang="en-US" sz="2000" b="1" dirty="0">
                  <a:solidFill>
                    <a:schemeClr val="tx1"/>
                  </a:solidFill>
                  <a:latin typeface="微软雅黑" pitchFamily="34" charset="-122"/>
                  <a:ea typeface="微软雅黑" pitchFamily="34" charset="-122"/>
                </a:rPr>
                <a:t>成</a:t>
              </a:r>
            </a:p>
          </p:txBody>
        </p:sp>
        <p:pic>
          <p:nvPicPr>
            <p:cNvPr id="26" name="Picture 3" descr="C:\Documents and Settings\xthe.IFLYTEK\桌面\图片3副本.png"/>
            <p:cNvPicPr>
              <a:picLocks noChangeAspect="1" noChangeArrowheads="1"/>
            </p:cNvPicPr>
            <p:nvPr/>
          </p:nvPicPr>
          <p:blipFill>
            <a:blip r:embed="rId10">
              <a:duotone>
                <a:prstClr val="black"/>
                <a:schemeClr val="bg2">
                  <a:lumMod val="20000"/>
                  <a:lumOff val="80000"/>
                  <a:tint val="45000"/>
                  <a:satMod val="400000"/>
                </a:schemeClr>
              </a:duotone>
              <a:extLst>
                <a:ext uri="{28A0092B-C50C-407E-A947-70E740481C1C}">
                  <a14:useLocalDpi xmlns:a14="http://schemas.microsoft.com/office/drawing/2010/main" val="0"/>
                </a:ext>
              </a:extLst>
            </a:blip>
            <a:srcRect/>
            <a:stretch>
              <a:fillRect/>
            </a:stretch>
          </p:blipFill>
          <p:spPr bwMode="auto">
            <a:xfrm>
              <a:off x="1222554" y="3815263"/>
              <a:ext cx="1822450" cy="156686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7" name="组合 26"/>
          <p:cNvGrpSpPr/>
          <p:nvPr/>
        </p:nvGrpSpPr>
        <p:grpSpPr>
          <a:xfrm>
            <a:off x="2807140" y="2026890"/>
            <a:ext cx="2379216" cy="2902301"/>
            <a:chOff x="2807140" y="2026890"/>
            <a:chExt cx="2379216" cy="2902301"/>
          </a:xfrm>
        </p:grpSpPr>
        <p:grpSp>
          <p:nvGrpSpPr>
            <p:cNvPr id="28" name="组合 27"/>
            <p:cNvGrpSpPr/>
            <p:nvPr/>
          </p:nvGrpSpPr>
          <p:grpSpPr>
            <a:xfrm>
              <a:off x="2807140" y="2643182"/>
              <a:ext cx="2379216" cy="2286009"/>
              <a:chOff x="2807140" y="2643182"/>
              <a:chExt cx="2379216" cy="2286009"/>
            </a:xfrm>
          </p:grpSpPr>
          <p:pic>
            <p:nvPicPr>
              <p:cNvPr id="30" name="图片 29" descr="microphone.png"/>
              <p:cNvPicPr>
                <a:picLocks noChangeAspect="1"/>
              </p:cNvPicPr>
              <p:nvPr/>
            </p:nvPicPr>
            <p:blipFill>
              <a:blip r:embed="rId11"/>
              <a:stretch>
                <a:fillRect/>
              </a:stretch>
            </p:blipFill>
            <p:spPr>
              <a:xfrm>
                <a:off x="2807140" y="2697070"/>
                <a:ext cx="864096" cy="864096"/>
              </a:xfrm>
              <a:prstGeom prst="rect">
                <a:avLst/>
              </a:prstGeom>
            </p:spPr>
          </p:pic>
          <p:pic>
            <p:nvPicPr>
              <p:cNvPr id="31" name="图片 30" descr="microphone.png"/>
              <p:cNvPicPr>
                <a:picLocks noChangeAspect="1"/>
              </p:cNvPicPr>
              <p:nvPr/>
            </p:nvPicPr>
            <p:blipFill>
              <a:blip r:embed="rId11"/>
              <a:stretch>
                <a:fillRect/>
              </a:stretch>
            </p:blipFill>
            <p:spPr>
              <a:xfrm>
                <a:off x="2807140" y="4030390"/>
                <a:ext cx="864096" cy="864096"/>
              </a:xfrm>
              <a:prstGeom prst="rect">
                <a:avLst/>
              </a:prstGeom>
            </p:spPr>
          </p:pic>
          <p:pic>
            <p:nvPicPr>
              <p:cNvPr id="32" name="Picture 5"/>
              <p:cNvPicPr>
                <a:picLocks noChangeAspect="1" noChangeArrowheads="1"/>
              </p:cNvPicPr>
              <p:nvPr/>
            </p:nvPicPr>
            <p:blipFill>
              <a:blip r:embed="rId12"/>
              <a:srcRect/>
              <a:stretch>
                <a:fillRect/>
              </a:stretch>
            </p:blipFill>
            <p:spPr bwMode="auto">
              <a:xfrm>
                <a:off x="3643306" y="2643182"/>
                <a:ext cx="1543050" cy="1000125"/>
              </a:xfrm>
              <a:prstGeom prst="rect">
                <a:avLst/>
              </a:prstGeom>
              <a:noFill/>
              <a:ln w="9525">
                <a:noFill/>
                <a:miter lim="800000"/>
                <a:headEnd/>
                <a:tailEnd/>
              </a:ln>
              <a:effectLst/>
            </p:spPr>
          </p:pic>
          <p:pic>
            <p:nvPicPr>
              <p:cNvPr id="33" name="Picture 6"/>
              <p:cNvPicPr>
                <a:picLocks noChangeAspect="1" noChangeArrowheads="1"/>
              </p:cNvPicPr>
              <p:nvPr/>
            </p:nvPicPr>
            <p:blipFill>
              <a:blip r:embed="rId12"/>
              <a:srcRect/>
              <a:stretch>
                <a:fillRect/>
              </a:stretch>
            </p:blipFill>
            <p:spPr bwMode="auto">
              <a:xfrm>
                <a:off x="3643306" y="3929066"/>
                <a:ext cx="1543050" cy="1000125"/>
              </a:xfrm>
              <a:prstGeom prst="rect">
                <a:avLst/>
              </a:prstGeom>
              <a:noFill/>
              <a:ln w="9525">
                <a:noFill/>
                <a:miter lim="800000"/>
                <a:headEnd/>
                <a:tailEnd/>
              </a:ln>
              <a:effectLst/>
            </p:spPr>
          </p:pic>
        </p:grpSp>
        <p:pic>
          <p:nvPicPr>
            <p:cNvPr id="29" name="降噪样本处理前.wav">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cstate="print"/>
            <a:stretch>
              <a:fillRect/>
            </a:stretch>
          </p:blipFill>
          <p:spPr>
            <a:xfrm>
              <a:off x="4110031" y="2026890"/>
              <a:ext cx="609600" cy="609600"/>
            </a:xfrm>
            <a:prstGeom prst="rect">
              <a:avLst/>
            </a:prstGeom>
          </p:spPr>
        </p:pic>
      </p:grpSp>
      <p:grpSp>
        <p:nvGrpSpPr>
          <p:cNvPr id="34" name="组合 33"/>
          <p:cNvGrpSpPr/>
          <p:nvPr/>
        </p:nvGrpSpPr>
        <p:grpSpPr>
          <a:xfrm>
            <a:off x="6838303" y="2318126"/>
            <a:ext cx="2234291" cy="2346841"/>
            <a:chOff x="6838303" y="2318126"/>
            <a:chExt cx="2234291" cy="2346841"/>
          </a:xfrm>
        </p:grpSpPr>
        <p:grpSp>
          <p:nvGrpSpPr>
            <p:cNvPr id="35" name="组合 34"/>
            <p:cNvGrpSpPr/>
            <p:nvPr/>
          </p:nvGrpSpPr>
          <p:grpSpPr>
            <a:xfrm>
              <a:off x="6838303" y="2318126"/>
              <a:ext cx="2234291" cy="2346841"/>
              <a:chOff x="6838303" y="2318126"/>
              <a:chExt cx="2234291" cy="2346841"/>
            </a:xfrm>
          </p:grpSpPr>
          <p:sp>
            <p:nvSpPr>
              <p:cNvPr id="37" name="流程图: 手动操作 36"/>
              <p:cNvSpPr/>
              <p:nvPr/>
            </p:nvSpPr>
            <p:spPr bwMode="auto">
              <a:xfrm rot="16200000">
                <a:off x="5957235" y="3199194"/>
                <a:ext cx="2346841" cy="584706"/>
              </a:xfrm>
              <a:prstGeom prst="flowChartManualOperation">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eaVert" wrap="square" lIns="91440" tIns="45720" rIns="91440" bIns="45720" numCol="1" rtlCol="0" anchor="ctr" anchorCtr="0" compatLnSpc="1">
                <a:prstTxWarp prst="textNoShape">
                  <a:avLst/>
                </a:prstTxWarp>
                <a:spAutoFit/>
              </a:bodyPr>
              <a:lstStyle/>
              <a:p>
                <a:pPr algn="ctr"/>
                <a:r>
                  <a:rPr lang="zh-CN" altLang="en-US" sz="2000" b="1" dirty="0">
                    <a:solidFill>
                      <a:schemeClr val="tx1"/>
                    </a:solidFill>
                    <a:latin typeface="微软雅黑" pitchFamily="34" charset="-122"/>
                    <a:ea typeface="微软雅黑" pitchFamily="34" charset="-122"/>
                  </a:rPr>
                  <a:t>语</a:t>
                </a:r>
                <a:endParaRPr lang="en-US" altLang="zh-CN" sz="2000" b="1" dirty="0">
                  <a:solidFill>
                    <a:schemeClr val="tx1"/>
                  </a:solidFill>
                  <a:latin typeface="微软雅黑" pitchFamily="34" charset="-122"/>
                  <a:ea typeface="微软雅黑" pitchFamily="34" charset="-122"/>
                </a:endParaRPr>
              </a:p>
              <a:p>
                <a:pPr algn="ctr"/>
                <a:r>
                  <a:rPr lang="zh-CN" altLang="en-US" sz="2000" b="1" dirty="0">
                    <a:solidFill>
                      <a:schemeClr val="tx1"/>
                    </a:solidFill>
                    <a:latin typeface="微软雅黑" pitchFamily="34" charset="-122"/>
                    <a:ea typeface="微软雅黑" pitchFamily="34" charset="-122"/>
                  </a:rPr>
                  <a:t>音</a:t>
                </a:r>
                <a:endParaRPr lang="en-US" altLang="zh-CN" sz="2000" b="1" dirty="0">
                  <a:solidFill>
                    <a:schemeClr val="tx1"/>
                  </a:solidFill>
                  <a:latin typeface="微软雅黑" pitchFamily="34" charset="-122"/>
                  <a:ea typeface="微软雅黑" pitchFamily="34" charset="-122"/>
                </a:endParaRPr>
              </a:p>
              <a:p>
                <a:pPr algn="ctr"/>
                <a:r>
                  <a:rPr lang="zh-CN" altLang="en-US" sz="2000" b="1" dirty="0">
                    <a:solidFill>
                      <a:schemeClr val="tx1"/>
                    </a:solidFill>
                    <a:latin typeface="微软雅黑" pitchFamily="34" charset="-122"/>
                    <a:ea typeface="微软雅黑" pitchFamily="34" charset="-122"/>
                  </a:rPr>
                  <a:t>增</a:t>
                </a:r>
                <a:endParaRPr lang="en-US" altLang="zh-CN" sz="2000" b="1" dirty="0">
                  <a:solidFill>
                    <a:schemeClr val="tx1"/>
                  </a:solidFill>
                  <a:latin typeface="微软雅黑" pitchFamily="34" charset="-122"/>
                  <a:ea typeface="微软雅黑" pitchFamily="34" charset="-122"/>
                </a:endParaRPr>
              </a:p>
              <a:p>
                <a:pPr algn="ctr"/>
                <a:r>
                  <a:rPr lang="zh-CN" altLang="en-US" sz="2000" b="1" dirty="0">
                    <a:solidFill>
                      <a:schemeClr val="tx1"/>
                    </a:solidFill>
                    <a:latin typeface="微软雅黑" pitchFamily="34" charset="-122"/>
                    <a:ea typeface="微软雅黑" pitchFamily="34" charset="-122"/>
                  </a:rPr>
                  <a:t>强</a:t>
                </a:r>
              </a:p>
            </p:txBody>
          </p:sp>
          <p:pic>
            <p:nvPicPr>
              <p:cNvPr id="38" name="Picture 4"/>
              <p:cNvPicPr>
                <a:picLocks noChangeAspect="1" noChangeArrowheads="1"/>
              </p:cNvPicPr>
              <p:nvPr/>
            </p:nvPicPr>
            <p:blipFill>
              <a:blip r:embed="rId14"/>
              <a:srcRect/>
              <a:stretch>
                <a:fillRect/>
              </a:stretch>
            </p:blipFill>
            <p:spPr bwMode="auto">
              <a:xfrm>
                <a:off x="7615269" y="3000379"/>
                <a:ext cx="1457325" cy="1000125"/>
              </a:xfrm>
              <a:prstGeom prst="rect">
                <a:avLst/>
              </a:prstGeom>
              <a:noFill/>
              <a:ln w="9525">
                <a:noFill/>
                <a:miter lim="800000"/>
                <a:headEnd/>
                <a:tailEnd/>
              </a:ln>
              <a:effectLst/>
            </p:spPr>
          </p:pic>
        </p:grpSp>
        <p:pic>
          <p:nvPicPr>
            <p:cNvPr id="36" name="降噪样本处理后.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cstate="print"/>
            <a:stretch>
              <a:fillRect/>
            </a:stretch>
          </p:blipFill>
          <p:spPr>
            <a:xfrm>
              <a:off x="8039131" y="2390779"/>
              <a:ext cx="609600" cy="609600"/>
            </a:xfrm>
            <a:prstGeom prst="rect">
              <a:avLst/>
            </a:prstGeom>
          </p:spPr>
        </p:pic>
      </p:grpSp>
      <p:sp>
        <p:nvSpPr>
          <p:cNvPr id="39" name="标题 1"/>
          <p:cNvSpPr txBox="1">
            <a:spLocks/>
          </p:cNvSpPr>
          <p:nvPr/>
        </p:nvSpPr>
        <p:spPr bwMode="auto">
          <a:xfrm>
            <a:off x="197894" y="324496"/>
            <a:ext cx="3912138" cy="714875"/>
          </a:xfrm>
          <a:prstGeom prst="rect">
            <a:avLst/>
          </a:prstGeom>
          <a:noFill/>
        </p:spPr>
        <p:txBody>
          <a:bodyPr lIns="0" rIns="72000" anchor="t" anchorCtr="0"/>
          <a:lstStyle>
            <a:lvl1pPr algn="l" defTabSz="914963" rtl="0" eaLnBrk="1" fontAlgn="base" hangingPunct="1">
              <a:spcBef>
                <a:spcPct val="0"/>
              </a:spcBef>
              <a:spcAft>
                <a:spcPct val="0"/>
              </a:spcAft>
              <a:defRPr kumimoji="1" lang="zh-CN" altLang="en-US" sz="4021" b="1" kern="1200">
                <a:solidFill>
                  <a:schemeClr val="tx1"/>
                </a:solidFill>
                <a:latin typeface="+mj-ea"/>
                <a:ea typeface="+mj-ea"/>
                <a:cs typeface="+mj-cs"/>
              </a:defRPr>
            </a:lvl1pPr>
            <a:lvl2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2pPr>
            <a:lvl3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3pPr>
            <a:lvl4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4pPr>
            <a:lvl5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5pPr>
            <a:lvl6pPr marL="437723"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6pPr>
            <a:lvl7pPr marL="875447"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7pPr>
            <a:lvl8pPr marL="1313170"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8pPr>
            <a:lvl9pPr marL="1750893"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9pPr>
          </a:lstStyle>
          <a:p>
            <a:r>
              <a:rPr lang="zh-CN" altLang="en-US" sz="3600" b="0" dirty="0">
                <a:solidFill>
                  <a:schemeClr val="bg1"/>
                </a:solidFill>
                <a:latin typeface="微软雅黑" panose="020B0503020204020204" pitchFamily="34" charset="-122"/>
                <a:ea typeface="微软雅黑" panose="020B0503020204020204" pitchFamily="34" charset="-122"/>
              </a:rPr>
              <a:t>双麦克风降噪技术</a:t>
            </a:r>
          </a:p>
        </p:txBody>
      </p:sp>
    </p:spTree>
    <p:extLst>
      <p:ext uri="{BB962C8B-B14F-4D97-AF65-F5344CB8AC3E}">
        <p14:creationId xmlns:p14="http://schemas.microsoft.com/office/powerpoint/2010/main" val="1185697828"/>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0-#ppt_w/2"/>
                                          </p:val>
                                        </p:tav>
                                        <p:tav tm="100000">
                                          <p:val>
                                            <p:strVal val="#ppt_x"/>
                                          </p:val>
                                        </p:tav>
                                      </p:tavLst>
                                    </p:anim>
                                    <p:anim calcmode="lin" valueType="num">
                                      <p:cBhvr additive="base">
                                        <p:cTn id="24"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0-#ppt_w/2"/>
                                          </p:val>
                                        </p:tav>
                                        <p:tav tm="100000">
                                          <p:val>
                                            <p:strVal val="#ppt_x"/>
                                          </p:val>
                                        </p:tav>
                                      </p:tavLst>
                                    </p:anim>
                                    <p:anim calcmode="lin" valueType="num">
                                      <p:cBhvr additive="base">
                                        <p:cTn id="30"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0-#ppt_w/2"/>
                                          </p:val>
                                        </p:tav>
                                        <p:tav tm="100000">
                                          <p:val>
                                            <p:strVal val="#ppt_x"/>
                                          </p:val>
                                        </p:tav>
                                      </p:tavLst>
                                    </p:anim>
                                    <p:anim calcmode="lin" valueType="num">
                                      <p:cBhvr additive="base">
                                        <p:cTn id="36" dur="5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p:cTn id="41" dur="500" fill="hold"/>
                                        <p:tgtEl>
                                          <p:spTgt spid="18"/>
                                        </p:tgtEl>
                                        <p:attrNameLst>
                                          <p:attrName>ppt_w</p:attrName>
                                        </p:attrNameLst>
                                      </p:cBhvr>
                                      <p:tavLst>
                                        <p:tav tm="0">
                                          <p:val>
                                            <p:fltVal val="0"/>
                                          </p:val>
                                        </p:tav>
                                        <p:tav tm="100000">
                                          <p:val>
                                            <p:strVal val="#ppt_w"/>
                                          </p:val>
                                        </p:tav>
                                      </p:tavLst>
                                    </p:anim>
                                    <p:anim calcmode="lin" valueType="num">
                                      <p:cBhvr>
                                        <p:cTn id="42" dur="500" fill="hold"/>
                                        <p:tgtEl>
                                          <p:spTgt spid="18"/>
                                        </p:tgtEl>
                                        <p:attrNameLst>
                                          <p:attrName>ppt_h</p:attrName>
                                        </p:attrNameLst>
                                      </p:cBhvr>
                                      <p:tavLst>
                                        <p:tav tm="0">
                                          <p:val>
                                            <p:fltVal val="0"/>
                                          </p:val>
                                        </p:tav>
                                        <p:tav tm="100000">
                                          <p:val>
                                            <p:strVal val="#ppt_h"/>
                                          </p:val>
                                        </p:tav>
                                      </p:tavLst>
                                    </p:anim>
                                    <p:animEffect transition="in" filter="fade">
                                      <p:cBhvr>
                                        <p:cTn id="4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4" fill="hold" display="0">
                  <p:stCondLst>
                    <p:cond delay="indefinite"/>
                  </p:stCondLst>
                  <p:endCondLst>
                    <p:cond evt="onStopAudio" delay="0">
                      <p:tgtEl>
                        <p:sldTgt/>
                      </p:tgtEl>
                    </p:cond>
                  </p:endCondLst>
                </p:cTn>
                <p:tgtEl>
                  <p:spTgt spid="29"/>
                </p:tgtEl>
              </p:cMediaNode>
            </p:audio>
            <p:audio>
              <p:cMediaNode vol="80000">
                <p:cTn id="45" fill="hold" display="0">
                  <p:stCondLst>
                    <p:cond delay="indefinite"/>
                  </p:stCondLst>
                  <p:endCondLst>
                    <p:cond evt="onStopAudio" delay="0">
                      <p:tgtEl>
                        <p:sldTgt/>
                      </p:tgtEl>
                    </p:cond>
                  </p:endCondLst>
                </p:cTn>
                <p:tgtEl>
                  <p:spTgt spid="36"/>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600290" y="1014915"/>
            <a:ext cx="4607167" cy="2832016"/>
            <a:chOff x="2600290" y="1014915"/>
            <a:chExt cx="4607167" cy="2832016"/>
          </a:xfrm>
        </p:grpSpPr>
        <p:grpSp>
          <p:nvGrpSpPr>
            <p:cNvPr id="3" name="组合 2"/>
            <p:cNvGrpSpPr/>
            <p:nvPr/>
          </p:nvGrpSpPr>
          <p:grpSpPr>
            <a:xfrm>
              <a:off x="2600290" y="1023277"/>
              <a:ext cx="4383897" cy="2823654"/>
              <a:chOff x="2600290" y="1023277"/>
              <a:chExt cx="4383897" cy="2823654"/>
            </a:xfrm>
          </p:grpSpPr>
          <p:grpSp>
            <p:nvGrpSpPr>
              <p:cNvPr id="5" name="组合 4"/>
              <p:cNvGrpSpPr/>
              <p:nvPr/>
            </p:nvGrpSpPr>
            <p:grpSpPr>
              <a:xfrm>
                <a:off x="2600290" y="1023277"/>
                <a:ext cx="4383897" cy="2823654"/>
                <a:chOff x="2532679" y="1022537"/>
                <a:chExt cx="4383897" cy="2823654"/>
              </a:xfrm>
            </p:grpSpPr>
            <p:sp>
              <p:nvSpPr>
                <p:cNvPr id="7" name="流程图: 或者 6"/>
                <p:cNvSpPr/>
                <p:nvPr/>
              </p:nvSpPr>
              <p:spPr bwMode="auto">
                <a:xfrm>
                  <a:off x="6196576" y="1866815"/>
                  <a:ext cx="720000" cy="720000"/>
                </a:xfrm>
                <a:prstGeom prst="flowChartOr">
                  <a:avLst/>
                </a:prstGeom>
                <a:solidFill>
                  <a:srgbClr val="63AD1B"/>
                </a:solidFill>
                <a:ln>
                  <a:solidFill>
                    <a:srgbClr val="63AD1B"/>
                  </a:solid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zh-CN" altLang="en-US" sz="2200" dirty="0" smtClean="0">
                    <a:solidFill>
                      <a:srgbClr val="FFFFFF">
                        <a:alpha val="98824"/>
                      </a:srgbClr>
                    </a:solidFill>
                    <a:latin typeface="Segoe UI" pitchFamily="34" charset="0"/>
                    <a:ea typeface="Segoe UI" pitchFamily="34" charset="0"/>
                    <a:cs typeface="Segoe UI" pitchFamily="34" charset="0"/>
                  </a:endParaRPr>
                </a:p>
              </p:txBody>
            </p:sp>
            <p:pic>
              <p:nvPicPr>
                <p:cNvPr id="8" name="图片 7" descr="microphone.png"/>
                <p:cNvPicPr>
                  <a:picLocks noChangeAspect="1"/>
                </p:cNvPicPr>
                <p:nvPr/>
              </p:nvPicPr>
              <p:blipFill>
                <a:blip r:embed="rId6"/>
                <a:stretch>
                  <a:fillRect/>
                </a:stretch>
              </p:blipFill>
              <p:spPr>
                <a:xfrm>
                  <a:off x="3180777" y="1022537"/>
                  <a:ext cx="864096" cy="864096"/>
                </a:xfrm>
                <a:prstGeom prst="rect">
                  <a:avLst/>
                </a:prstGeom>
              </p:spPr>
            </p:pic>
            <p:cxnSp>
              <p:nvCxnSpPr>
                <p:cNvPr id="9" name="肘形连接符 8"/>
                <p:cNvCxnSpPr>
                  <a:stCxn id="8" idx="3"/>
                  <a:endCxn id="7" idx="0"/>
                </p:cNvCxnSpPr>
                <p:nvPr/>
              </p:nvCxnSpPr>
              <p:spPr>
                <a:xfrm>
                  <a:off x="4044873" y="1454585"/>
                  <a:ext cx="2511703" cy="412230"/>
                </a:xfrm>
                <a:prstGeom prst="bentConnector2">
                  <a:avLst/>
                </a:prstGeom>
                <a:ln>
                  <a:solidFill>
                    <a:srgbClr val="FF0000"/>
                  </a:solidFill>
                  <a:tailEnd type="triangle"/>
                </a:ln>
              </p:spPr>
              <p:style>
                <a:lnRef idx="3">
                  <a:schemeClr val="accent6"/>
                </a:lnRef>
                <a:fillRef idx="0">
                  <a:schemeClr val="accent6"/>
                </a:fillRef>
                <a:effectRef idx="2">
                  <a:schemeClr val="accent6"/>
                </a:effectRef>
                <a:fontRef idx="minor">
                  <a:schemeClr val="tx1"/>
                </a:fontRef>
              </p:style>
            </p:cxnSp>
            <p:cxnSp>
              <p:nvCxnSpPr>
                <p:cNvPr id="10" name="肘形连接符 9"/>
                <p:cNvCxnSpPr>
                  <a:stCxn id="7" idx="6"/>
                </p:cNvCxnSpPr>
                <p:nvPr/>
              </p:nvCxnSpPr>
              <p:spPr>
                <a:xfrm flipH="1">
                  <a:off x="3247840" y="2226815"/>
                  <a:ext cx="3668736" cy="1619376"/>
                </a:xfrm>
                <a:prstGeom prst="bentConnector3">
                  <a:avLst>
                    <a:gd name="adj1" fmla="val -33759"/>
                  </a:avLst>
                </a:prstGeom>
                <a:ln>
                  <a:solidFill>
                    <a:schemeClr val="tx1"/>
                  </a:solidFill>
                  <a:tailEnd type="triangle"/>
                </a:ln>
              </p:spPr>
              <p:style>
                <a:lnRef idx="3">
                  <a:schemeClr val="accent6"/>
                </a:lnRef>
                <a:fillRef idx="0">
                  <a:schemeClr val="accent6"/>
                </a:fillRef>
                <a:effectRef idx="2">
                  <a:schemeClr val="accent6"/>
                </a:effectRef>
                <a:fontRef idx="minor">
                  <a:schemeClr val="tx1"/>
                </a:fontRef>
              </p:style>
            </p:cxnSp>
            <p:pic>
              <p:nvPicPr>
                <p:cNvPr id="11" name="图片 10" descr="microphone.png"/>
                <p:cNvPicPr>
                  <a:picLocks noChangeAspect="1"/>
                </p:cNvPicPr>
                <p:nvPr/>
              </p:nvPicPr>
              <p:blipFill>
                <a:blip r:embed="rId6"/>
                <a:stretch>
                  <a:fillRect/>
                </a:stretch>
              </p:blipFill>
              <p:spPr>
                <a:xfrm>
                  <a:off x="2532679" y="1022537"/>
                  <a:ext cx="864096" cy="864096"/>
                </a:xfrm>
                <a:prstGeom prst="rect">
                  <a:avLst/>
                </a:prstGeom>
              </p:spPr>
            </p:pic>
          </p:grpSp>
          <p:pic>
            <p:nvPicPr>
              <p:cNvPr id="6" name="Picture 6"/>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3049" b="89634" l="0" r="89779"/>
                        </a14:imgEffect>
                      </a14:imgLayer>
                    </a14:imgProps>
                  </a:ext>
                  <a:ext uri="{28A0092B-C50C-407E-A947-70E740481C1C}">
                    <a14:useLocalDpi xmlns:a14="http://schemas.microsoft.com/office/drawing/2010/main" val="0"/>
                  </a:ext>
                </a:extLst>
              </a:blip>
              <a:srcRect/>
              <a:stretch>
                <a:fillRect/>
              </a:stretch>
            </p:blipFill>
            <p:spPr bwMode="auto">
              <a:xfrm>
                <a:off x="4469180" y="1064800"/>
                <a:ext cx="1724025" cy="781050"/>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pic>
        </p:grpSp>
        <p:pic>
          <p:nvPicPr>
            <p:cNvPr id="4" name="回声消除样本处理前.wav">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cstate="print"/>
            <a:stretch>
              <a:fillRect/>
            </a:stretch>
          </p:blipFill>
          <p:spPr>
            <a:xfrm>
              <a:off x="6597857" y="1014915"/>
              <a:ext cx="609600" cy="609600"/>
            </a:xfrm>
            <a:prstGeom prst="rect">
              <a:avLst/>
            </a:prstGeom>
          </p:spPr>
        </p:pic>
      </p:grpSp>
      <p:grpSp>
        <p:nvGrpSpPr>
          <p:cNvPr id="13" name="组合 12"/>
          <p:cNvGrpSpPr/>
          <p:nvPr/>
        </p:nvGrpSpPr>
        <p:grpSpPr>
          <a:xfrm>
            <a:off x="639133" y="1319715"/>
            <a:ext cx="4987432" cy="4760880"/>
            <a:chOff x="789261" y="1319715"/>
            <a:chExt cx="4987432" cy="4760880"/>
          </a:xfrm>
        </p:grpSpPr>
        <p:pic>
          <p:nvPicPr>
            <p:cNvPr id="14" name="Picture 4" descr="E:\SE_iFlyAEC\Trunk\Project\04.Requirement\产品文档\1.png"/>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9896" b="94271" l="1691" r="89976"/>
                      </a14:imgEffect>
                    </a14:imgLayer>
                  </a14:imgProps>
                </a:ext>
                <a:ext uri="{28A0092B-C50C-407E-A947-70E740481C1C}">
                  <a14:useLocalDpi xmlns:a14="http://schemas.microsoft.com/office/drawing/2010/main" val="0"/>
                </a:ext>
              </a:extLst>
            </a:blip>
            <a:srcRect/>
            <a:stretch>
              <a:fillRect/>
            </a:stretch>
          </p:blipFill>
          <p:spPr bwMode="auto">
            <a:xfrm>
              <a:off x="789261" y="1319715"/>
              <a:ext cx="1721587" cy="1594168"/>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肘形连接符 14"/>
            <p:cNvCxnSpPr>
              <a:stCxn id="20" idx="1"/>
              <a:endCxn id="14" idx="1"/>
            </p:cNvCxnSpPr>
            <p:nvPr/>
          </p:nvCxnSpPr>
          <p:spPr>
            <a:xfrm rot="10800000">
              <a:off x="789261" y="2116799"/>
              <a:ext cx="572640" cy="1735518"/>
            </a:xfrm>
            <a:prstGeom prst="bentConnector3">
              <a:avLst>
                <a:gd name="adj1" fmla="val 139920"/>
              </a:avLst>
            </a:prstGeom>
            <a:ln>
              <a:solidFill>
                <a:srgbClr val="008E18"/>
              </a:solidFill>
              <a:tailEnd type="triangle"/>
            </a:ln>
          </p:spPr>
          <p:style>
            <a:lnRef idx="3">
              <a:schemeClr val="accent6"/>
            </a:lnRef>
            <a:fillRef idx="0">
              <a:schemeClr val="accent6"/>
            </a:fillRef>
            <a:effectRef idx="2">
              <a:schemeClr val="accent6"/>
            </a:effectRef>
            <a:fontRef idx="minor">
              <a:schemeClr val="tx1"/>
            </a:fontRef>
          </p:style>
        </p:cxnSp>
        <p:sp>
          <p:nvSpPr>
            <p:cNvPr id="16" name="左箭头 15"/>
            <p:cNvSpPr/>
            <p:nvPr/>
          </p:nvSpPr>
          <p:spPr bwMode="auto">
            <a:xfrm>
              <a:off x="4992922" y="5662977"/>
              <a:ext cx="783771" cy="417618"/>
            </a:xfrm>
            <a:prstGeom prst="leftArrow">
              <a:avLst/>
            </a:prstGeom>
            <a:solidFill>
              <a:srgbClr val="008E18"/>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zh-CN" altLang="en-US" sz="2200" dirty="0" smtClean="0">
                <a:ln>
                  <a:solidFill>
                    <a:srgbClr val="008E18"/>
                  </a:solidFill>
                </a:ln>
                <a:solidFill>
                  <a:srgbClr val="FFFFFF">
                    <a:alpha val="98824"/>
                  </a:srgbClr>
                </a:solidFill>
                <a:latin typeface="Segoe UI" pitchFamily="34" charset="0"/>
                <a:ea typeface="Segoe UI" pitchFamily="34" charset="0"/>
                <a:cs typeface="Segoe UI" pitchFamily="34" charset="0"/>
              </a:endParaRPr>
            </a:p>
          </p:txBody>
        </p:sp>
      </p:grpSp>
      <p:grpSp>
        <p:nvGrpSpPr>
          <p:cNvPr id="17" name="组合 16"/>
          <p:cNvGrpSpPr/>
          <p:nvPr/>
        </p:nvGrpSpPr>
        <p:grpSpPr>
          <a:xfrm>
            <a:off x="423116" y="3326430"/>
            <a:ext cx="7668603" cy="3267914"/>
            <a:chOff x="423116" y="3326430"/>
            <a:chExt cx="7668603" cy="3267914"/>
          </a:xfrm>
        </p:grpSpPr>
        <p:pic>
          <p:nvPicPr>
            <p:cNvPr id="18" name="Picture 4" descr="E:\SE_iFlyAEC\Trunk\Project\04.Requirement\产品文档\images (3).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05744" y="4392388"/>
              <a:ext cx="2085975" cy="2190750"/>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组合 18"/>
            <p:cNvGrpSpPr/>
            <p:nvPr/>
          </p:nvGrpSpPr>
          <p:grpSpPr>
            <a:xfrm>
              <a:off x="423116" y="3326430"/>
              <a:ext cx="4129405" cy="3267914"/>
              <a:chOff x="573244" y="3326430"/>
              <a:chExt cx="4129405" cy="3267914"/>
            </a:xfrm>
          </p:grpSpPr>
          <p:pic>
            <p:nvPicPr>
              <p:cNvPr id="20" name="Picture 2" descr="E:\SE_iFlyAEC\Trunk\Project\04.Requirement\需求跟踪\车载硬件产品规划\201106021114539842.jpg"/>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3167" b="96833" l="2400" r="98600"/>
                        </a14:imgEffect>
                      </a14:imgLayer>
                    </a14:imgProps>
                  </a:ext>
                  <a:ext uri="{28A0092B-C50C-407E-A947-70E740481C1C}">
                    <a14:useLocalDpi xmlns:a14="http://schemas.microsoft.com/office/drawing/2010/main" val="0"/>
                  </a:ext>
                </a:extLst>
              </a:blip>
              <a:srcRect/>
              <a:stretch>
                <a:fillRect/>
              </a:stretch>
            </p:blipFill>
            <p:spPr bwMode="auto">
              <a:xfrm>
                <a:off x="1361901" y="3326430"/>
                <a:ext cx="1752954" cy="105177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 descr="E:\SE_iFlyAEC\Trunk\Project\04.Requirement\产品文档\smart-phone-icon_21377498.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flipH="1">
                <a:off x="4216645" y="5031496"/>
                <a:ext cx="486004" cy="1049099"/>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E:\SE_iFlyAEC\Trunk\Project\04.Requirement\产品文档\下载 (2).jp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73244" y="4378202"/>
                <a:ext cx="3330268" cy="2216142"/>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23" name="左箭头 22"/>
          <p:cNvSpPr/>
          <p:nvPr/>
        </p:nvSpPr>
        <p:spPr bwMode="auto">
          <a:xfrm rot="10800000">
            <a:off x="5142693" y="5188644"/>
            <a:ext cx="783771" cy="417618"/>
          </a:xfrm>
          <a:prstGeom prst="leftArrow">
            <a:avLst/>
          </a:prstGeom>
          <a:solidFill>
            <a:srgbClr val="FF0000"/>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zh-CN" altLang="en-US" sz="2200" dirty="0" smtClean="0">
              <a:ln>
                <a:solidFill>
                  <a:srgbClr val="008E18"/>
                </a:solidFill>
              </a:ln>
              <a:solidFill>
                <a:srgbClr val="FFFFFF">
                  <a:alpha val="98824"/>
                </a:srgbClr>
              </a:solidFill>
              <a:latin typeface="Segoe UI" pitchFamily="34" charset="0"/>
              <a:ea typeface="Segoe UI" pitchFamily="34" charset="0"/>
              <a:cs typeface="Segoe UI" pitchFamily="34" charset="0"/>
            </a:endParaRPr>
          </a:p>
        </p:txBody>
      </p:sp>
      <p:sp>
        <p:nvSpPr>
          <p:cNvPr id="24" name="减号 23"/>
          <p:cNvSpPr/>
          <p:nvPr/>
        </p:nvSpPr>
        <p:spPr bwMode="auto">
          <a:xfrm>
            <a:off x="6274572" y="2021037"/>
            <a:ext cx="684868" cy="442568"/>
          </a:xfrm>
          <a:prstGeom prst="mathMinus">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zh-CN" altLang="en-US" sz="2200" dirty="0" smtClean="0">
              <a:solidFill>
                <a:srgbClr val="FFFFFF">
                  <a:alpha val="98824"/>
                </a:srgbClr>
              </a:solidFill>
              <a:latin typeface="Segoe UI" pitchFamily="34" charset="0"/>
              <a:ea typeface="Segoe UI" pitchFamily="34" charset="0"/>
              <a:cs typeface="Segoe UI" pitchFamily="34" charset="0"/>
            </a:endParaRPr>
          </a:p>
        </p:txBody>
      </p:sp>
      <p:grpSp>
        <p:nvGrpSpPr>
          <p:cNvPr id="25" name="组合 24"/>
          <p:cNvGrpSpPr/>
          <p:nvPr/>
        </p:nvGrpSpPr>
        <p:grpSpPr>
          <a:xfrm>
            <a:off x="423116" y="2587555"/>
            <a:ext cx="6217363" cy="809791"/>
            <a:chOff x="423116" y="2587555"/>
            <a:chExt cx="6217363" cy="809791"/>
          </a:xfrm>
        </p:grpSpPr>
        <p:cxnSp>
          <p:nvCxnSpPr>
            <p:cNvPr id="26" name="肘形连接符 25"/>
            <p:cNvCxnSpPr/>
            <p:nvPr/>
          </p:nvCxnSpPr>
          <p:spPr>
            <a:xfrm flipV="1">
              <a:off x="423116" y="2587555"/>
              <a:ext cx="6217363" cy="446580"/>
            </a:xfrm>
            <a:prstGeom prst="bentConnector3">
              <a:avLst>
                <a:gd name="adj1" fmla="val 100052"/>
              </a:avLst>
            </a:prstGeom>
            <a:ln>
              <a:solidFill>
                <a:srgbClr val="00B050"/>
              </a:solidFill>
              <a:tailEnd type="triangle"/>
            </a:ln>
          </p:spPr>
          <p:style>
            <a:lnRef idx="3">
              <a:schemeClr val="accent6"/>
            </a:lnRef>
            <a:fillRef idx="0">
              <a:schemeClr val="accent6"/>
            </a:fillRef>
            <a:effectRef idx="2">
              <a:schemeClr val="accent6"/>
            </a:effectRef>
            <a:fontRef idx="minor">
              <a:schemeClr val="tx1"/>
            </a:fontRef>
          </p:style>
        </p:cxnSp>
        <p:pic>
          <p:nvPicPr>
            <p:cNvPr id="27" name="Picture 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469179" y="2616296"/>
              <a:ext cx="1724025" cy="781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8" name="组合 27"/>
          <p:cNvGrpSpPr/>
          <p:nvPr/>
        </p:nvGrpSpPr>
        <p:grpSpPr>
          <a:xfrm>
            <a:off x="3315451" y="1039538"/>
            <a:ext cx="5865003" cy="2807393"/>
            <a:chOff x="2950526" y="1053885"/>
            <a:chExt cx="5865003" cy="2807393"/>
          </a:xfrm>
        </p:grpSpPr>
        <p:grpSp>
          <p:nvGrpSpPr>
            <p:cNvPr id="29" name="组合 28"/>
            <p:cNvGrpSpPr/>
            <p:nvPr/>
          </p:nvGrpSpPr>
          <p:grpSpPr>
            <a:xfrm>
              <a:off x="2950526" y="1789939"/>
              <a:ext cx="5865003" cy="2071339"/>
              <a:chOff x="3123389" y="1779002"/>
              <a:chExt cx="5865003" cy="2071339"/>
            </a:xfrm>
          </p:grpSpPr>
          <p:cxnSp>
            <p:nvCxnSpPr>
              <p:cNvPr id="31" name="肘形连接符 30"/>
              <p:cNvCxnSpPr/>
              <p:nvPr/>
            </p:nvCxnSpPr>
            <p:spPr>
              <a:xfrm flipH="1">
                <a:off x="3123389" y="2230965"/>
                <a:ext cx="3641440" cy="1619376"/>
              </a:xfrm>
              <a:prstGeom prst="bentConnector3">
                <a:avLst>
                  <a:gd name="adj1" fmla="val -34978"/>
                </a:avLst>
              </a:prstGeom>
              <a:ln>
                <a:solidFill>
                  <a:srgbClr val="FF0000"/>
                </a:solidFill>
                <a:tailEnd type="triangle"/>
              </a:ln>
            </p:spPr>
            <p:style>
              <a:lnRef idx="3">
                <a:schemeClr val="accent6"/>
              </a:lnRef>
              <a:fillRef idx="0">
                <a:schemeClr val="accent6"/>
              </a:fillRef>
              <a:effectRef idx="2">
                <a:schemeClr val="accent6"/>
              </a:effectRef>
              <a:fontRef idx="minor">
                <a:schemeClr val="tx1"/>
              </a:fontRef>
            </p:style>
          </p:cxnSp>
          <p:pic>
            <p:nvPicPr>
              <p:cNvPr id="32" name="Picture 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107057" y="1779002"/>
                <a:ext cx="1881335" cy="9047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30" name="回声消除样本处理后.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cstate="print"/>
            <a:stretch>
              <a:fillRect/>
            </a:stretch>
          </p:blipFill>
          <p:spPr>
            <a:xfrm>
              <a:off x="8040924" y="1053885"/>
              <a:ext cx="609600" cy="609600"/>
            </a:xfrm>
            <a:prstGeom prst="rect">
              <a:avLst/>
            </a:prstGeom>
          </p:spPr>
        </p:pic>
      </p:grpSp>
      <p:sp>
        <p:nvSpPr>
          <p:cNvPr id="33" name="标题 1"/>
          <p:cNvSpPr txBox="1">
            <a:spLocks/>
          </p:cNvSpPr>
          <p:nvPr/>
        </p:nvSpPr>
        <p:spPr bwMode="auto">
          <a:xfrm>
            <a:off x="197894" y="339010"/>
            <a:ext cx="3912138" cy="714875"/>
          </a:xfrm>
          <a:prstGeom prst="rect">
            <a:avLst/>
          </a:prstGeom>
          <a:noFill/>
        </p:spPr>
        <p:txBody>
          <a:bodyPr lIns="0" rIns="72000" anchor="t" anchorCtr="0"/>
          <a:lstStyle>
            <a:lvl1pPr algn="l" defTabSz="914963" rtl="0" eaLnBrk="1" fontAlgn="base" hangingPunct="1">
              <a:spcBef>
                <a:spcPct val="0"/>
              </a:spcBef>
              <a:spcAft>
                <a:spcPct val="0"/>
              </a:spcAft>
              <a:defRPr kumimoji="1" lang="zh-CN" altLang="en-US" sz="4021" b="1" kern="1200">
                <a:solidFill>
                  <a:schemeClr val="tx1"/>
                </a:solidFill>
                <a:latin typeface="+mj-ea"/>
                <a:ea typeface="+mj-ea"/>
                <a:cs typeface="+mj-cs"/>
              </a:defRPr>
            </a:lvl1pPr>
            <a:lvl2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2pPr>
            <a:lvl3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3pPr>
            <a:lvl4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4pPr>
            <a:lvl5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5pPr>
            <a:lvl6pPr marL="437723"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6pPr>
            <a:lvl7pPr marL="875447"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7pPr>
            <a:lvl8pPr marL="1313170"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8pPr>
            <a:lvl9pPr marL="1750893"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9pPr>
          </a:lstStyle>
          <a:p>
            <a:r>
              <a:rPr lang="zh-CN" altLang="en-US" sz="3600" b="0" dirty="0" smtClean="0">
                <a:solidFill>
                  <a:schemeClr val="bg1"/>
                </a:solidFill>
                <a:latin typeface="微软雅黑" panose="020B0503020204020204" pitchFamily="34" charset="-122"/>
                <a:ea typeface="微软雅黑" panose="020B0503020204020204" pitchFamily="34" charset="-122"/>
              </a:rPr>
              <a:t>双麦回声</a:t>
            </a:r>
            <a:r>
              <a:rPr lang="zh-CN" altLang="en-US" sz="3600" b="0" dirty="0">
                <a:solidFill>
                  <a:schemeClr val="bg1"/>
                </a:solidFill>
                <a:latin typeface="微软雅黑" panose="020B0503020204020204" pitchFamily="34" charset="-122"/>
                <a:ea typeface="微软雅黑" panose="020B0503020204020204" pitchFamily="34" charset="-122"/>
              </a:rPr>
              <a:t>消除技术</a:t>
            </a:r>
          </a:p>
        </p:txBody>
      </p:sp>
    </p:spTree>
    <p:extLst>
      <p:ext uri="{BB962C8B-B14F-4D97-AF65-F5344CB8AC3E}">
        <p14:creationId xmlns:p14="http://schemas.microsoft.com/office/powerpoint/2010/main" val="642461432"/>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ppt_x"/>
                                          </p:val>
                                        </p:tav>
                                        <p:tav tm="100000">
                                          <p:val>
                                            <p:strVal val="#ppt_x"/>
                                          </p:val>
                                        </p:tav>
                                      </p:tavLst>
                                    </p:anim>
                                    <p:anim calcmode="lin" valueType="num">
                                      <p:cBhvr additive="base">
                                        <p:cTn id="27" dur="500" fill="hold"/>
                                        <p:tgtEl>
                                          <p:spTgt spid="28"/>
                                        </p:tgtEl>
                                        <p:attrNameLst>
                                          <p:attrName>ppt_y</p:attrName>
                                        </p:attrNameLst>
                                      </p:cBhvr>
                                      <p:tavLst>
                                        <p:tav tm="0">
                                          <p:val>
                                            <p:strVal val="1+#ppt_h/2"/>
                                          </p:val>
                                        </p:tav>
                                        <p:tav tm="100000">
                                          <p:val>
                                            <p:strVal val="#ppt_y"/>
                                          </p:val>
                                        </p:tav>
                                      </p:tavLst>
                                    </p:anim>
                                  </p:childTnLst>
                                </p:cTn>
                              </p:par>
                              <p:par>
                                <p:cTn id="28" presetID="1" presetClass="entr" presetSubtype="0"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4"/>
                </p:tgtEl>
              </p:cMediaNode>
            </p:audio>
            <p:audio>
              <p:cMediaNode vol="80000">
                <p:cTn id="33" fill="hold" display="0">
                  <p:stCondLst>
                    <p:cond delay="indefinite"/>
                  </p:stCondLst>
                  <p:endCondLst>
                    <p:cond evt="onStopAudio" delay="0">
                      <p:tgtEl>
                        <p:sldTgt/>
                      </p:tgtEl>
                    </p:cond>
                  </p:endCondLst>
                </p:cTn>
                <p:tgtEl>
                  <p:spTgt spid="30"/>
                </p:tgtEl>
              </p:cMediaNode>
            </p:audio>
          </p:childTnLst>
        </p:cTn>
      </p:par>
    </p:tnLst>
    <p:bldLst>
      <p:bldP spid="23" grpId="0" animBg="1"/>
      <p:bldP spid="2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07339" y="1196659"/>
            <a:ext cx="8374321" cy="5152906"/>
            <a:chOff x="507339" y="848323"/>
            <a:chExt cx="8374321" cy="5152906"/>
          </a:xfrm>
        </p:grpSpPr>
        <p:pic>
          <p:nvPicPr>
            <p:cNvPr id="3" name="Picture 2" descr="E:\SE_iFlyAEC\Trunk\Project\04.Requirement\需求跟踪\车载硬件产品规划\201106021114539842.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35862" y="4949455"/>
              <a:ext cx="1752954" cy="105177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E:\SE_iFlyAEC\Trunk\Project\04.Requirement\产品文档\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7341" y="848323"/>
              <a:ext cx="1721587" cy="159416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E:\SE_iFlyAEC\Trunk\Project\04.Requirement\产品文档\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7340" y="4298791"/>
              <a:ext cx="1721587" cy="159416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E:\SE_iFlyAEC\Trunk\Project\04.Requirement\产品文档\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10800000">
              <a:off x="6926675" y="848323"/>
              <a:ext cx="1721587" cy="159416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E:\SE_iFlyAEC\Trunk\Project\04.Requirement\产品文档\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10800000">
              <a:off x="6926674" y="4298791"/>
              <a:ext cx="1721587" cy="1594168"/>
            </a:xfrm>
            <a:prstGeom prst="rect">
              <a:avLst/>
            </a:prstGeom>
            <a:noFill/>
            <a:extLst>
              <a:ext uri="{909E8E84-426E-40dd-AFC4-6F175D3DCCD1}">
                <a14:hiddenFill xmlns:a14="http://schemas.microsoft.com/office/drawing/2010/main">
                  <a:solidFill>
                    <a:srgbClr val="FFFFFF"/>
                  </a:solidFill>
                </a14:hiddenFill>
              </a:ext>
            </a:extLst>
          </p:spPr>
        </p:pic>
        <p:cxnSp>
          <p:nvCxnSpPr>
            <p:cNvPr id="8" name="肘形连接符 7"/>
            <p:cNvCxnSpPr>
              <a:stCxn id="3" idx="2"/>
              <a:endCxn id="7" idx="1"/>
            </p:cNvCxnSpPr>
            <p:nvPr/>
          </p:nvCxnSpPr>
          <p:spPr>
            <a:xfrm rot="5400000" flipH="1" flipV="1">
              <a:off x="6077623" y="3430591"/>
              <a:ext cx="905353" cy="4235922"/>
            </a:xfrm>
            <a:prstGeom prst="bentConnector4">
              <a:avLst>
                <a:gd name="adj1" fmla="val -25250"/>
                <a:gd name="adj2" fmla="val 105397"/>
              </a:avLst>
            </a:prstGeom>
            <a:ln>
              <a:solidFill>
                <a:srgbClr val="008E18"/>
              </a:solidFill>
              <a:tailEnd type="triangle"/>
            </a:ln>
          </p:spPr>
          <p:style>
            <a:lnRef idx="3">
              <a:schemeClr val="accent6"/>
            </a:lnRef>
            <a:fillRef idx="0">
              <a:schemeClr val="accent6"/>
            </a:fillRef>
            <a:effectRef idx="2">
              <a:schemeClr val="accent6"/>
            </a:effectRef>
            <a:fontRef idx="minor">
              <a:schemeClr val="tx1"/>
            </a:fontRef>
          </p:style>
        </p:cxnSp>
        <p:cxnSp>
          <p:nvCxnSpPr>
            <p:cNvPr id="9" name="肘形连接符 8"/>
            <p:cNvCxnSpPr>
              <a:endCxn id="6" idx="1"/>
            </p:cNvCxnSpPr>
            <p:nvPr/>
          </p:nvCxnSpPr>
          <p:spPr>
            <a:xfrm rot="16200000" flipV="1">
              <a:off x="7039726" y="3253943"/>
              <a:ext cx="3450470" cy="233398"/>
            </a:xfrm>
            <a:prstGeom prst="bentConnector2">
              <a:avLst/>
            </a:prstGeom>
            <a:ln>
              <a:solidFill>
                <a:srgbClr val="008E18"/>
              </a:solidFill>
              <a:tailEnd type="triangle"/>
            </a:ln>
          </p:spPr>
          <p:style>
            <a:lnRef idx="3">
              <a:schemeClr val="accent6"/>
            </a:lnRef>
            <a:fillRef idx="0">
              <a:schemeClr val="accent6"/>
            </a:fillRef>
            <a:effectRef idx="2">
              <a:schemeClr val="accent6"/>
            </a:effectRef>
            <a:fontRef idx="minor">
              <a:schemeClr val="tx1"/>
            </a:fontRef>
          </p:style>
        </p:cxnSp>
        <p:cxnSp>
          <p:nvCxnSpPr>
            <p:cNvPr id="10" name="肘形连接符 9"/>
            <p:cNvCxnSpPr>
              <a:stCxn id="3" idx="2"/>
              <a:endCxn id="5" idx="1"/>
            </p:cNvCxnSpPr>
            <p:nvPr/>
          </p:nvCxnSpPr>
          <p:spPr>
            <a:xfrm rot="5400000" flipH="1">
              <a:off x="2007163" y="3596053"/>
              <a:ext cx="905353" cy="3904999"/>
            </a:xfrm>
            <a:prstGeom prst="bentConnector4">
              <a:avLst>
                <a:gd name="adj1" fmla="val -25250"/>
                <a:gd name="adj2" fmla="val 105854"/>
              </a:avLst>
            </a:prstGeom>
            <a:ln>
              <a:solidFill>
                <a:srgbClr val="008E18"/>
              </a:solidFill>
              <a:tailEnd type="triangle"/>
            </a:ln>
          </p:spPr>
          <p:style>
            <a:lnRef idx="3">
              <a:schemeClr val="accent6"/>
            </a:lnRef>
            <a:fillRef idx="0">
              <a:schemeClr val="accent6"/>
            </a:fillRef>
            <a:effectRef idx="2">
              <a:schemeClr val="accent6"/>
            </a:effectRef>
            <a:fontRef idx="minor">
              <a:schemeClr val="tx1"/>
            </a:fontRef>
          </p:style>
        </p:cxnSp>
        <p:cxnSp>
          <p:nvCxnSpPr>
            <p:cNvPr id="11" name="肘形连接符 10"/>
            <p:cNvCxnSpPr>
              <a:stCxn id="5" idx="1"/>
              <a:endCxn id="4" idx="1"/>
            </p:cNvCxnSpPr>
            <p:nvPr/>
          </p:nvCxnSpPr>
          <p:spPr>
            <a:xfrm rot="10800000" flipH="1">
              <a:off x="507339" y="1645407"/>
              <a:ext cx="1" cy="3450468"/>
            </a:xfrm>
            <a:prstGeom prst="bentConnector3">
              <a:avLst>
                <a:gd name="adj1" fmla="val -22860000000"/>
              </a:avLst>
            </a:prstGeom>
            <a:ln>
              <a:solidFill>
                <a:srgbClr val="008E18"/>
              </a:solidFill>
              <a:tailEnd type="triangle"/>
            </a:ln>
          </p:spPr>
          <p:style>
            <a:lnRef idx="3">
              <a:schemeClr val="accent6"/>
            </a:lnRef>
            <a:fillRef idx="0">
              <a:schemeClr val="accent6"/>
            </a:fillRef>
            <a:effectRef idx="2">
              <a:schemeClr val="accent6"/>
            </a:effectRef>
            <a:fontRef idx="minor">
              <a:schemeClr val="tx1"/>
            </a:fontRef>
          </p:style>
        </p:cxnSp>
      </p:grpSp>
      <p:grpSp>
        <p:nvGrpSpPr>
          <p:cNvPr id="12" name="组合 11"/>
          <p:cNvGrpSpPr/>
          <p:nvPr/>
        </p:nvGrpSpPr>
        <p:grpSpPr>
          <a:xfrm>
            <a:off x="356640" y="2314295"/>
            <a:ext cx="2412346" cy="2188215"/>
            <a:chOff x="-1984360" y="4446588"/>
            <a:chExt cx="2412346" cy="2188215"/>
          </a:xfrm>
        </p:grpSpPr>
        <p:pic>
          <p:nvPicPr>
            <p:cNvPr id="13" name="Picture 4" descr="E:\SE_iFlyAEC\Trunk\Project\04.Requirement\产品文档\images (4).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84360" y="5151115"/>
              <a:ext cx="1483687" cy="1483688"/>
            </a:xfrm>
            <a:prstGeom prst="rect">
              <a:avLst/>
            </a:prstGeom>
            <a:noFill/>
            <a:extLst>
              <a:ext uri="{909E8E84-426E-40dd-AFC4-6F175D3DCCD1}">
                <a14:hiddenFill xmlns:a14="http://schemas.microsoft.com/office/drawing/2010/main">
                  <a:solidFill>
                    <a:srgbClr val="FFFFFF"/>
                  </a:solidFill>
                </a14:hiddenFill>
              </a:ext>
            </a:extLst>
          </p:spPr>
        </p:pic>
        <p:sp>
          <p:nvSpPr>
            <p:cNvPr id="14" name="椭圆形标注 13"/>
            <p:cNvSpPr/>
            <p:nvPr/>
          </p:nvSpPr>
          <p:spPr bwMode="auto">
            <a:xfrm>
              <a:off x="-1133332" y="4446588"/>
              <a:ext cx="1561318" cy="891625"/>
            </a:xfrm>
            <a:prstGeom prst="wedgeEllipseCallou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zh-CN" altLang="en-US" sz="2200" dirty="0" smtClean="0">
                  <a:solidFill>
                    <a:srgbClr val="FF0000">
                      <a:alpha val="98824"/>
                    </a:srgbClr>
                  </a:solidFill>
                  <a:latin typeface="+mj-ea"/>
                  <a:ea typeface="+mj-ea"/>
                  <a:cs typeface="Segoe UI" pitchFamily="34" charset="0"/>
                </a:rPr>
                <a:t>你好语音助理</a:t>
              </a:r>
            </a:p>
          </p:txBody>
        </p:sp>
      </p:grpSp>
      <p:grpSp>
        <p:nvGrpSpPr>
          <p:cNvPr id="15" name="组合 14"/>
          <p:cNvGrpSpPr/>
          <p:nvPr/>
        </p:nvGrpSpPr>
        <p:grpSpPr>
          <a:xfrm>
            <a:off x="2686231" y="1811007"/>
            <a:ext cx="3342472" cy="4749452"/>
            <a:chOff x="2686231" y="1811007"/>
            <a:chExt cx="3342472" cy="4749452"/>
          </a:xfrm>
        </p:grpSpPr>
        <p:grpSp>
          <p:nvGrpSpPr>
            <p:cNvPr id="16" name="组合 15"/>
            <p:cNvGrpSpPr/>
            <p:nvPr/>
          </p:nvGrpSpPr>
          <p:grpSpPr>
            <a:xfrm>
              <a:off x="2686231" y="1811007"/>
              <a:ext cx="3342472" cy="4749452"/>
              <a:chOff x="2686231" y="1811007"/>
              <a:chExt cx="3342472" cy="4749452"/>
            </a:xfrm>
          </p:grpSpPr>
          <p:grpSp>
            <p:nvGrpSpPr>
              <p:cNvPr id="18" name="组合 17"/>
              <p:cNvGrpSpPr/>
              <p:nvPr/>
            </p:nvGrpSpPr>
            <p:grpSpPr>
              <a:xfrm>
                <a:off x="2686231" y="1811007"/>
                <a:ext cx="2588121" cy="4749452"/>
                <a:chOff x="2686231" y="1811007"/>
                <a:chExt cx="2588121" cy="4749452"/>
              </a:xfrm>
            </p:grpSpPr>
            <p:pic>
              <p:nvPicPr>
                <p:cNvPr id="20" name="图片 19" descr="microphone.png"/>
                <p:cNvPicPr>
                  <a:picLocks noChangeAspect="1"/>
                </p:cNvPicPr>
                <p:nvPr/>
              </p:nvPicPr>
              <p:blipFill>
                <a:blip r:embed="rId10"/>
                <a:stretch>
                  <a:fillRect/>
                </a:stretch>
              </p:blipFill>
              <p:spPr>
                <a:xfrm>
                  <a:off x="2700745" y="2600814"/>
                  <a:ext cx="864096" cy="864096"/>
                </a:xfrm>
                <a:prstGeom prst="rect">
                  <a:avLst/>
                </a:prstGeom>
              </p:spPr>
            </p:pic>
            <p:pic>
              <p:nvPicPr>
                <p:cNvPr id="21" name="图片 20" descr="microphone.png"/>
                <p:cNvPicPr>
                  <a:picLocks noChangeAspect="1"/>
                </p:cNvPicPr>
                <p:nvPr/>
              </p:nvPicPr>
              <p:blipFill>
                <a:blip r:embed="rId10"/>
                <a:stretch>
                  <a:fillRect/>
                </a:stretch>
              </p:blipFill>
              <p:spPr>
                <a:xfrm>
                  <a:off x="2686231" y="1811007"/>
                  <a:ext cx="864096" cy="864096"/>
                </a:xfrm>
                <a:prstGeom prst="rect">
                  <a:avLst/>
                </a:prstGeom>
              </p:spPr>
            </p:pic>
            <p:pic>
              <p:nvPicPr>
                <p:cNvPr id="22" name="Picture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50327" y="3540070"/>
                  <a:ext cx="1724025" cy="781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50327" y="2442491"/>
                  <a:ext cx="1724025" cy="781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4" name="肘形连接符 23"/>
                <p:cNvCxnSpPr/>
                <p:nvPr/>
              </p:nvCxnSpPr>
              <p:spPr>
                <a:xfrm rot="5400000" flipH="1" flipV="1">
                  <a:off x="1803372" y="4827969"/>
                  <a:ext cx="2629863" cy="835117"/>
                </a:xfrm>
                <a:prstGeom prst="bentConnector3">
                  <a:avLst>
                    <a:gd name="adj1" fmla="val 100775"/>
                  </a:avLst>
                </a:prstGeom>
                <a:ln>
                  <a:solidFill>
                    <a:schemeClr val="accent6">
                      <a:lumMod val="75000"/>
                    </a:schemeClr>
                  </a:solidFill>
                  <a:tailEnd type="triangle"/>
                </a:ln>
              </p:spPr>
              <p:style>
                <a:lnRef idx="3">
                  <a:schemeClr val="accent6"/>
                </a:lnRef>
                <a:fillRef idx="0">
                  <a:schemeClr val="accent6"/>
                </a:fillRef>
                <a:effectRef idx="2">
                  <a:schemeClr val="accent6"/>
                </a:effectRef>
                <a:fontRef idx="minor">
                  <a:schemeClr val="tx1"/>
                </a:fontRef>
              </p:style>
            </p:cxnSp>
          </p:grpSp>
          <p:sp>
            <p:nvSpPr>
              <p:cNvPr id="19" name="流程图: 手动操作 18"/>
              <p:cNvSpPr/>
              <p:nvPr/>
            </p:nvSpPr>
            <p:spPr bwMode="auto">
              <a:xfrm rot="16200000">
                <a:off x="4562929" y="3249955"/>
                <a:ext cx="2346841" cy="584706"/>
              </a:xfrm>
              <a:prstGeom prst="flowChartManualOperation">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eaVert"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2000" b="1" dirty="0">
                    <a:solidFill>
                      <a:schemeClr val="tx1"/>
                    </a:solidFill>
                    <a:latin typeface="微软雅黑" pitchFamily="34" charset="-122"/>
                    <a:ea typeface="微软雅黑" pitchFamily="34" charset="-122"/>
                  </a:rPr>
                  <a:t>音乐</a:t>
                </a:r>
                <a:r>
                  <a:rPr lang="zh-CN" altLang="en-US" sz="2000" b="1" dirty="0" smtClean="0">
                    <a:solidFill>
                      <a:schemeClr val="tx1"/>
                    </a:solidFill>
                    <a:latin typeface="微软雅黑" pitchFamily="34" charset="-122"/>
                    <a:ea typeface="微软雅黑" pitchFamily="34" charset="-122"/>
                  </a:rPr>
                  <a:t>消除</a:t>
                </a:r>
                <a:endPar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endParaRPr>
              </a:p>
            </p:txBody>
          </p:sp>
        </p:grpSp>
        <p:pic>
          <p:nvPicPr>
            <p:cNvPr id="17" name="唤醒词样本处理前.wav">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cstate="print"/>
            <a:stretch>
              <a:fillRect/>
            </a:stretch>
          </p:blipFill>
          <p:spPr>
            <a:xfrm>
              <a:off x="4107539" y="1858944"/>
              <a:ext cx="609600" cy="609600"/>
            </a:xfrm>
            <a:prstGeom prst="rect">
              <a:avLst/>
            </a:prstGeom>
          </p:spPr>
        </p:pic>
      </p:grpSp>
      <p:grpSp>
        <p:nvGrpSpPr>
          <p:cNvPr id="25" name="组合 24"/>
          <p:cNvGrpSpPr/>
          <p:nvPr/>
        </p:nvGrpSpPr>
        <p:grpSpPr>
          <a:xfrm>
            <a:off x="5288816" y="2398143"/>
            <a:ext cx="3526713" cy="3425535"/>
            <a:chOff x="5288816" y="2398143"/>
            <a:chExt cx="3526713" cy="3425535"/>
          </a:xfrm>
        </p:grpSpPr>
        <p:grpSp>
          <p:nvGrpSpPr>
            <p:cNvPr id="26" name="组合 25"/>
            <p:cNvGrpSpPr/>
            <p:nvPr/>
          </p:nvGrpSpPr>
          <p:grpSpPr>
            <a:xfrm>
              <a:off x="5288816" y="2398143"/>
              <a:ext cx="3526713" cy="3425535"/>
              <a:chOff x="5288816" y="2398143"/>
              <a:chExt cx="3526713" cy="3425535"/>
            </a:xfrm>
          </p:grpSpPr>
          <p:sp>
            <p:nvSpPr>
              <p:cNvPr id="28" name="流程图: 手动操作 27"/>
              <p:cNvSpPr/>
              <p:nvPr/>
            </p:nvSpPr>
            <p:spPr bwMode="auto">
              <a:xfrm rot="16200000">
                <a:off x="5295106" y="3279211"/>
                <a:ext cx="2346841" cy="584706"/>
              </a:xfrm>
              <a:prstGeom prst="flowChartManualOperation">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eaVert"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2000" b="1" dirty="0" smtClean="0">
                    <a:solidFill>
                      <a:schemeClr val="tx1"/>
                    </a:solidFill>
                    <a:latin typeface="微软雅黑" pitchFamily="34" charset="-122"/>
                    <a:ea typeface="微软雅黑" pitchFamily="34" charset="-122"/>
                  </a:rPr>
                  <a:t>语音唤醒</a:t>
                </a:r>
                <a:endPar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endParaRPr>
              </a:p>
            </p:txBody>
          </p:sp>
          <p:cxnSp>
            <p:nvCxnSpPr>
              <p:cNvPr id="30" name="肘形连接符 29"/>
              <p:cNvCxnSpPr>
                <a:stCxn id="28" idx="2"/>
                <a:endCxn id="3" idx="3"/>
              </p:cNvCxnSpPr>
              <p:nvPr/>
            </p:nvCxnSpPr>
            <p:spPr>
              <a:xfrm flipH="1">
                <a:off x="5288816" y="3571564"/>
                <a:ext cx="1472064" cy="2252114"/>
              </a:xfrm>
              <a:prstGeom prst="bentConnector3">
                <a:avLst>
                  <a:gd name="adj1" fmla="val -6363"/>
                </a:avLst>
              </a:prstGeom>
              <a:ln>
                <a:solidFill>
                  <a:srgbClr val="FF0000"/>
                </a:solidFill>
                <a:tailEnd type="triangle"/>
              </a:ln>
            </p:spPr>
            <p:style>
              <a:lnRef idx="3">
                <a:schemeClr val="accent6"/>
              </a:lnRef>
              <a:fillRef idx="0">
                <a:schemeClr val="accent6"/>
              </a:fillRef>
              <a:effectRef idx="2">
                <a:schemeClr val="accent6"/>
              </a:effectRef>
              <a:fontRef idx="minor">
                <a:schemeClr val="tx1"/>
              </a:fontRef>
            </p:style>
          </p:cxnSp>
          <p:pic>
            <p:nvPicPr>
              <p:cNvPr id="31" name="Picture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934194" y="3119182"/>
                <a:ext cx="1881335" cy="9047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27" name="唤醒词样本处理后.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cstate="print"/>
            <a:stretch>
              <a:fillRect/>
            </a:stretch>
          </p:blipFill>
          <p:spPr>
            <a:xfrm>
              <a:off x="7482667" y="2526642"/>
              <a:ext cx="609600" cy="609600"/>
            </a:xfrm>
            <a:prstGeom prst="rect">
              <a:avLst/>
            </a:prstGeom>
          </p:spPr>
        </p:pic>
      </p:grpSp>
      <p:sp>
        <p:nvSpPr>
          <p:cNvPr id="34" name="标题 1"/>
          <p:cNvSpPr txBox="1">
            <a:spLocks/>
          </p:cNvSpPr>
          <p:nvPr/>
        </p:nvSpPr>
        <p:spPr bwMode="auto">
          <a:xfrm>
            <a:off x="197892" y="339010"/>
            <a:ext cx="6214019" cy="714875"/>
          </a:xfrm>
          <a:prstGeom prst="rect">
            <a:avLst/>
          </a:prstGeom>
          <a:noFill/>
        </p:spPr>
        <p:txBody>
          <a:bodyPr lIns="0" rIns="72000" anchor="t" anchorCtr="0"/>
          <a:lstStyle>
            <a:lvl1pPr algn="l" defTabSz="914963" rtl="0" eaLnBrk="1" fontAlgn="base" hangingPunct="1">
              <a:spcBef>
                <a:spcPct val="0"/>
              </a:spcBef>
              <a:spcAft>
                <a:spcPct val="0"/>
              </a:spcAft>
              <a:defRPr kumimoji="1" lang="zh-CN" altLang="en-US" sz="4021" b="1" kern="1200">
                <a:solidFill>
                  <a:schemeClr val="tx1"/>
                </a:solidFill>
                <a:latin typeface="+mj-ea"/>
                <a:ea typeface="+mj-ea"/>
                <a:cs typeface="+mj-cs"/>
              </a:defRPr>
            </a:lvl1pPr>
            <a:lvl2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2pPr>
            <a:lvl3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3pPr>
            <a:lvl4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4pPr>
            <a:lvl5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5pPr>
            <a:lvl6pPr marL="437723"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6pPr>
            <a:lvl7pPr marL="875447"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7pPr>
            <a:lvl8pPr marL="1313170"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8pPr>
            <a:lvl9pPr marL="1750893"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9pPr>
          </a:lstStyle>
          <a:p>
            <a:r>
              <a:rPr lang="zh-CN" altLang="en-US" sz="3600" b="0" dirty="0" smtClean="0">
                <a:solidFill>
                  <a:schemeClr val="bg1"/>
                </a:solidFill>
                <a:latin typeface="微软雅黑" panose="020B0503020204020204" pitchFamily="34" charset="-122"/>
                <a:ea typeface="微软雅黑" panose="020B0503020204020204" pitchFamily="34" charset="-122"/>
              </a:rPr>
              <a:t>回声下的语音唤醒及语音打断</a:t>
            </a:r>
            <a:endParaRPr lang="zh-CN" altLang="en-US" sz="3600" b="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55341262"/>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17"/>
                </p:tgtEl>
              </p:cMediaNode>
            </p:audio>
            <p:audio>
              <p:cMediaNode vol="80000">
                <p:cTn id="20" fill="hold" display="0">
                  <p:stCondLst>
                    <p:cond delay="indefinite"/>
                  </p:stCondLst>
                  <p:endCondLst>
                    <p:cond evt="onStopAudio" delay="0">
                      <p:tgtEl>
                        <p:sldTgt/>
                      </p:tgtEl>
                    </p:cond>
                  </p:endCondLst>
                </p:cTn>
                <p:tgtEl>
                  <p:spTgt spid="27"/>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a:graphicFrameLocks/>
          </p:cNvGraphicFramePr>
          <p:nvPr>
            <p:extLst>
              <p:ext uri="{D42A27DB-BD31-4B8C-83A1-F6EECF244321}">
                <p14:modId xmlns:p14="http://schemas.microsoft.com/office/powerpoint/2010/main" val="1592009303"/>
              </p:ext>
            </p:extLst>
          </p:nvPr>
        </p:nvGraphicFramePr>
        <p:xfrm>
          <a:off x="609600" y="852712"/>
          <a:ext cx="8040913" cy="321128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表格 2"/>
          <p:cNvGraphicFramePr>
            <a:graphicFrameLocks noGrp="1"/>
          </p:cNvGraphicFramePr>
          <p:nvPr>
            <p:extLst>
              <p:ext uri="{D42A27DB-BD31-4B8C-83A1-F6EECF244321}">
                <p14:modId xmlns:p14="http://schemas.microsoft.com/office/powerpoint/2010/main" val="3358532786"/>
              </p:ext>
            </p:extLst>
          </p:nvPr>
        </p:nvGraphicFramePr>
        <p:xfrm>
          <a:off x="827314" y="4226010"/>
          <a:ext cx="7721595" cy="2532943"/>
        </p:xfrm>
        <a:graphic>
          <a:graphicData uri="http://schemas.openxmlformats.org/drawingml/2006/table">
            <a:tbl>
              <a:tblPr>
                <a:tableStyleId>{775DCB02-9BB8-47FD-8907-85C794F793BA}</a:tableStyleId>
              </a:tblPr>
              <a:tblGrid>
                <a:gridCol w="760630"/>
                <a:gridCol w="433959"/>
                <a:gridCol w="435561"/>
                <a:gridCol w="435561"/>
                <a:gridCol w="433960"/>
                <a:gridCol w="435561"/>
                <a:gridCol w="433959"/>
                <a:gridCol w="435561"/>
                <a:gridCol w="435561"/>
                <a:gridCol w="437163"/>
                <a:gridCol w="433959"/>
                <a:gridCol w="435561"/>
                <a:gridCol w="435561"/>
                <a:gridCol w="472745"/>
                <a:gridCol w="396773"/>
                <a:gridCol w="433959"/>
                <a:gridCol w="435561"/>
              </a:tblGrid>
              <a:tr h="311331">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2000" u="none" strike="noStrike" cap="none" normalizeH="0" baseline="0" dirty="0" smtClean="0">
                          <a:ln>
                            <a:noFill/>
                          </a:ln>
                          <a:solidFill>
                            <a:srgbClr val="FFFFFF"/>
                          </a:solidFill>
                          <a:effectLst/>
                        </a:rPr>
                        <a:t>场景</a:t>
                      </a:r>
                      <a:endParaRPr kumimoji="0" lang="zh-CN" altLang="en-US" sz="2000" b="0"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gridSpan="4">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2000" u="none" strike="noStrike" cap="none" normalizeH="0" baseline="0" dirty="0" smtClean="0">
                          <a:ln>
                            <a:noFill/>
                          </a:ln>
                          <a:solidFill>
                            <a:srgbClr val="FFFFFF"/>
                          </a:solidFill>
                          <a:effectLst/>
                        </a:rPr>
                        <a:t>车速</a:t>
                      </a:r>
                      <a:endParaRPr kumimoji="0" lang="zh-CN" altLang="en-US" sz="2000" b="0"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gridSpan="4">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2000" u="none" strike="noStrike" cap="none" normalizeH="0" baseline="0" dirty="0" smtClean="0">
                          <a:ln>
                            <a:noFill/>
                          </a:ln>
                          <a:solidFill>
                            <a:srgbClr val="FFFFFF"/>
                          </a:solidFill>
                          <a:effectLst/>
                        </a:rPr>
                        <a:t>送风风量</a:t>
                      </a:r>
                      <a:endParaRPr kumimoji="0" lang="zh-CN" altLang="en-US" sz="2000" b="0"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2000" u="none" strike="noStrike" cap="none" normalizeH="0" baseline="0" dirty="0" smtClean="0">
                          <a:ln>
                            <a:noFill/>
                          </a:ln>
                          <a:solidFill>
                            <a:srgbClr val="FFFFFF"/>
                          </a:solidFill>
                          <a:effectLst/>
                        </a:rPr>
                        <a:t>窗户</a:t>
                      </a:r>
                      <a:endParaRPr kumimoji="0" lang="zh-CN" altLang="en-US" sz="2000" b="0"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hMerge="1">
                  <a:txBody>
                    <a:bodyPr/>
                    <a:lstStyle/>
                    <a:p>
                      <a:endParaRPr lang="zh-CN" altLang="en-US"/>
                    </a:p>
                  </a:txBody>
                  <a:tcPr/>
                </a:tc>
                <a:tc hMerge="1">
                  <a:txBody>
                    <a:bodyPr/>
                    <a:lstStyle/>
                    <a:p>
                      <a:endParaRPr lang="zh-CN" altLang="en-US"/>
                    </a:p>
                  </a:txBody>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2000" u="none" strike="noStrike" cap="none" normalizeH="0" baseline="0" dirty="0" smtClean="0">
                          <a:ln>
                            <a:noFill/>
                          </a:ln>
                          <a:solidFill>
                            <a:srgbClr val="FFFFFF"/>
                          </a:solidFill>
                          <a:effectLst/>
                        </a:rPr>
                        <a:t>天窗</a:t>
                      </a:r>
                      <a:endParaRPr kumimoji="0" lang="zh-CN" altLang="en-US" sz="2000" b="0"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hMerge="1">
                  <a:txBody>
                    <a:bodyPr/>
                    <a:lstStyle/>
                    <a:p>
                      <a:endParaRPr lang="zh-CN" altLang="en-US"/>
                    </a:p>
                  </a:txBody>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2000" u="none" strike="noStrike" cap="none" normalizeH="0" baseline="0" dirty="0" smtClean="0">
                          <a:ln>
                            <a:noFill/>
                          </a:ln>
                          <a:solidFill>
                            <a:srgbClr val="FFFFFF"/>
                          </a:solidFill>
                          <a:effectLst/>
                        </a:rPr>
                        <a:t>音量</a:t>
                      </a:r>
                      <a:endParaRPr kumimoji="0" lang="zh-CN" altLang="en-US" sz="2000" b="0"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hMerge="1">
                  <a:txBody>
                    <a:bodyPr/>
                    <a:lstStyle/>
                    <a:p>
                      <a:endParaRPr lang="zh-CN" altLang="en-US"/>
                    </a:p>
                  </a:txBody>
                  <a:tcPr/>
                </a:tc>
                <a:tc hMerge="1">
                  <a:txBody>
                    <a:bodyPr/>
                    <a:lstStyle/>
                    <a:p>
                      <a:endParaRPr lang="zh-CN" altLang="en-US"/>
                    </a:p>
                  </a:txBody>
                  <a:tcPr/>
                </a:tc>
              </a:tr>
              <a:tr h="251662">
                <a:tc vMerge="1">
                  <a:txBody>
                    <a:bodyPr/>
                    <a:lstStyle/>
                    <a:p>
                      <a:endParaRPr lang="zh-CN" alt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u="none" strike="noStrike" cap="none" normalizeH="0" baseline="0" dirty="0" smtClean="0">
                          <a:ln>
                            <a:noFill/>
                          </a:ln>
                          <a:solidFill>
                            <a:srgbClr val="FFFFFF"/>
                          </a:solidFill>
                          <a:effectLst/>
                        </a:rPr>
                        <a:t>No</a:t>
                      </a:r>
                      <a:endParaRPr kumimoji="0" lang="zh-CN" altLang="en-US" sz="16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u="none" strike="noStrike" cap="none" normalizeH="0" baseline="0" dirty="0" smtClean="0">
                          <a:ln>
                            <a:noFill/>
                          </a:ln>
                          <a:solidFill>
                            <a:srgbClr val="FFFFFF"/>
                          </a:solidFill>
                          <a:effectLst/>
                        </a:rPr>
                        <a:t>L</a:t>
                      </a:r>
                      <a:endParaRPr kumimoji="0" lang="zh-CN" altLang="en-US" sz="16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u="none" strike="noStrike" cap="none" normalizeH="0" baseline="0" dirty="0" smtClean="0">
                          <a:ln>
                            <a:noFill/>
                          </a:ln>
                          <a:solidFill>
                            <a:srgbClr val="FFFFFF"/>
                          </a:solidFill>
                          <a:effectLst/>
                        </a:rPr>
                        <a:t>M</a:t>
                      </a:r>
                      <a:endParaRPr kumimoji="0" lang="zh-CN" altLang="en-US" sz="16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u="none" strike="noStrike" cap="none" normalizeH="0" baseline="0" dirty="0" smtClean="0">
                          <a:ln>
                            <a:noFill/>
                          </a:ln>
                          <a:solidFill>
                            <a:srgbClr val="FFFFFF"/>
                          </a:solidFill>
                          <a:effectLst/>
                        </a:rPr>
                        <a:t>H</a:t>
                      </a:r>
                      <a:endParaRPr kumimoji="0" lang="zh-CN" altLang="en-US" sz="16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en-US" altLang="zh-CN" sz="1600" u="none" strike="noStrike" cap="none" normalizeH="0" baseline="0" dirty="0" smtClean="0">
                          <a:ln>
                            <a:noFill/>
                          </a:ln>
                          <a:solidFill>
                            <a:srgbClr val="FFFFFF"/>
                          </a:solidFill>
                          <a:effectLst/>
                        </a:rPr>
                        <a:t>C</a:t>
                      </a:r>
                      <a:endParaRPr kumimoji="0" lang="zh-CN" altLang="en-US" sz="16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u="none" strike="noStrike" cap="none" normalizeH="0" baseline="0" dirty="0" smtClean="0">
                          <a:ln>
                            <a:noFill/>
                          </a:ln>
                          <a:solidFill>
                            <a:srgbClr val="FFFFFF"/>
                          </a:solidFill>
                          <a:effectLst/>
                        </a:rPr>
                        <a:t>L</a:t>
                      </a:r>
                      <a:endParaRPr kumimoji="0" lang="zh-CN" altLang="en-US" sz="16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u="none" strike="noStrike" cap="none" normalizeH="0" baseline="0" dirty="0" smtClean="0">
                          <a:ln>
                            <a:noFill/>
                          </a:ln>
                          <a:solidFill>
                            <a:srgbClr val="FFFFFF"/>
                          </a:solidFill>
                          <a:effectLst/>
                        </a:rPr>
                        <a:t>M</a:t>
                      </a:r>
                      <a:endParaRPr kumimoji="0" lang="zh-CN" altLang="en-US" sz="16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en-US" altLang="zh-CN" sz="1600" u="none" strike="noStrike" cap="none" normalizeH="0" baseline="0" dirty="0" smtClean="0">
                          <a:ln>
                            <a:noFill/>
                          </a:ln>
                          <a:solidFill>
                            <a:srgbClr val="FFFFFF"/>
                          </a:solidFill>
                          <a:effectLst/>
                        </a:rPr>
                        <a:t>H</a:t>
                      </a:r>
                      <a:endParaRPr kumimoji="0" lang="zh-CN" altLang="en-US" sz="16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u="none" strike="noStrike" cap="none" normalizeH="0" baseline="0" dirty="0" smtClean="0">
                          <a:ln>
                            <a:noFill/>
                          </a:ln>
                          <a:solidFill>
                            <a:srgbClr val="FFFFFF"/>
                          </a:solidFill>
                          <a:effectLst/>
                        </a:rPr>
                        <a:t>C</a:t>
                      </a:r>
                      <a:endParaRPr kumimoji="0" lang="zh-CN" altLang="en-US" sz="16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u="none" strike="noStrike" cap="none" normalizeH="0" baseline="0" dirty="0" smtClean="0">
                          <a:ln>
                            <a:noFill/>
                          </a:ln>
                          <a:solidFill>
                            <a:srgbClr val="FFFFFF"/>
                          </a:solidFill>
                          <a:effectLst/>
                        </a:rPr>
                        <a:t>FO</a:t>
                      </a:r>
                      <a:endParaRPr kumimoji="0" lang="zh-CN" altLang="en-US" sz="16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u="none" strike="noStrike" cap="none" normalizeH="0" baseline="0" dirty="0" smtClean="0">
                          <a:ln>
                            <a:noFill/>
                          </a:ln>
                          <a:solidFill>
                            <a:srgbClr val="FFFFFF"/>
                          </a:solidFill>
                          <a:effectLst/>
                        </a:rPr>
                        <a:t>HO</a:t>
                      </a:r>
                      <a:endParaRPr kumimoji="0" lang="zh-CN" altLang="en-US" sz="16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en-US" altLang="zh-CN" sz="1600" u="none" strike="noStrike" cap="none" normalizeH="0" baseline="0" dirty="0" smtClean="0">
                          <a:ln>
                            <a:noFill/>
                          </a:ln>
                          <a:solidFill>
                            <a:srgbClr val="FFFFFF"/>
                          </a:solidFill>
                          <a:effectLst/>
                        </a:rPr>
                        <a:t>C</a:t>
                      </a:r>
                      <a:endParaRPr kumimoji="0" lang="zh-CN" altLang="en-US" sz="16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en-US" altLang="zh-CN" sz="1600" u="none" strike="noStrike" cap="none" normalizeH="0" baseline="0" dirty="0" smtClean="0">
                          <a:ln>
                            <a:noFill/>
                          </a:ln>
                          <a:solidFill>
                            <a:srgbClr val="FFFFFF"/>
                          </a:solidFill>
                          <a:effectLst/>
                        </a:rPr>
                        <a:t>O</a:t>
                      </a:r>
                      <a:endParaRPr kumimoji="0" lang="zh-CN" altLang="en-US" sz="16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en-US" altLang="zh-CN" sz="1600" u="none" strike="noStrike" cap="none" normalizeH="0" baseline="0" dirty="0" smtClean="0">
                          <a:ln>
                            <a:noFill/>
                          </a:ln>
                          <a:solidFill>
                            <a:srgbClr val="FFFFFF"/>
                          </a:solidFill>
                          <a:effectLst/>
                        </a:rPr>
                        <a:t>L</a:t>
                      </a:r>
                      <a:endParaRPr kumimoji="0" lang="zh-CN" altLang="en-US" sz="16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u="none" strike="noStrike" cap="none" normalizeH="0" baseline="0" dirty="0" smtClean="0">
                          <a:ln>
                            <a:noFill/>
                          </a:ln>
                          <a:solidFill>
                            <a:srgbClr val="FFFFFF"/>
                          </a:solidFill>
                          <a:effectLst/>
                        </a:rPr>
                        <a:t>M</a:t>
                      </a:r>
                      <a:endParaRPr kumimoji="0" lang="zh-CN" altLang="en-US" sz="16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en-US" altLang="zh-CN" sz="1600" u="none" strike="noStrike" cap="none" normalizeH="0" baseline="0" dirty="0" smtClean="0">
                          <a:ln>
                            <a:noFill/>
                          </a:ln>
                          <a:solidFill>
                            <a:srgbClr val="FFFFFF"/>
                          </a:solidFill>
                          <a:effectLst/>
                        </a:rPr>
                        <a:t>H</a:t>
                      </a:r>
                      <a:endParaRPr kumimoji="0" lang="zh-CN" altLang="en-US" sz="16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r>
              <a:tr h="13368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200" u="none" strike="noStrike" cap="none" normalizeH="0" baseline="0" dirty="0" smtClean="0">
                          <a:ln>
                            <a:noFill/>
                          </a:ln>
                          <a:solidFill>
                            <a:srgbClr val="FFFFFF"/>
                          </a:solidFill>
                          <a:effectLst/>
                        </a:rPr>
                        <a:t>1</a:t>
                      </a:r>
                      <a:endParaRPr kumimoji="0" lang="en-US" altLang="zh-CN" sz="1200" b="0"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200" u="none" strike="noStrike" cap="none" normalizeH="0" baseline="0" dirty="0" smtClean="0">
                          <a:ln>
                            <a:noFill/>
                          </a:ln>
                          <a:solidFill>
                            <a:srgbClr val="FFFFFF"/>
                          </a:solidFill>
                          <a:effectLst/>
                        </a:rPr>
                        <a:t>　</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200" u="none" strike="noStrike" cap="none" normalizeH="0" baseline="0" dirty="0" smtClean="0">
                          <a:ln>
                            <a:noFill/>
                          </a:ln>
                          <a:solidFill>
                            <a:srgbClr val="FFFFFF"/>
                          </a:solidFill>
                          <a:effectLst/>
                        </a:rPr>
                        <a:t>　</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200" u="none" strike="noStrike" cap="none" normalizeH="0" baseline="0" smtClean="0">
                          <a:ln>
                            <a:noFill/>
                          </a:ln>
                          <a:solidFill>
                            <a:srgbClr val="FFFFFF"/>
                          </a:solidFill>
                          <a:effectLst/>
                        </a:rPr>
                        <a:t>　</a:t>
                      </a: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200" u="none" strike="noStrike" cap="none" normalizeH="0" baseline="0" smtClean="0">
                          <a:ln>
                            <a:noFill/>
                          </a:ln>
                          <a:solidFill>
                            <a:srgbClr val="FFFFFF"/>
                          </a:solidFill>
                          <a:effectLst/>
                        </a:rPr>
                        <a:t>　</a:t>
                      </a: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200" u="none" strike="noStrike" cap="none" normalizeH="0" baseline="0" smtClean="0">
                          <a:ln>
                            <a:noFill/>
                          </a:ln>
                          <a:solidFill>
                            <a:srgbClr val="FFFFFF"/>
                          </a:solidFill>
                          <a:effectLst/>
                        </a:rPr>
                        <a:t>　</a:t>
                      </a: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200" u="none" strike="noStrike" cap="none" normalizeH="0" baseline="0" smtClean="0">
                          <a:ln>
                            <a:noFill/>
                          </a:ln>
                          <a:solidFill>
                            <a:srgbClr val="FFFFFF"/>
                          </a:solidFill>
                          <a:effectLst/>
                        </a:rPr>
                        <a:t>√</a:t>
                      </a: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200" u="none" strike="noStrike" cap="none" normalizeH="0" baseline="0" smtClean="0">
                          <a:ln>
                            <a:noFill/>
                          </a:ln>
                          <a:solidFill>
                            <a:srgbClr val="FFFFFF"/>
                          </a:solidFill>
                          <a:effectLst/>
                        </a:rPr>
                        <a:t>　</a:t>
                      </a: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200" u="none" strike="noStrike" cap="none" normalizeH="0" baseline="0" dirty="0" smtClean="0">
                          <a:ln>
                            <a:noFill/>
                          </a:ln>
                          <a:solidFill>
                            <a:srgbClr val="FFFFFF"/>
                          </a:solidFill>
                          <a:effectLst/>
                        </a:rPr>
                        <a:t>　</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　</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　</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200" u="none" strike="noStrike" cap="none" normalizeH="0" baseline="0" smtClean="0">
                          <a:ln>
                            <a:noFill/>
                          </a:ln>
                          <a:solidFill>
                            <a:srgbClr val="FFFFFF"/>
                          </a:solidFill>
                          <a:effectLst/>
                        </a:rPr>
                        <a:t>　</a:t>
                      </a: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r>
              <a:tr h="25166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200" u="none" strike="noStrike" cap="none" normalizeH="0" baseline="0" dirty="0" smtClean="0">
                          <a:ln>
                            <a:noFill/>
                          </a:ln>
                          <a:solidFill>
                            <a:srgbClr val="FFFFFF"/>
                          </a:solidFill>
                          <a:effectLst/>
                        </a:rPr>
                        <a:t>2</a:t>
                      </a:r>
                      <a:endParaRPr kumimoji="0" lang="en-US" altLang="zh-CN" sz="1200" b="0"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r>
              <a:tr h="25166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200" u="none" strike="noStrike" cap="none" normalizeH="0" baseline="0" dirty="0" smtClean="0">
                          <a:ln>
                            <a:noFill/>
                          </a:ln>
                          <a:solidFill>
                            <a:srgbClr val="FFFFFF"/>
                          </a:solidFill>
                          <a:effectLst/>
                        </a:rPr>
                        <a:t>3</a:t>
                      </a:r>
                      <a:endParaRPr kumimoji="0" lang="en-US" altLang="zh-CN" sz="1200" b="0"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r>
              <a:tr h="25166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200" u="none" strike="noStrike" cap="none" normalizeH="0" baseline="0" dirty="0" smtClean="0">
                          <a:ln>
                            <a:noFill/>
                          </a:ln>
                          <a:solidFill>
                            <a:srgbClr val="FFFFFF"/>
                          </a:solidFill>
                          <a:effectLst/>
                        </a:rPr>
                        <a:t>4</a:t>
                      </a:r>
                      <a:endParaRPr kumimoji="0" lang="en-US" altLang="zh-CN" sz="1200" b="0"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r>
              <a:tr h="25166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200" u="none" strike="noStrike" cap="none" normalizeH="0" baseline="0" dirty="0" smtClean="0">
                          <a:ln>
                            <a:noFill/>
                          </a:ln>
                          <a:solidFill>
                            <a:srgbClr val="FFFFFF"/>
                          </a:solidFill>
                          <a:effectLst/>
                        </a:rPr>
                        <a:t>5</a:t>
                      </a:r>
                      <a:endParaRPr kumimoji="0" lang="en-US" altLang="zh-CN" sz="1200" b="0"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r>
              <a:tr h="25166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200" u="none" strike="noStrike" cap="none" normalizeH="0" baseline="0" dirty="0" smtClean="0">
                          <a:ln>
                            <a:noFill/>
                          </a:ln>
                          <a:solidFill>
                            <a:srgbClr val="FFFFFF"/>
                          </a:solidFill>
                          <a:effectLst/>
                        </a:rPr>
                        <a:t>6</a:t>
                      </a:r>
                      <a:endParaRPr kumimoji="0" lang="en-US" altLang="zh-CN" sz="1200" b="0"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r>
              <a:tr h="25166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200" u="none" strike="noStrike" cap="none" normalizeH="0" baseline="0" dirty="0" smtClean="0">
                          <a:ln>
                            <a:noFill/>
                          </a:ln>
                          <a:solidFill>
                            <a:srgbClr val="FFFFFF"/>
                          </a:solidFill>
                          <a:effectLst/>
                        </a:rPr>
                        <a:t>7</a:t>
                      </a:r>
                      <a:endParaRPr kumimoji="0" lang="en-US" altLang="zh-CN" sz="1200" b="0"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r>
              <a:tr h="25166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200" u="none" strike="noStrike" cap="none" normalizeH="0" baseline="0" dirty="0" smtClean="0">
                          <a:ln>
                            <a:noFill/>
                          </a:ln>
                          <a:solidFill>
                            <a:srgbClr val="FFFFFF"/>
                          </a:solidFill>
                          <a:effectLst/>
                        </a:rPr>
                        <a:t>8</a:t>
                      </a:r>
                      <a:endParaRPr kumimoji="0" lang="en-US" altLang="zh-CN" sz="1200" b="0"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zh-CN" altLang="en-US" sz="1200" u="none" strike="noStrike" cap="none" normalizeH="0" baseline="0" dirty="0" smtClean="0">
                          <a:ln>
                            <a:noFill/>
                          </a:ln>
                          <a:solidFill>
                            <a:srgbClr val="FFFFFF"/>
                          </a:solidFill>
                          <a:effectLst/>
                        </a:rPr>
                        <a:t>√</a:t>
                      </a: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2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r>
            </a:tbl>
          </a:graphicData>
        </a:graphic>
      </p:graphicFrame>
      <p:sp>
        <p:nvSpPr>
          <p:cNvPr id="4" name="标题 1"/>
          <p:cNvSpPr txBox="1">
            <a:spLocks/>
          </p:cNvSpPr>
          <p:nvPr/>
        </p:nvSpPr>
        <p:spPr bwMode="auto">
          <a:xfrm>
            <a:off x="197892" y="324496"/>
            <a:ext cx="5535251" cy="714875"/>
          </a:xfrm>
          <a:prstGeom prst="rect">
            <a:avLst/>
          </a:prstGeom>
          <a:noFill/>
        </p:spPr>
        <p:txBody>
          <a:bodyPr lIns="0" rIns="72000" anchor="t" anchorCtr="0"/>
          <a:lstStyle>
            <a:lvl1pPr algn="l" defTabSz="914963" rtl="0" eaLnBrk="1" fontAlgn="base" hangingPunct="1">
              <a:spcBef>
                <a:spcPct val="0"/>
              </a:spcBef>
              <a:spcAft>
                <a:spcPct val="0"/>
              </a:spcAft>
              <a:defRPr kumimoji="1" lang="zh-CN" altLang="en-US" sz="4021" b="1" kern="1200">
                <a:solidFill>
                  <a:schemeClr val="tx1"/>
                </a:solidFill>
                <a:latin typeface="+mj-ea"/>
                <a:ea typeface="+mj-ea"/>
                <a:cs typeface="+mj-cs"/>
              </a:defRPr>
            </a:lvl1pPr>
            <a:lvl2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2pPr>
            <a:lvl3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3pPr>
            <a:lvl4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4pPr>
            <a:lvl5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5pPr>
            <a:lvl6pPr marL="437723"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6pPr>
            <a:lvl7pPr marL="875447"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7pPr>
            <a:lvl8pPr marL="1313170"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8pPr>
            <a:lvl9pPr marL="1750893"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9pPr>
          </a:lstStyle>
          <a:p>
            <a:r>
              <a:rPr lang="zh-CN" altLang="en-US" sz="3600" b="0" dirty="0">
                <a:solidFill>
                  <a:schemeClr val="bg1"/>
                </a:solidFill>
                <a:latin typeface="微软雅黑" panose="020B0503020204020204" pitchFamily="34" charset="-122"/>
                <a:ea typeface="微软雅黑" panose="020B0503020204020204" pitchFamily="34" charset="-122"/>
              </a:rPr>
              <a:t>双麦降噪分场景效果测试</a:t>
            </a:r>
          </a:p>
        </p:txBody>
      </p:sp>
    </p:spTree>
    <p:extLst>
      <p:ext uri="{BB962C8B-B14F-4D97-AF65-F5344CB8AC3E}">
        <p14:creationId xmlns:p14="http://schemas.microsoft.com/office/powerpoint/2010/main" val="1895161185"/>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179775395"/>
              </p:ext>
            </p:extLst>
          </p:nvPr>
        </p:nvGraphicFramePr>
        <p:xfrm>
          <a:off x="536027" y="4052720"/>
          <a:ext cx="8166544" cy="2808863"/>
        </p:xfrm>
        <a:graphic>
          <a:graphicData uri="http://schemas.openxmlformats.org/drawingml/2006/table">
            <a:tbl>
              <a:tblPr firstRow="1" bandRow="1">
                <a:tableStyleId>{ED083AE6-46FA-4A59-8FB0-9F97EB10719F}</a:tableStyleId>
              </a:tblPr>
              <a:tblGrid>
                <a:gridCol w="507924"/>
                <a:gridCol w="374715"/>
                <a:gridCol w="428465"/>
                <a:gridCol w="428465"/>
                <a:gridCol w="428465"/>
                <a:gridCol w="428465"/>
                <a:gridCol w="428465"/>
                <a:gridCol w="428465"/>
                <a:gridCol w="428465"/>
                <a:gridCol w="428465"/>
                <a:gridCol w="428465"/>
                <a:gridCol w="428465"/>
                <a:gridCol w="428465"/>
                <a:gridCol w="428465"/>
                <a:gridCol w="428465"/>
                <a:gridCol w="428465"/>
                <a:gridCol w="428465"/>
                <a:gridCol w="428465"/>
                <a:gridCol w="428465"/>
              </a:tblGrid>
              <a:tr h="223393">
                <a:tc rowSpan="2">
                  <a:txBody>
                    <a:bodyPr/>
                    <a:lstStyle/>
                    <a:p>
                      <a:pPr algn="ctr" rtl="0" fontAlgn="ctr"/>
                      <a:r>
                        <a:rPr lang="zh-CN" altLang="en-US" sz="2000" b="0" u="none" strike="noStrike" dirty="0">
                          <a:solidFill>
                            <a:srgbClr val="FFFFFF"/>
                          </a:solidFill>
                          <a:effectLst/>
                        </a:rPr>
                        <a:t>场景</a:t>
                      </a:r>
                      <a:endParaRPr lang="zh-CN" altLang="en-US" sz="2000" b="0" i="0" u="none" strike="noStrike" dirty="0">
                        <a:solidFill>
                          <a:srgbClr val="FFFFFF"/>
                        </a:solidFill>
                        <a:effectLst/>
                        <a:latin typeface="微软雅黑"/>
                      </a:endParaRPr>
                    </a:p>
                  </a:txBody>
                  <a:tcPr marL="4703" marR="4703" marT="4703" marB="0" anchor="ctr">
                    <a:solidFill>
                      <a:schemeClr val="tx1"/>
                    </a:solidFill>
                  </a:tcPr>
                </a:tc>
                <a:tc gridSpan="4">
                  <a:txBody>
                    <a:bodyPr/>
                    <a:lstStyle/>
                    <a:p>
                      <a:pPr algn="ctr" rtl="0" fontAlgn="ctr"/>
                      <a:r>
                        <a:rPr lang="zh-CN" altLang="en-US" sz="2000" b="0" u="none" strike="noStrike" dirty="0">
                          <a:solidFill>
                            <a:srgbClr val="FFFFFF"/>
                          </a:solidFill>
                          <a:effectLst/>
                        </a:rPr>
                        <a:t>音乐音量</a:t>
                      </a:r>
                      <a:endParaRPr lang="zh-CN" altLang="en-US" sz="2000" b="0" i="0" u="none" strike="noStrike" dirty="0">
                        <a:solidFill>
                          <a:srgbClr val="FFFFFF"/>
                        </a:solidFill>
                        <a:effectLst/>
                        <a:latin typeface="微软雅黑"/>
                      </a:endParaRPr>
                    </a:p>
                  </a:txBody>
                  <a:tcPr marL="4703" marR="4703" marT="4703" marB="0" anchor="ctr">
                    <a:solidFill>
                      <a:schemeClr val="tx1"/>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gridSpan="6">
                  <a:txBody>
                    <a:bodyPr/>
                    <a:lstStyle/>
                    <a:p>
                      <a:pPr algn="ctr" rtl="0" fontAlgn="ctr"/>
                      <a:r>
                        <a:rPr lang="zh-CN" altLang="en-US" sz="2000" b="0" u="none" strike="noStrike" dirty="0">
                          <a:solidFill>
                            <a:srgbClr val="FFFFFF"/>
                          </a:solidFill>
                          <a:effectLst/>
                        </a:rPr>
                        <a:t>音乐类型</a:t>
                      </a:r>
                      <a:endParaRPr lang="zh-CN" altLang="en-US" sz="2000" b="0" i="0" u="none" strike="noStrike" dirty="0">
                        <a:solidFill>
                          <a:srgbClr val="FFFFFF"/>
                        </a:solidFill>
                        <a:effectLst/>
                        <a:latin typeface="微软雅黑"/>
                      </a:endParaRPr>
                    </a:p>
                  </a:txBody>
                  <a:tcPr marL="4703" marR="4703" marT="4703" marB="0" anchor="ctr">
                    <a:solidFill>
                      <a:schemeClr val="tx1"/>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gridSpan="3">
                  <a:txBody>
                    <a:bodyPr/>
                    <a:lstStyle/>
                    <a:p>
                      <a:pPr algn="ctr" fontAlgn="ctr"/>
                      <a:r>
                        <a:rPr lang="zh-CN" altLang="en-US" sz="2000" b="0" u="none" strike="noStrike" dirty="0">
                          <a:solidFill>
                            <a:srgbClr val="FFFFFF"/>
                          </a:solidFill>
                          <a:effectLst/>
                        </a:rPr>
                        <a:t>车速</a:t>
                      </a:r>
                      <a:endParaRPr lang="zh-CN" altLang="en-US" sz="2000" b="0" i="0" u="none" strike="noStrike" dirty="0">
                        <a:solidFill>
                          <a:srgbClr val="FFFFFF"/>
                        </a:solidFill>
                        <a:effectLst/>
                        <a:latin typeface="Arial"/>
                      </a:endParaRPr>
                    </a:p>
                  </a:txBody>
                  <a:tcPr marL="4703" marR="4703" marT="4703" marB="0" anchor="ctr">
                    <a:solidFill>
                      <a:schemeClr val="tx1"/>
                    </a:solidFill>
                  </a:tcPr>
                </a:tc>
                <a:tc hMerge="1">
                  <a:txBody>
                    <a:bodyPr/>
                    <a:lstStyle/>
                    <a:p>
                      <a:endParaRPr lang="zh-CN" altLang="en-US"/>
                    </a:p>
                  </a:txBody>
                  <a:tcPr/>
                </a:tc>
                <a:tc hMerge="1">
                  <a:txBody>
                    <a:bodyPr/>
                    <a:lstStyle/>
                    <a:p>
                      <a:endParaRPr lang="zh-CN" altLang="en-US"/>
                    </a:p>
                  </a:txBody>
                  <a:tcPr/>
                </a:tc>
                <a:tc gridSpan="3">
                  <a:txBody>
                    <a:bodyPr/>
                    <a:lstStyle/>
                    <a:p>
                      <a:pPr algn="ctr" rtl="0" fontAlgn="ctr"/>
                      <a:r>
                        <a:rPr lang="zh-CN" altLang="en-US" sz="2000" b="0" u="none" strike="noStrike" dirty="0">
                          <a:solidFill>
                            <a:srgbClr val="FFFFFF"/>
                          </a:solidFill>
                          <a:effectLst/>
                        </a:rPr>
                        <a:t>空调</a:t>
                      </a:r>
                      <a:endParaRPr lang="zh-CN" altLang="en-US" sz="2000" b="0" i="0" u="none" strike="noStrike" dirty="0">
                        <a:solidFill>
                          <a:srgbClr val="FFFFFF"/>
                        </a:solidFill>
                        <a:effectLst/>
                        <a:latin typeface="微软雅黑"/>
                      </a:endParaRPr>
                    </a:p>
                  </a:txBody>
                  <a:tcPr marL="4703" marR="4703" marT="4703" marB="0" anchor="ctr">
                    <a:solidFill>
                      <a:schemeClr val="tx1"/>
                    </a:solidFill>
                  </a:tcPr>
                </a:tc>
                <a:tc hMerge="1">
                  <a:txBody>
                    <a:bodyPr/>
                    <a:lstStyle/>
                    <a:p>
                      <a:endParaRPr lang="zh-CN" altLang="en-US"/>
                    </a:p>
                  </a:txBody>
                  <a:tcPr/>
                </a:tc>
                <a:tc hMerge="1">
                  <a:txBody>
                    <a:bodyPr/>
                    <a:lstStyle/>
                    <a:p>
                      <a:endParaRPr lang="zh-CN" altLang="en-US"/>
                    </a:p>
                  </a:txBody>
                  <a:tcPr/>
                </a:tc>
                <a:tc gridSpan="2">
                  <a:txBody>
                    <a:bodyPr/>
                    <a:lstStyle/>
                    <a:p>
                      <a:pPr algn="ctr" fontAlgn="ctr"/>
                      <a:r>
                        <a:rPr lang="zh-CN" altLang="en-US" sz="2000" b="0" u="none" strike="noStrike" dirty="0">
                          <a:solidFill>
                            <a:srgbClr val="FFFFFF"/>
                          </a:solidFill>
                          <a:effectLst/>
                        </a:rPr>
                        <a:t>窗户</a:t>
                      </a:r>
                      <a:endParaRPr lang="zh-CN" altLang="en-US" sz="2000" b="0" i="0" u="none" strike="noStrike" dirty="0">
                        <a:solidFill>
                          <a:srgbClr val="FFFFFF"/>
                        </a:solidFill>
                        <a:effectLst/>
                        <a:latin typeface="Arial"/>
                      </a:endParaRPr>
                    </a:p>
                  </a:txBody>
                  <a:tcPr marL="4703" marR="4703" marT="4703" marB="0" anchor="ctr">
                    <a:solidFill>
                      <a:schemeClr val="tx1"/>
                    </a:solidFill>
                  </a:tcPr>
                </a:tc>
                <a:tc hMerge="1">
                  <a:txBody>
                    <a:bodyPr/>
                    <a:lstStyle/>
                    <a:p>
                      <a:endParaRPr lang="zh-CN" altLang="en-US"/>
                    </a:p>
                  </a:txBody>
                  <a:tcPr/>
                </a:tc>
              </a:tr>
              <a:tr h="200582">
                <a:tc vMerge="1">
                  <a:txBody>
                    <a:bodyPr/>
                    <a:lstStyle/>
                    <a:p>
                      <a:endParaRPr lang="zh-CN" altLang="en-US"/>
                    </a:p>
                  </a:txBody>
                  <a:tcPr/>
                </a:tc>
                <a:tc>
                  <a:txBody>
                    <a:bodyPr/>
                    <a:lstStyle/>
                    <a:p>
                      <a:pPr algn="ctr" rtl="0" fontAlgn="ctr"/>
                      <a:r>
                        <a:rPr lang="en-US" sz="1600" u="none" strike="noStrike" dirty="0">
                          <a:solidFill>
                            <a:srgbClr val="FFFFFF"/>
                          </a:solidFill>
                          <a:effectLst/>
                        </a:rPr>
                        <a:t>No</a:t>
                      </a:r>
                      <a:endParaRPr lang="en-US" sz="1600" b="0" i="0" u="none" strike="noStrike" dirty="0">
                        <a:solidFill>
                          <a:srgbClr val="FFFFFF"/>
                        </a:solidFill>
                        <a:effectLst/>
                        <a:latin typeface="微软雅黑"/>
                      </a:endParaRPr>
                    </a:p>
                  </a:txBody>
                  <a:tcPr marL="4703" marR="4703" marT="4703" marB="0" anchor="ctr">
                    <a:solidFill>
                      <a:schemeClr val="tx1"/>
                    </a:solidFill>
                  </a:tcPr>
                </a:tc>
                <a:tc>
                  <a:txBody>
                    <a:bodyPr/>
                    <a:lstStyle/>
                    <a:p>
                      <a:pPr algn="ctr" rtl="0" fontAlgn="ctr"/>
                      <a:r>
                        <a:rPr lang="en-US" sz="1600" u="none" strike="noStrike" dirty="0">
                          <a:solidFill>
                            <a:srgbClr val="FFFFFF"/>
                          </a:solidFill>
                          <a:effectLst/>
                        </a:rPr>
                        <a:t>L</a:t>
                      </a:r>
                      <a:endParaRPr lang="en-US" sz="1600" b="0" i="0" u="none" strike="noStrike" dirty="0">
                        <a:solidFill>
                          <a:srgbClr val="FFFFFF"/>
                        </a:solidFill>
                        <a:effectLst/>
                        <a:latin typeface="微软雅黑"/>
                      </a:endParaRPr>
                    </a:p>
                  </a:txBody>
                  <a:tcPr marL="4703" marR="4703" marT="4703" marB="0" anchor="ctr">
                    <a:solidFill>
                      <a:schemeClr val="tx1"/>
                    </a:solidFill>
                  </a:tcPr>
                </a:tc>
                <a:tc>
                  <a:txBody>
                    <a:bodyPr/>
                    <a:lstStyle/>
                    <a:p>
                      <a:pPr algn="ctr" rtl="0" fontAlgn="ctr"/>
                      <a:r>
                        <a:rPr lang="en-US" sz="1600" u="none" strike="noStrike" dirty="0">
                          <a:solidFill>
                            <a:srgbClr val="FFFFFF"/>
                          </a:solidFill>
                          <a:effectLst/>
                        </a:rPr>
                        <a:t>M</a:t>
                      </a:r>
                      <a:endParaRPr lang="en-US" sz="1600" b="0" i="0" u="none" strike="noStrike" dirty="0">
                        <a:solidFill>
                          <a:srgbClr val="FFFFFF"/>
                        </a:solidFill>
                        <a:effectLst/>
                        <a:latin typeface="微软雅黑"/>
                      </a:endParaRPr>
                    </a:p>
                  </a:txBody>
                  <a:tcPr marL="4703" marR="4703" marT="4703" marB="0" anchor="ctr">
                    <a:solidFill>
                      <a:schemeClr val="tx1"/>
                    </a:solidFill>
                  </a:tcPr>
                </a:tc>
                <a:tc>
                  <a:txBody>
                    <a:bodyPr/>
                    <a:lstStyle/>
                    <a:p>
                      <a:pPr algn="ctr" rtl="0" fontAlgn="ctr"/>
                      <a:r>
                        <a:rPr lang="en-US" sz="1600" u="none" strike="noStrike" dirty="0">
                          <a:solidFill>
                            <a:srgbClr val="FFFFFF"/>
                          </a:solidFill>
                          <a:effectLst/>
                        </a:rPr>
                        <a:t>H</a:t>
                      </a:r>
                      <a:endParaRPr lang="en-US" sz="1600" b="0" i="0" u="none" strike="noStrike" dirty="0">
                        <a:solidFill>
                          <a:srgbClr val="FFFFFF"/>
                        </a:solidFill>
                        <a:effectLst/>
                        <a:latin typeface="微软雅黑"/>
                      </a:endParaRPr>
                    </a:p>
                  </a:txBody>
                  <a:tcPr marL="4703" marR="4703" marT="4703" marB="0" anchor="ctr">
                    <a:solidFill>
                      <a:schemeClr val="tx1"/>
                    </a:solidFill>
                  </a:tcPr>
                </a:tc>
                <a:tc>
                  <a:txBody>
                    <a:bodyPr/>
                    <a:lstStyle/>
                    <a:p>
                      <a:pPr algn="ctr" rtl="0" fontAlgn="ctr"/>
                      <a:r>
                        <a:rPr lang="en-US" sz="1600" u="none" strike="noStrike" dirty="0" smtClean="0">
                          <a:solidFill>
                            <a:srgbClr val="FFFFFF"/>
                          </a:solidFill>
                          <a:effectLst/>
                        </a:rPr>
                        <a:t>R</a:t>
                      </a:r>
                      <a:endParaRPr lang="en-US" sz="1600" b="0" i="0" u="none" strike="noStrike" dirty="0">
                        <a:solidFill>
                          <a:srgbClr val="FFFFFF"/>
                        </a:solidFill>
                        <a:effectLst/>
                        <a:latin typeface="微软雅黑"/>
                      </a:endParaRPr>
                    </a:p>
                  </a:txBody>
                  <a:tcPr marL="4703" marR="4703" marT="4703" marB="0" anchor="ctr">
                    <a:solidFill>
                      <a:schemeClr val="tx1"/>
                    </a:solidFill>
                  </a:tcPr>
                </a:tc>
                <a:tc>
                  <a:txBody>
                    <a:bodyPr/>
                    <a:lstStyle/>
                    <a:p>
                      <a:pPr algn="ctr" rtl="0" fontAlgn="ctr"/>
                      <a:r>
                        <a:rPr lang="en-US" sz="1600" u="none" strike="noStrike" dirty="0" smtClean="0">
                          <a:solidFill>
                            <a:srgbClr val="FFFFFF"/>
                          </a:solidFill>
                          <a:effectLst/>
                        </a:rPr>
                        <a:t>Mc</a:t>
                      </a:r>
                      <a:endParaRPr lang="en-US" sz="1600" b="0" i="0" u="none" strike="noStrike" dirty="0">
                        <a:solidFill>
                          <a:srgbClr val="FFFFFF"/>
                        </a:solidFill>
                        <a:effectLst/>
                        <a:latin typeface="微软雅黑"/>
                      </a:endParaRPr>
                    </a:p>
                  </a:txBody>
                  <a:tcPr marL="4703" marR="4703" marT="4703" marB="0" anchor="ctr">
                    <a:solidFill>
                      <a:schemeClr val="tx1"/>
                    </a:solidFill>
                  </a:tcPr>
                </a:tc>
                <a:tc>
                  <a:txBody>
                    <a:bodyPr/>
                    <a:lstStyle/>
                    <a:p>
                      <a:pPr algn="ctr" rtl="0" fontAlgn="ctr"/>
                      <a:r>
                        <a:rPr lang="en-US" sz="1600" u="none" strike="noStrike" dirty="0" err="1">
                          <a:solidFill>
                            <a:srgbClr val="FFFFFF"/>
                          </a:solidFill>
                          <a:effectLst/>
                        </a:rPr>
                        <a:t>Mn</a:t>
                      </a:r>
                      <a:endParaRPr lang="en-US" sz="1600" b="0" i="0" u="none" strike="noStrike" dirty="0">
                        <a:solidFill>
                          <a:srgbClr val="FFFFFF"/>
                        </a:solidFill>
                        <a:effectLst/>
                        <a:latin typeface="微软雅黑"/>
                      </a:endParaRPr>
                    </a:p>
                  </a:txBody>
                  <a:tcPr marL="4703" marR="4703" marT="4703" marB="0" anchor="ctr">
                    <a:solidFill>
                      <a:schemeClr val="tx1"/>
                    </a:solidFill>
                  </a:tcPr>
                </a:tc>
                <a:tc>
                  <a:txBody>
                    <a:bodyPr/>
                    <a:lstStyle/>
                    <a:p>
                      <a:pPr algn="ctr" rtl="0" fontAlgn="ctr"/>
                      <a:r>
                        <a:rPr lang="en-US" sz="1600" u="none" strike="noStrike" dirty="0" err="1">
                          <a:solidFill>
                            <a:srgbClr val="FFFFFF"/>
                          </a:solidFill>
                          <a:effectLst/>
                        </a:rPr>
                        <a:t>Mp</a:t>
                      </a:r>
                      <a:endParaRPr lang="en-US" sz="1600" b="0" i="0" u="none" strike="noStrike" dirty="0">
                        <a:solidFill>
                          <a:srgbClr val="FFFFFF"/>
                        </a:solidFill>
                        <a:effectLst/>
                        <a:latin typeface="微软雅黑"/>
                      </a:endParaRPr>
                    </a:p>
                  </a:txBody>
                  <a:tcPr marL="4703" marR="4703" marT="4703" marB="0" anchor="ctr">
                    <a:solidFill>
                      <a:schemeClr val="tx1"/>
                    </a:solidFill>
                  </a:tcPr>
                </a:tc>
                <a:tc>
                  <a:txBody>
                    <a:bodyPr/>
                    <a:lstStyle/>
                    <a:p>
                      <a:pPr algn="ctr" rtl="0" fontAlgn="ctr"/>
                      <a:r>
                        <a:rPr lang="en-US" sz="1600" u="none" strike="noStrike" dirty="0">
                          <a:solidFill>
                            <a:srgbClr val="FFFFFF"/>
                          </a:solidFill>
                          <a:effectLst/>
                        </a:rPr>
                        <a:t>Mb</a:t>
                      </a:r>
                      <a:endParaRPr lang="en-US" sz="1600" b="0" i="0" u="none" strike="noStrike" dirty="0">
                        <a:solidFill>
                          <a:srgbClr val="FFFFFF"/>
                        </a:solidFill>
                        <a:effectLst/>
                        <a:latin typeface="微软雅黑"/>
                      </a:endParaRPr>
                    </a:p>
                  </a:txBody>
                  <a:tcPr marL="4703" marR="4703" marT="4703" marB="0" anchor="ctr">
                    <a:solidFill>
                      <a:schemeClr val="tx1"/>
                    </a:solidFill>
                  </a:tcPr>
                </a:tc>
                <a:tc>
                  <a:txBody>
                    <a:bodyPr/>
                    <a:lstStyle/>
                    <a:p>
                      <a:pPr algn="ctr" rtl="0" fontAlgn="ctr"/>
                      <a:r>
                        <a:rPr lang="en-US" sz="1600" u="none" strike="noStrike" dirty="0" err="1">
                          <a:solidFill>
                            <a:srgbClr val="FFFFFF"/>
                          </a:solidFill>
                          <a:effectLst/>
                        </a:rPr>
                        <a:t>Mr</a:t>
                      </a:r>
                      <a:endParaRPr lang="en-US" sz="1600" b="0" i="0" u="none" strike="noStrike" dirty="0">
                        <a:solidFill>
                          <a:srgbClr val="FFFFFF"/>
                        </a:solidFill>
                        <a:effectLst/>
                        <a:latin typeface="微软雅黑"/>
                      </a:endParaRPr>
                    </a:p>
                  </a:txBody>
                  <a:tcPr marL="4703" marR="4703" marT="4703" marB="0" anchor="ctr">
                    <a:solidFill>
                      <a:schemeClr val="tx1"/>
                    </a:solidFill>
                  </a:tcPr>
                </a:tc>
                <a:tc>
                  <a:txBody>
                    <a:bodyPr/>
                    <a:lstStyle/>
                    <a:p>
                      <a:pPr algn="ctr" rtl="0" fontAlgn="ctr"/>
                      <a:r>
                        <a:rPr lang="en-US" sz="1600" u="none" strike="noStrike" dirty="0">
                          <a:solidFill>
                            <a:srgbClr val="FFFFFF"/>
                          </a:solidFill>
                          <a:effectLst/>
                        </a:rPr>
                        <a:t>L</a:t>
                      </a:r>
                      <a:endParaRPr lang="en-US" sz="1600" b="0" i="0" u="none" strike="noStrike" dirty="0">
                        <a:solidFill>
                          <a:srgbClr val="FFFFFF"/>
                        </a:solidFill>
                        <a:effectLst/>
                        <a:latin typeface="微软雅黑"/>
                      </a:endParaRPr>
                    </a:p>
                  </a:txBody>
                  <a:tcPr marL="4703" marR="4703" marT="4703" marB="0" anchor="ctr">
                    <a:solidFill>
                      <a:schemeClr val="tx1"/>
                    </a:solidFill>
                  </a:tcPr>
                </a:tc>
                <a:tc>
                  <a:txBody>
                    <a:bodyPr/>
                    <a:lstStyle/>
                    <a:p>
                      <a:pPr algn="ctr" rtl="0" fontAlgn="ctr"/>
                      <a:r>
                        <a:rPr lang="en-US" sz="1600" u="none" strike="noStrike" dirty="0">
                          <a:solidFill>
                            <a:srgbClr val="FFFFFF"/>
                          </a:solidFill>
                          <a:effectLst/>
                        </a:rPr>
                        <a:t>M</a:t>
                      </a:r>
                      <a:endParaRPr lang="en-US" sz="1600" b="0" i="0" u="none" strike="noStrike" dirty="0">
                        <a:solidFill>
                          <a:srgbClr val="FFFFFF"/>
                        </a:solidFill>
                        <a:effectLst/>
                        <a:latin typeface="微软雅黑"/>
                      </a:endParaRPr>
                    </a:p>
                  </a:txBody>
                  <a:tcPr marL="4703" marR="4703" marT="4703" marB="0" anchor="ctr">
                    <a:solidFill>
                      <a:schemeClr val="tx1"/>
                    </a:solidFill>
                  </a:tcPr>
                </a:tc>
                <a:tc>
                  <a:txBody>
                    <a:bodyPr/>
                    <a:lstStyle/>
                    <a:p>
                      <a:pPr algn="ctr" rtl="0" fontAlgn="ctr"/>
                      <a:r>
                        <a:rPr lang="en-US" sz="1600" u="none" strike="noStrike" dirty="0">
                          <a:solidFill>
                            <a:srgbClr val="FFFFFF"/>
                          </a:solidFill>
                          <a:effectLst/>
                        </a:rPr>
                        <a:t>H</a:t>
                      </a:r>
                      <a:endParaRPr lang="en-US" sz="1600" b="0" i="0" u="none" strike="noStrike" dirty="0">
                        <a:solidFill>
                          <a:srgbClr val="FFFFFF"/>
                        </a:solidFill>
                        <a:effectLst/>
                        <a:latin typeface="微软雅黑"/>
                      </a:endParaRPr>
                    </a:p>
                  </a:txBody>
                  <a:tcPr marL="4703" marR="4703" marT="4703" marB="0" anchor="ctr">
                    <a:solidFill>
                      <a:schemeClr val="tx1"/>
                    </a:solidFill>
                  </a:tcPr>
                </a:tc>
                <a:tc>
                  <a:txBody>
                    <a:bodyPr/>
                    <a:lstStyle/>
                    <a:p>
                      <a:pPr algn="ctr" rtl="0" fontAlgn="ctr"/>
                      <a:r>
                        <a:rPr lang="en-US" sz="1600" u="none" strike="noStrike" dirty="0">
                          <a:solidFill>
                            <a:srgbClr val="FFFFFF"/>
                          </a:solidFill>
                          <a:effectLst/>
                        </a:rPr>
                        <a:t>L</a:t>
                      </a:r>
                      <a:endParaRPr lang="en-US" sz="1600" b="0" i="0" u="none" strike="noStrike" dirty="0">
                        <a:solidFill>
                          <a:srgbClr val="FFFFFF"/>
                        </a:solidFill>
                        <a:effectLst/>
                        <a:latin typeface="微软雅黑"/>
                      </a:endParaRPr>
                    </a:p>
                  </a:txBody>
                  <a:tcPr marL="4703" marR="4703" marT="4703" marB="0" anchor="ctr">
                    <a:solidFill>
                      <a:schemeClr val="tx1"/>
                    </a:solidFill>
                  </a:tcPr>
                </a:tc>
                <a:tc>
                  <a:txBody>
                    <a:bodyPr/>
                    <a:lstStyle/>
                    <a:p>
                      <a:pPr algn="ctr" rtl="0" fontAlgn="ctr"/>
                      <a:r>
                        <a:rPr lang="en-US" sz="1600" u="none" strike="noStrike" dirty="0">
                          <a:solidFill>
                            <a:srgbClr val="FFFFFF"/>
                          </a:solidFill>
                          <a:effectLst/>
                        </a:rPr>
                        <a:t>M</a:t>
                      </a:r>
                      <a:endParaRPr lang="en-US" sz="1600" b="0" i="0" u="none" strike="noStrike" dirty="0">
                        <a:solidFill>
                          <a:srgbClr val="FFFFFF"/>
                        </a:solidFill>
                        <a:effectLst/>
                        <a:latin typeface="微软雅黑"/>
                      </a:endParaRPr>
                    </a:p>
                  </a:txBody>
                  <a:tcPr marL="4703" marR="4703" marT="4703" marB="0" anchor="ctr">
                    <a:solidFill>
                      <a:schemeClr val="tx1"/>
                    </a:solidFill>
                  </a:tcPr>
                </a:tc>
                <a:tc>
                  <a:txBody>
                    <a:bodyPr/>
                    <a:lstStyle/>
                    <a:p>
                      <a:pPr algn="ctr" rtl="0" fontAlgn="ctr"/>
                      <a:r>
                        <a:rPr lang="en-US" sz="1600" u="none" strike="noStrike" dirty="0">
                          <a:solidFill>
                            <a:srgbClr val="FFFFFF"/>
                          </a:solidFill>
                          <a:effectLst/>
                        </a:rPr>
                        <a:t>H</a:t>
                      </a:r>
                      <a:endParaRPr lang="en-US" sz="1600" b="0" i="0" u="none" strike="noStrike" dirty="0">
                        <a:solidFill>
                          <a:srgbClr val="FFFFFF"/>
                        </a:solidFill>
                        <a:effectLst/>
                        <a:latin typeface="微软雅黑"/>
                      </a:endParaRPr>
                    </a:p>
                  </a:txBody>
                  <a:tcPr marL="4703" marR="4703" marT="4703" marB="0" anchor="ctr">
                    <a:solidFill>
                      <a:schemeClr val="tx1"/>
                    </a:solidFill>
                  </a:tcPr>
                </a:tc>
                <a:tc>
                  <a:txBody>
                    <a:bodyPr/>
                    <a:lstStyle/>
                    <a:p>
                      <a:pPr algn="ctr" rtl="0" fontAlgn="ctr"/>
                      <a:r>
                        <a:rPr lang="en-US" sz="1600" u="none" strike="noStrike" dirty="0">
                          <a:solidFill>
                            <a:srgbClr val="FFFFFF"/>
                          </a:solidFill>
                          <a:effectLst/>
                        </a:rPr>
                        <a:t>C</a:t>
                      </a:r>
                      <a:endParaRPr lang="en-US" sz="1600" b="0" i="0" u="none" strike="noStrike" dirty="0">
                        <a:solidFill>
                          <a:srgbClr val="FFFFFF"/>
                        </a:solidFill>
                        <a:effectLst/>
                        <a:latin typeface="微软雅黑"/>
                      </a:endParaRPr>
                    </a:p>
                  </a:txBody>
                  <a:tcPr marL="4703" marR="4703" marT="4703" marB="0" anchor="ctr">
                    <a:solidFill>
                      <a:schemeClr val="tx1"/>
                    </a:solidFill>
                  </a:tcPr>
                </a:tc>
                <a:tc>
                  <a:txBody>
                    <a:bodyPr/>
                    <a:lstStyle/>
                    <a:p>
                      <a:pPr algn="ctr" rtl="0" fontAlgn="ctr"/>
                      <a:r>
                        <a:rPr lang="en-US" sz="1600" u="none" strike="noStrike" dirty="0">
                          <a:solidFill>
                            <a:srgbClr val="FFFFFF"/>
                          </a:solidFill>
                          <a:effectLst/>
                        </a:rPr>
                        <a:t>O</a:t>
                      </a:r>
                      <a:endParaRPr lang="en-US" sz="1600" b="0" i="0" u="none" strike="noStrike" dirty="0">
                        <a:solidFill>
                          <a:srgbClr val="FFFFFF"/>
                        </a:solidFill>
                        <a:effectLst/>
                        <a:latin typeface="微软雅黑"/>
                      </a:endParaRPr>
                    </a:p>
                  </a:txBody>
                  <a:tcPr marL="4703" marR="4703" marT="4703" marB="0" anchor="ctr">
                    <a:solidFill>
                      <a:schemeClr val="tx1"/>
                    </a:solidFill>
                  </a:tcPr>
                </a:tc>
              </a:tr>
              <a:tr h="24403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200" u="none" strike="noStrike" cap="none" normalizeH="0" baseline="0" dirty="0" smtClean="0">
                          <a:ln>
                            <a:noFill/>
                          </a:ln>
                          <a:solidFill>
                            <a:srgbClr val="FFFFFF"/>
                          </a:solidFill>
                          <a:effectLst/>
                        </a:rPr>
                        <a:t>1</a:t>
                      </a:r>
                      <a:endParaRPr kumimoji="0" lang="en-US" altLang="zh-CN" sz="1200" b="0"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marL="0" marR="0" indent="0" algn="ctr" defTabSz="685487" rtl="0" eaLnBrk="1" fontAlgn="auto" latinLnBrk="0" hangingPunct="1">
                        <a:lnSpc>
                          <a:spcPct val="100000"/>
                        </a:lnSpc>
                        <a:spcBef>
                          <a:spcPts val="0"/>
                        </a:spcBef>
                        <a:spcAft>
                          <a:spcPts val="0"/>
                        </a:spcAft>
                        <a:buClrTx/>
                        <a:buSzTx/>
                        <a:buFontTx/>
                        <a:buNone/>
                        <a:tabLst/>
                        <a:defRPr/>
                      </a:pPr>
                      <a:r>
                        <a:rPr kumimoji="0" lang="zh-CN" altLang="en-US" sz="1200" u="none" strike="noStrike" cap="none" normalizeH="0" baseline="0" dirty="0" smtClean="0">
                          <a:ln>
                            <a:noFill/>
                          </a:ln>
                          <a:solidFill>
                            <a:srgbClr val="FFFFFF"/>
                          </a:solidFill>
                          <a:effectLst/>
                        </a:rPr>
                        <a:t>√</a:t>
                      </a:r>
                      <a:endParaRPr lang="zh-CN" altLang="en-US" sz="1200" dirty="0" smtClean="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r>
              <a:tr h="24403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200" u="none" strike="noStrike" cap="none" normalizeH="0" baseline="0" dirty="0" smtClean="0">
                          <a:ln>
                            <a:noFill/>
                          </a:ln>
                          <a:solidFill>
                            <a:srgbClr val="FFFFFF"/>
                          </a:solidFill>
                          <a:effectLst/>
                        </a:rPr>
                        <a:t>2</a:t>
                      </a:r>
                      <a:endParaRPr kumimoji="0" lang="en-US" altLang="zh-CN" sz="1200" b="0"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r>
              <a:tr h="24403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200" u="none" strike="noStrike" cap="none" normalizeH="0" baseline="0" dirty="0" smtClean="0">
                          <a:ln>
                            <a:noFill/>
                          </a:ln>
                          <a:solidFill>
                            <a:srgbClr val="FFFFFF"/>
                          </a:solidFill>
                          <a:effectLst/>
                        </a:rPr>
                        <a:t>3</a:t>
                      </a:r>
                      <a:endParaRPr kumimoji="0" lang="en-US" altLang="zh-CN" sz="1200" b="0"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r>
              <a:tr h="24403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200" u="none" strike="noStrike" cap="none" normalizeH="0" baseline="0" dirty="0" smtClean="0">
                          <a:ln>
                            <a:noFill/>
                          </a:ln>
                          <a:solidFill>
                            <a:srgbClr val="FFFFFF"/>
                          </a:solidFill>
                          <a:effectLst/>
                        </a:rPr>
                        <a:t>4</a:t>
                      </a:r>
                      <a:endParaRPr kumimoji="0" lang="en-US" altLang="zh-CN" sz="1200" b="0"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r>
              <a:tr h="24403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200" u="none" strike="noStrike" cap="none" normalizeH="0" baseline="0" dirty="0" smtClean="0">
                          <a:ln>
                            <a:noFill/>
                          </a:ln>
                          <a:solidFill>
                            <a:srgbClr val="FFFFFF"/>
                          </a:solidFill>
                          <a:effectLst/>
                        </a:rPr>
                        <a:t>5</a:t>
                      </a:r>
                      <a:endParaRPr kumimoji="0" lang="en-US" altLang="zh-CN" sz="1200" b="0"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r>
              <a:tr h="24403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200" u="none" strike="noStrike" cap="none" normalizeH="0" baseline="0" dirty="0" smtClean="0">
                          <a:ln>
                            <a:noFill/>
                          </a:ln>
                          <a:solidFill>
                            <a:srgbClr val="FFFFFF"/>
                          </a:solidFill>
                          <a:effectLst/>
                        </a:rPr>
                        <a:t>6</a:t>
                      </a:r>
                      <a:endParaRPr kumimoji="0" lang="en-US" altLang="zh-CN" sz="1200" b="0"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r>
              <a:tr h="24403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200" u="none" strike="noStrike" cap="none" normalizeH="0" baseline="0" dirty="0" smtClean="0">
                          <a:ln>
                            <a:noFill/>
                          </a:ln>
                          <a:solidFill>
                            <a:srgbClr val="FFFFFF"/>
                          </a:solidFill>
                          <a:effectLst/>
                        </a:rPr>
                        <a:t>7</a:t>
                      </a:r>
                      <a:endParaRPr kumimoji="0" lang="en-US" altLang="zh-CN" sz="1200" b="0"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r>
              <a:tr h="24403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200" u="none" strike="noStrike" cap="none" normalizeH="0" baseline="0" dirty="0" smtClean="0">
                          <a:ln>
                            <a:noFill/>
                          </a:ln>
                          <a:solidFill>
                            <a:srgbClr val="FFFFFF"/>
                          </a:solidFill>
                          <a:effectLst/>
                        </a:rPr>
                        <a:t>8</a:t>
                      </a:r>
                      <a:endParaRPr kumimoji="0" lang="en-US" altLang="zh-CN" sz="1200" b="0" i="0" u="none" strike="noStrike" cap="none" normalizeH="0" baseline="0" dirty="0" smtClean="0">
                        <a:ln>
                          <a:noFill/>
                        </a:ln>
                        <a:solidFill>
                          <a:srgbClr val="FFFFFF"/>
                        </a:solidFill>
                        <a:effectLst/>
                        <a:latin typeface="微软雅黑" pitchFamily="34" charset="-122"/>
                        <a:ea typeface="微软雅黑" pitchFamily="34" charset="-122"/>
                      </a:endParaRPr>
                    </a:p>
                  </a:txBody>
                  <a:tcPr marL="9948" marR="9948" marT="13263" marB="0" anchor="ctr" horzOverflow="overflow">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c>
                  <a:txBody>
                    <a:bodyPr/>
                    <a:lstStyle/>
                    <a:p>
                      <a:pPr algn="ctr"/>
                      <a:r>
                        <a:rPr kumimoji="0" lang="zh-CN" altLang="en-US" sz="1200" u="none" strike="noStrike" cap="none" normalizeH="0" baseline="0" dirty="0" smtClean="0">
                          <a:ln>
                            <a:noFill/>
                          </a:ln>
                          <a:solidFill>
                            <a:srgbClr val="FFFFFF"/>
                          </a:solidFill>
                          <a:effectLst/>
                        </a:rPr>
                        <a:t>√</a:t>
                      </a:r>
                      <a:endParaRPr lang="zh-CN" altLang="en-US" sz="1200" dirty="0">
                        <a:solidFill>
                          <a:srgbClr val="FFFFFF"/>
                        </a:solidFill>
                      </a:endParaRPr>
                    </a:p>
                  </a:txBody>
                  <a:tcPr>
                    <a:solidFill>
                      <a:schemeClr val="tx1"/>
                    </a:solidFill>
                  </a:tcPr>
                </a:tc>
                <a:tc>
                  <a:txBody>
                    <a:bodyPr/>
                    <a:lstStyle/>
                    <a:p>
                      <a:pPr algn="ctr"/>
                      <a:endParaRPr lang="zh-CN" altLang="en-US" sz="1200" dirty="0">
                        <a:solidFill>
                          <a:srgbClr val="FFFFFF"/>
                        </a:solidFill>
                      </a:endParaRPr>
                    </a:p>
                  </a:txBody>
                  <a:tcPr>
                    <a:solidFill>
                      <a:schemeClr val="tx1"/>
                    </a:solidFill>
                  </a:tcPr>
                </a:tc>
              </a:tr>
            </a:tbl>
          </a:graphicData>
        </a:graphic>
      </p:graphicFrame>
      <p:graphicFrame>
        <p:nvGraphicFramePr>
          <p:cNvPr id="3" name="图表 2"/>
          <p:cNvGraphicFramePr>
            <a:graphicFrameLocks/>
          </p:cNvGraphicFramePr>
          <p:nvPr>
            <p:extLst>
              <p:ext uri="{D42A27DB-BD31-4B8C-83A1-F6EECF244321}">
                <p14:modId xmlns:p14="http://schemas.microsoft.com/office/powerpoint/2010/main" val="1134258239"/>
              </p:ext>
            </p:extLst>
          </p:nvPr>
        </p:nvGraphicFramePr>
        <p:xfrm>
          <a:off x="313899" y="1039370"/>
          <a:ext cx="8516202" cy="2996601"/>
        </p:xfrm>
        <a:graphic>
          <a:graphicData uri="http://schemas.openxmlformats.org/drawingml/2006/chart">
            <c:chart xmlns:c="http://schemas.openxmlformats.org/drawingml/2006/chart" xmlns:r="http://schemas.openxmlformats.org/officeDocument/2006/relationships" r:id="rId2"/>
          </a:graphicData>
        </a:graphic>
      </p:graphicFrame>
      <p:sp>
        <p:nvSpPr>
          <p:cNvPr id="4" name="标题 1"/>
          <p:cNvSpPr txBox="1">
            <a:spLocks/>
          </p:cNvSpPr>
          <p:nvPr/>
        </p:nvSpPr>
        <p:spPr bwMode="auto">
          <a:xfrm>
            <a:off x="197892" y="324496"/>
            <a:ext cx="5535251" cy="714875"/>
          </a:xfrm>
          <a:prstGeom prst="rect">
            <a:avLst/>
          </a:prstGeom>
          <a:noFill/>
        </p:spPr>
        <p:txBody>
          <a:bodyPr lIns="0" rIns="72000" anchor="t" anchorCtr="0"/>
          <a:lstStyle>
            <a:lvl1pPr algn="l" defTabSz="914963" rtl="0" eaLnBrk="1" fontAlgn="base" hangingPunct="1">
              <a:spcBef>
                <a:spcPct val="0"/>
              </a:spcBef>
              <a:spcAft>
                <a:spcPct val="0"/>
              </a:spcAft>
              <a:defRPr kumimoji="1" lang="zh-CN" altLang="en-US" sz="4021" b="1" kern="1200">
                <a:solidFill>
                  <a:schemeClr val="tx1"/>
                </a:solidFill>
                <a:latin typeface="+mj-ea"/>
                <a:ea typeface="+mj-ea"/>
                <a:cs typeface="+mj-cs"/>
              </a:defRPr>
            </a:lvl1pPr>
            <a:lvl2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2pPr>
            <a:lvl3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3pPr>
            <a:lvl4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4pPr>
            <a:lvl5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5pPr>
            <a:lvl6pPr marL="437723"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6pPr>
            <a:lvl7pPr marL="875447"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7pPr>
            <a:lvl8pPr marL="1313170"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8pPr>
            <a:lvl9pPr marL="1750893"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9pPr>
          </a:lstStyle>
          <a:p>
            <a:r>
              <a:rPr lang="zh-CN" altLang="en-US" sz="3600" b="0" dirty="0">
                <a:solidFill>
                  <a:schemeClr val="bg1"/>
                </a:solidFill>
                <a:latin typeface="微软雅黑" panose="020B0503020204020204" pitchFamily="34" charset="-122"/>
                <a:ea typeface="微软雅黑" panose="020B0503020204020204" pitchFamily="34" charset="-122"/>
              </a:rPr>
              <a:t>唤醒效果分场景测试</a:t>
            </a:r>
          </a:p>
        </p:txBody>
      </p:sp>
    </p:spTree>
    <p:extLst>
      <p:ext uri="{BB962C8B-B14F-4D97-AF65-F5344CB8AC3E}">
        <p14:creationId xmlns:p14="http://schemas.microsoft.com/office/powerpoint/2010/main" val="3502432309"/>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a:xfrm>
            <a:off x="197893" y="295468"/>
            <a:ext cx="6268221" cy="7148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600" dirty="0">
                <a:solidFill>
                  <a:schemeClr val="bg1"/>
                </a:solidFill>
                <a:latin typeface="微软雅黑" panose="020B0503020204020204" pitchFamily="34" charset="-122"/>
                <a:ea typeface="微软雅黑" panose="020B0503020204020204" pitchFamily="34" charset="-122"/>
              </a:rPr>
              <a:t>讯飞</a:t>
            </a:r>
            <a:r>
              <a:rPr lang="en-US" altLang="zh-CN" sz="3600" dirty="0" smtClean="0">
                <a:solidFill>
                  <a:schemeClr val="bg1"/>
                </a:solidFill>
                <a:latin typeface="微软雅黑" panose="020B0503020204020204" pitchFamily="34" charset="-122"/>
                <a:ea typeface="微软雅黑" panose="020B0503020204020204" pitchFamily="34" charset="-122"/>
              </a:rPr>
              <a:t>4</a:t>
            </a:r>
            <a:r>
              <a:rPr lang="zh-CN" altLang="en-US" sz="3600" dirty="0">
                <a:solidFill>
                  <a:schemeClr val="bg1"/>
                </a:solidFill>
                <a:latin typeface="微软雅黑" panose="020B0503020204020204" pitchFamily="34" charset="-122"/>
                <a:ea typeface="微软雅黑" panose="020B0503020204020204" pitchFamily="34" charset="-122"/>
              </a:rPr>
              <a:t>麦克风远场识别方案</a:t>
            </a:r>
          </a:p>
        </p:txBody>
      </p:sp>
      <p:sp>
        <p:nvSpPr>
          <p:cNvPr id="3" name="内容占位符 2"/>
          <p:cNvSpPr txBox="1">
            <a:spLocks/>
          </p:cNvSpPr>
          <p:nvPr/>
        </p:nvSpPr>
        <p:spPr>
          <a:xfrm>
            <a:off x="0" y="1159329"/>
            <a:ext cx="8817429" cy="5471820"/>
          </a:xfrm>
          <a:prstGeom prst="rect">
            <a:avLst/>
          </a:prstGeom>
        </p:spPr>
        <p:txBody>
          <a:bodyPr/>
          <a:lstStyle>
            <a:lvl1pPr marL="343491" indent="-343491" algn="l" defTabSz="914963" rtl="0" eaLnBrk="1" fontAlgn="base" hangingPunct="1">
              <a:spcBef>
                <a:spcPct val="20000"/>
              </a:spcBef>
              <a:spcAft>
                <a:spcPct val="0"/>
              </a:spcAft>
              <a:buChar char="•"/>
              <a:defRPr kumimoji="1" sz="2681">
                <a:solidFill>
                  <a:schemeClr val="tx1"/>
                </a:solidFill>
                <a:latin typeface="+mn-lt"/>
                <a:ea typeface="+mn-ea"/>
                <a:cs typeface="+mn-cs"/>
              </a:defRPr>
            </a:lvl1pPr>
            <a:lvl2pPr marL="743218" indent="-285736" algn="l" defTabSz="914963" rtl="0" eaLnBrk="1" fontAlgn="base" hangingPunct="1">
              <a:spcBef>
                <a:spcPct val="20000"/>
              </a:spcBef>
              <a:spcAft>
                <a:spcPct val="0"/>
              </a:spcAft>
              <a:buChar char="–"/>
              <a:defRPr kumimoji="1" sz="2489">
                <a:solidFill>
                  <a:schemeClr val="tx1"/>
                </a:solidFill>
                <a:latin typeface="+mn-lt"/>
                <a:ea typeface="+mn-ea"/>
              </a:defRPr>
            </a:lvl2pPr>
            <a:lvl3pPr marL="1142944" indent="-227981" algn="l" defTabSz="914963" rtl="0" eaLnBrk="1" fontAlgn="base" hangingPunct="1">
              <a:spcBef>
                <a:spcPct val="20000"/>
              </a:spcBef>
              <a:spcAft>
                <a:spcPct val="0"/>
              </a:spcAft>
              <a:buChar char="•"/>
              <a:defRPr kumimoji="1" sz="2298">
                <a:solidFill>
                  <a:schemeClr val="tx1"/>
                </a:solidFill>
                <a:latin typeface="+mn-lt"/>
                <a:ea typeface="+mn-ea"/>
              </a:defRPr>
            </a:lvl3pPr>
            <a:lvl4pPr marL="1600426" indent="-229501" algn="l" defTabSz="914963" rtl="0" eaLnBrk="1" fontAlgn="base" hangingPunct="1">
              <a:spcBef>
                <a:spcPct val="20000"/>
              </a:spcBef>
              <a:spcAft>
                <a:spcPct val="0"/>
              </a:spcAft>
              <a:buChar char="–"/>
              <a:defRPr kumimoji="1" sz="2011">
                <a:solidFill>
                  <a:schemeClr val="tx1"/>
                </a:solidFill>
                <a:latin typeface="+mn-lt"/>
                <a:ea typeface="+mn-ea"/>
              </a:defRPr>
            </a:lvl4pPr>
            <a:lvl5pPr marL="2057907" indent="-229501" algn="l" defTabSz="914963" rtl="0" eaLnBrk="1" fontAlgn="base" hangingPunct="1">
              <a:spcBef>
                <a:spcPct val="20000"/>
              </a:spcBef>
              <a:spcAft>
                <a:spcPct val="0"/>
              </a:spcAft>
              <a:buChar char="»"/>
              <a:defRPr kumimoji="1" sz="2011">
                <a:solidFill>
                  <a:schemeClr val="tx1"/>
                </a:solidFill>
                <a:latin typeface="+mn-lt"/>
                <a:ea typeface="+mn-ea"/>
              </a:defRPr>
            </a:lvl5pPr>
            <a:lvl6pPr marL="2495631" indent="-229501" algn="l" defTabSz="914963" rtl="0" eaLnBrk="1" fontAlgn="base" hangingPunct="1">
              <a:spcBef>
                <a:spcPct val="20000"/>
              </a:spcBef>
              <a:spcAft>
                <a:spcPct val="0"/>
              </a:spcAft>
              <a:buChar char="»"/>
              <a:defRPr kumimoji="1" sz="2011">
                <a:solidFill>
                  <a:schemeClr val="tx1"/>
                </a:solidFill>
                <a:latin typeface="+mn-lt"/>
                <a:ea typeface="+mn-ea"/>
              </a:defRPr>
            </a:lvl6pPr>
            <a:lvl7pPr marL="2933354" indent="-229501" algn="l" defTabSz="914963" rtl="0" eaLnBrk="1" fontAlgn="base" hangingPunct="1">
              <a:spcBef>
                <a:spcPct val="20000"/>
              </a:spcBef>
              <a:spcAft>
                <a:spcPct val="0"/>
              </a:spcAft>
              <a:buChar char="»"/>
              <a:defRPr kumimoji="1" sz="2011">
                <a:solidFill>
                  <a:schemeClr val="tx1"/>
                </a:solidFill>
                <a:latin typeface="+mn-lt"/>
                <a:ea typeface="+mn-ea"/>
              </a:defRPr>
            </a:lvl7pPr>
            <a:lvl8pPr marL="3371077" indent="-229501" algn="l" defTabSz="914963" rtl="0" eaLnBrk="1" fontAlgn="base" hangingPunct="1">
              <a:spcBef>
                <a:spcPct val="20000"/>
              </a:spcBef>
              <a:spcAft>
                <a:spcPct val="0"/>
              </a:spcAft>
              <a:buChar char="»"/>
              <a:defRPr kumimoji="1" sz="2011">
                <a:solidFill>
                  <a:schemeClr val="tx1"/>
                </a:solidFill>
                <a:latin typeface="+mn-lt"/>
                <a:ea typeface="+mn-ea"/>
              </a:defRPr>
            </a:lvl8pPr>
            <a:lvl9pPr marL="3808800" indent="-229501" algn="l" defTabSz="914963" rtl="0" eaLnBrk="1" fontAlgn="base" hangingPunct="1">
              <a:spcBef>
                <a:spcPct val="20000"/>
              </a:spcBef>
              <a:spcAft>
                <a:spcPct val="0"/>
              </a:spcAft>
              <a:buChar char="»"/>
              <a:defRPr kumimoji="1" sz="2011">
                <a:solidFill>
                  <a:schemeClr val="tx1"/>
                </a:solidFill>
                <a:latin typeface="+mn-lt"/>
                <a:ea typeface="+mn-ea"/>
              </a:defRPr>
            </a:lvl9pPr>
          </a:lstStyle>
          <a:p>
            <a:r>
              <a:rPr lang="zh-CN" altLang="en-US" sz="2800" kern="0" dirty="0" smtClean="0">
                <a:solidFill>
                  <a:schemeClr val="bg1"/>
                </a:solidFill>
                <a:latin typeface="微软雅黑" panose="020B0503020204020204" pitchFamily="34" charset="-122"/>
                <a:ea typeface="微软雅黑" panose="020B0503020204020204" pitchFamily="34" charset="-122"/>
              </a:rPr>
              <a:t>基于麦克风阵列的硬件前端方案</a:t>
            </a:r>
            <a:endParaRPr lang="en-US" altLang="zh-CN" sz="2800" kern="0" dirty="0" smtClean="0">
              <a:solidFill>
                <a:schemeClr val="bg1"/>
              </a:solidFill>
              <a:latin typeface="微软雅黑" panose="020B0503020204020204" pitchFamily="34" charset="-122"/>
              <a:ea typeface="微软雅黑" panose="020B0503020204020204" pitchFamily="34" charset="-122"/>
            </a:endParaRPr>
          </a:p>
          <a:p>
            <a:pPr lvl="1"/>
            <a:r>
              <a:rPr lang="zh-CN" altLang="en-US" sz="2608" kern="0" dirty="0">
                <a:solidFill>
                  <a:schemeClr val="bg1"/>
                </a:solidFill>
                <a:latin typeface="微软雅黑" panose="020B0503020204020204" pitchFamily="34" charset="-122"/>
                <a:ea typeface="微软雅黑" panose="020B0503020204020204" pitchFamily="34" charset="-122"/>
              </a:rPr>
              <a:t>利用</a:t>
            </a:r>
            <a:r>
              <a:rPr lang="zh-CN" altLang="en-US" sz="2608" kern="0" dirty="0" smtClean="0">
                <a:solidFill>
                  <a:schemeClr val="bg1"/>
                </a:solidFill>
                <a:latin typeface="微软雅黑" panose="020B0503020204020204" pitchFamily="34" charset="-122"/>
                <a:ea typeface="微软雅黑" panose="020B0503020204020204" pitchFamily="34" charset="-122"/>
              </a:rPr>
              <a:t>麦克风阵列的空域滤波特性</a:t>
            </a:r>
            <a:r>
              <a:rPr lang="en-US" altLang="zh-CN" sz="2608" kern="0" dirty="0" smtClean="0">
                <a:solidFill>
                  <a:schemeClr val="bg1"/>
                </a:solidFill>
                <a:latin typeface="微软雅黑" panose="020B0503020204020204" pitchFamily="34" charset="-122"/>
                <a:ea typeface="微软雅黑" panose="020B0503020204020204" pitchFamily="34" charset="-122"/>
              </a:rPr>
              <a:t>——</a:t>
            </a:r>
            <a:r>
              <a:rPr lang="zh-CN" altLang="en-US" sz="2608" kern="0" dirty="0" smtClean="0">
                <a:solidFill>
                  <a:schemeClr val="bg1"/>
                </a:solidFill>
                <a:latin typeface="微软雅黑" panose="020B0503020204020204" pitchFamily="34" charset="-122"/>
                <a:ea typeface="微软雅黑" panose="020B0503020204020204" pitchFamily="34" charset="-122"/>
              </a:rPr>
              <a:t>在目标说话人方向形成拾音波束，抑制波束之外的噪声和反射声。</a:t>
            </a:r>
            <a:endParaRPr lang="en-US" altLang="zh-CN" sz="2608" kern="0" dirty="0">
              <a:solidFill>
                <a:schemeClr val="bg1"/>
              </a:solidFill>
              <a:latin typeface="微软雅黑" panose="020B0503020204020204" pitchFamily="34" charset="-122"/>
              <a:ea typeface="微软雅黑" panose="020B0503020204020204" pitchFamily="34" charset="-122"/>
            </a:endParaRPr>
          </a:p>
          <a:p>
            <a:pPr marL="457482" lvl="1" indent="0">
              <a:buNone/>
            </a:pPr>
            <a:endParaRPr lang="en-US" altLang="zh-CN" sz="2608" kern="0" dirty="0" smtClean="0">
              <a:solidFill>
                <a:schemeClr val="bg1"/>
              </a:solidFill>
              <a:latin typeface="微软雅黑" panose="020B0503020204020204" pitchFamily="34" charset="-122"/>
              <a:ea typeface="微软雅黑" panose="020B0503020204020204" pitchFamily="34" charset="-122"/>
            </a:endParaRPr>
          </a:p>
          <a:p>
            <a:pPr lvl="1"/>
            <a:endParaRPr lang="en-US" altLang="zh-CN" sz="2608" kern="0" dirty="0">
              <a:solidFill>
                <a:srgbClr val="0000FF"/>
              </a:solidFill>
              <a:latin typeface="+mj-ea"/>
              <a:ea typeface="方正大黑简体" pitchFamily="2" charset="-122"/>
            </a:endParaRPr>
          </a:p>
          <a:p>
            <a:pPr lvl="1"/>
            <a:endParaRPr lang="en-US" altLang="zh-CN" sz="2608" kern="0" dirty="0" smtClean="0">
              <a:solidFill>
                <a:srgbClr val="0000FF"/>
              </a:solidFill>
              <a:latin typeface="+mj-ea"/>
              <a:ea typeface="方正大黑简体" pitchFamily="2" charset="-122"/>
            </a:endParaRPr>
          </a:p>
          <a:p>
            <a:pPr lvl="1"/>
            <a:endParaRPr lang="en-US" altLang="zh-CN" sz="2608" kern="0" dirty="0">
              <a:solidFill>
                <a:srgbClr val="0000FF"/>
              </a:solidFill>
              <a:latin typeface="+mj-ea"/>
              <a:ea typeface="方正大黑简体" pitchFamily="2" charset="-122"/>
            </a:endParaRPr>
          </a:p>
          <a:p>
            <a:pPr lvl="1"/>
            <a:endParaRPr lang="en-US" altLang="zh-CN" sz="2608" kern="0" dirty="0" smtClean="0">
              <a:solidFill>
                <a:srgbClr val="0000FF"/>
              </a:solidFill>
              <a:latin typeface="+mj-ea"/>
              <a:ea typeface="方正大黑简体" pitchFamily="2" charset="-122"/>
            </a:endParaRPr>
          </a:p>
          <a:p>
            <a:pPr lvl="1"/>
            <a:endParaRPr lang="en-US" altLang="zh-CN" sz="2400" kern="0" dirty="0" smtClean="0">
              <a:latin typeface="+mj-ea"/>
            </a:endParaRPr>
          </a:p>
          <a:p>
            <a:pPr lvl="1"/>
            <a:endParaRPr lang="en-US" altLang="zh-CN" sz="2400" kern="0" dirty="0">
              <a:latin typeface="+mj-ea"/>
            </a:endParaRPr>
          </a:p>
          <a:p>
            <a:pPr marL="0" indent="0">
              <a:buFontTx/>
              <a:buNone/>
            </a:pPr>
            <a:endParaRPr lang="en-US" altLang="zh-CN" sz="2924" kern="0" dirty="0" smtClean="0">
              <a:solidFill>
                <a:srgbClr val="0000FF"/>
              </a:solidFill>
              <a:latin typeface="方正大黑简体" pitchFamily="2" charset="-122"/>
              <a:ea typeface="方正大黑简体" pitchFamily="2" charset="-122"/>
            </a:endParaRPr>
          </a:p>
          <a:p>
            <a:pPr lvl="1"/>
            <a:endParaRPr lang="en-US" altLang="zh-CN" sz="2507" kern="0" dirty="0" smtClean="0">
              <a:solidFill>
                <a:srgbClr val="0000FF"/>
              </a:solidFill>
              <a:latin typeface="方正大黑简体" pitchFamily="2" charset="-122"/>
              <a:ea typeface="方正大黑简体" pitchFamily="2" charset="-122"/>
            </a:endParaRPr>
          </a:p>
          <a:p>
            <a:pPr lvl="1"/>
            <a:endParaRPr lang="en-US" altLang="zh-CN" sz="2507" kern="0" dirty="0" smtClean="0">
              <a:solidFill>
                <a:srgbClr val="0000FF"/>
              </a:solidFill>
              <a:latin typeface="方正大黑简体" pitchFamily="2" charset="-122"/>
              <a:ea typeface="方正大黑简体" pitchFamily="2" charset="-122"/>
            </a:endParaRPr>
          </a:p>
          <a:p>
            <a:pPr lvl="1"/>
            <a:endParaRPr lang="en-US" altLang="zh-CN" sz="2507" kern="0" dirty="0">
              <a:latin typeface="方正大黑简体" pitchFamily="2" charset="-122"/>
              <a:ea typeface="方正大黑简体" pitchFamily="2" charset="-122"/>
            </a:endParaRPr>
          </a:p>
        </p:txBody>
      </p:sp>
      <p:cxnSp>
        <p:nvCxnSpPr>
          <p:cNvPr id="5" name="直接连接符 4"/>
          <p:cNvCxnSpPr/>
          <p:nvPr/>
        </p:nvCxnSpPr>
        <p:spPr bwMode="auto">
          <a:xfrm flipV="1">
            <a:off x="3462983" y="3619040"/>
            <a:ext cx="2696038" cy="495179"/>
          </a:xfrm>
          <a:prstGeom prst="line">
            <a:avLst/>
          </a:prstGeom>
          <a:ln w="28575">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6" name="直接连接符 5"/>
          <p:cNvCxnSpPr/>
          <p:nvPr/>
        </p:nvCxnSpPr>
        <p:spPr bwMode="auto">
          <a:xfrm>
            <a:off x="3396539" y="4343422"/>
            <a:ext cx="2741031" cy="487763"/>
          </a:xfrm>
          <a:prstGeom prst="line">
            <a:avLst/>
          </a:prstGeom>
          <a:ln w="28575">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7" name="文本框 6"/>
          <p:cNvSpPr txBox="1"/>
          <p:nvPr/>
        </p:nvSpPr>
        <p:spPr>
          <a:xfrm>
            <a:off x="4115779" y="4079014"/>
            <a:ext cx="1288983" cy="307777"/>
          </a:xfrm>
          <a:prstGeom prst="rect">
            <a:avLst/>
          </a:prstGeom>
          <a:noFill/>
          <a:ln w="57150">
            <a:noFill/>
          </a:ln>
        </p:spPr>
        <p:txBody>
          <a:bodyPr wrap="square" rtlCol="0">
            <a:spAutoFit/>
          </a:bodyPr>
          <a:lstStyle/>
          <a:p>
            <a:r>
              <a:rPr lang="zh-CN" altLang="en-US" sz="1400" dirty="0">
                <a:solidFill>
                  <a:schemeClr val="accent1">
                    <a:lumMod val="75000"/>
                  </a:schemeClr>
                </a:solidFill>
                <a:latin typeface="微软雅黑" pitchFamily="34" charset="-122"/>
                <a:ea typeface="微软雅黑" pitchFamily="34" charset="-122"/>
              </a:rPr>
              <a:t>拾音波束区域</a:t>
            </a: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0310" y="3823043"/>
            <a:ext cx="425935" cy="511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直接箭头连接符 8"/>
          <p:cNvCxnSpPr/>
          <p:nvPr/>
        </p:nvCxnSpPr>
        <p:spPr bwMode="auto">
          <a:xfrm flipH="1" flipV="1">
            <a:off x="5781165" y="2999115"/>
            <a:ext cx="899145" cy="955401"/>
          </a:xfrm>
          <a:prstGeom prst="straightConnector1">
            <a:avLst/>
          </a:prstGeom>
          <a:ln>
            <a:prstDash val="dash"/>
            <a:headEnd type="none" w="med" len="med"/>
            <a:tailEnd type="triangle"/>
          </a:ln>
        </p:spPr>
        <p:style>
          <a:lnRef idx="1">
            <a:schemeClr val="accent6"/>
          </a:lnRef>
          <a:fillRef idx="0">
            <a:schemeClr val="accent6"/>
          </a:fillRef>
          <a:effectRef idx="0">
            <a:schemeClr val="accent6"/>
          </a:effectRef>
          <a:fontRef idx="minor">
            <a:schemeClr val="tx1"/>
          </a:fontRef>
        </p:style>
      </p:cxnSp>
      <p:cxnSp>
        <p:nvCxnSpPr>
          <p:cNvPr id="10" name="直接箭头连接符 9"/>
          <p:cNvCxnSpPr/>
          <p:nvPr/>
        </p:nvCxnSpPr>
        <p:spPr bwMode="auto">
          <a:xfrm flipH="1">
            <a:off x="4261762" y="3053657"/>
            <a:ext cx="1442148" cy="897857"/>
          </a:xfrm>
          <a:prstGeom prst="straightConnector1">
            <a:avLst/>
          </a:prstGeom>
          <a:ln>
            <a:prstDash val="dash"/>
            <a:headEnd type="none" w="med" len="med"/>
            <a:tailEnd type="triangle"/>
          </a:ln>
        </p:spPr>
        <p:style>
          <a:lnRef idx="1">
            <a:schemeClr val="accent6"/>
          </a:lnRef>
          <a:fillRef idx="0">
            <a:schemeClr val="accent6"/>
          </a:fillRef>
          <a:effectRef idx="0">
            <a:schemeClr val="accent6"/>
          </a:effectRef>
          <a:fontRef idx="minor">
            <a:schemeClr val="tx1"/>
          </a:fontRef>
        </p:style>
      </p:cxnSp>
      <p:cxnSp>
        <p:nvCxnSpPr>
          <p:cNvPr id="11" name="直接箭头连接符 10"/>
          <p:cNvCxnSpPr/>
          <p:nvPr/>
        </p:nvCxnSpPr>
        <p:spPr bwMode="auto">
          <a:xfrm flipH="1">
            <a:off x="4115778" y="3024106"/>
            <a:ext cx="1607879" cy="607549"/>
          </a:xfrm>
          <a:prstGeom prst="straightConnector1">
            <a:avLst/>
          </a:prstGeom>
          <a:ln>
            <a:prstDash val="dash"/>
            <a:headEnd type="none" w="med" len="med"/>
            <a:tailEnd type="triangle"/>
          </a:ln>
        </p:spPr>
        <p:style>
          <a:lnRef idx="1">
            <a:schemeClr val="accent6"/>
          </a:lnRef>
          <a:fillRef idx="0">
            <a:schemeClr val="accent6"/>
          </a:fillRef>
          <a:effectRef idx="0">
            <a:schemeClr val="accent6"/>
          </a:effectRef>
          <a:fontRef idx="minor">
            <a:schemeClr val="tx1"/>
          </a:fontRef>
        </p:style>
      </p:cxnSp>
      <p:sp>
        <p:nvSpPr>
          <p:cNvPr id="12" name="文本框 11"/>
          <p:cNvSpPr txBox="1"/>
          <p:nvPr/>
        </p:nvSpPr>
        <p:spPr>
          <a:xfrm>
            <a:off x="3815142" y="3084615"/>
            <a:ext cx="945128" cy="307777"/>
          </a:xfrm>
          <a:prstGeom prst="rect">
            <a:avLst/>
          </a:prstGeom>
          <a:noFill/>
          <a:ln w="57150">
            <a:noFill/>
          </a:ln>
        </p:spPr>
        <p:txBody>
          <a:bodyPr wrap="square" rtlCol="0">
            <a:spAutoFit/>
          </a:bodyPr>
          <a:lstStyle/>
          <a:p>
            <a:r>
              <a:rPr lang="zh-CN" altLang="en-US" sz="1400" dirty="0">
                <a:solidFill>
                  <a:schemeClr val="accent1">
                    <a:lumMod val="75000"/>
                  </a:schemeClr>
                </a:solidFill>
                <a:latin typeface="微软雅黑" pitchFamily="34" charset="-122"/>
                <a:ea typeface="微软雅黑" pitchFamily="34" charset="-122"/>
              </a:rPr>
              <a:t>抑制</a:t>
            </a:r>
            <a:r>
              <a:rPr lang="zh-CN" altLang="en-US" sz="1400" b="0" dirty="0" smtClean="0">
                <a:solidFill>
                  <a:schemeClr val="accent1">
                    <a:lumMod val="75000"/>
                  </a:schemeClr>
                </a:solidFill>
                <a:latin typeface="微软雅黑" pitchFamily="34" charset="-122"/>
                <a:ea typeface="微软雅黑" pitchFamily="34" charset="-122"/>
              </a:rPr>
              <a:t>区域</a:t>
            </a:r>
          </a:p>
        </p:txBody>
      </p:sp>
      <p:sp>
        <p:nvSpPr>
          <p:cNvPr id="13" name="文本框 12"/>
          <p:cNvSpPr txBox="1"/>
          <p:nvPr/>
        </p:nvSpPr>
        <p:spPr>
          <a:xfrm>
            <a:off x="3750171" y="4834210"/>
            <a:ext cx="945128" cy="307777"/>
          </a:xfrm>
          <a:prstGeom prst="rect">
            <a:avLst/>
          </a:prstGeom>
          <a:noFill/>
          <a:ln w="57150">
            <a:noFill/>
          </a:ln>
        </p:spPr>
        <p:txBody>
          <a:bodyPr wrap="square" rtlCol="0">
            <a:spAutoFit/>
          </a:bodyPr>
          <a:lstStyle/>
          <a:p>
            <a:r>
              <a:rPr lang="zh-CN" altLang="en-US" sz="1400" dirty="0">
                <a:solidFill>
                  <a:schemeClr val="accent1">
                    <a:lumMod val="75000"/>
                  </a:schemeClr>
                </a:solidFill>
                <a:latin typeface="微软雅黑" pitchFamily="34" charset="-122"/>
                <a:ea typeface="微软雅黑" pitchFamily="34" charset="-122"/>
              </a:rPr>
              <a:t>抑制区域</a:t>
            </a:r>
          </a:p>
        </p:txBody>
      </p:sp>
      <p:cxnSp>
        <p:nvCxnSpPr>
          <p:cNvPr id="14" name="直接箭头连接符 13"/>
          <p:cNvCxnSpPr/>
          <p:nvPr/>
        </p:nvCxnSpPr>
        <p:spPr bwMode="auto">
          <a:xfrm flipH="1">
            <a:off x="5536282" y="4010976"/>
            <a:ext cx="1120137" cy="103243"/>
          </a:xfrm>
          <a:prstGeom prst="straightConnector1">
            <a:avLst/>
          </a:prstGeom>
          <a:ln>
            <a:solidFill>
              <a:srgbClr val="FF0000"/>
            </a:solidFill>
            <a:prstDash val="dash"/>
            <a:headEnd type="none" w="med" len="med"/>
            <a:tailEnd type="triangle"/>
          </a:ln>
        </p:spPr>
        <p:style>
          <a:lnRef idx="1">
            <a:schemeClr val="accent6"/>
          </a:lnRef>
          <a:fillRef idx="0">
            <a:schemeClr val="accent6"/>
          </a:fillRef>
          <a:effectRef idx="0">
            <a:schemeClr val="accent6"/>
          </a:effectRef>
          <a:fontRef idx="minor">
            <a:schemeClr val="tx1"/>
          </a:fontRef>
        </p:style>
      </p:cxnSp>
      <p:pic>
        <p:nvPicPr>
          <p:cNvPr id="1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4826135" y="4829773"/>
            <a:ext cx="804090" cy="621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81165" y="5203222"/>
            <a:ext cx="511431" cy="778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矩形 16"/>
          <p:cNvSpPr/>
          <p:nvPr/>
        </p:nvSpPr>
        <p:spPr>
          <a:xfrm>
            <a:off x="4607835" y="5485216"/>
            <a:ext cx="1438246" cy="338554"/>
          </a:xfrm>
          <a:prstGeom prst="rect">
            <a:avLst/>
          </a:prstGeom>
          <a:noFill/>
        </p:spPr>
        <p:txBody>
          <a:bodyPr wrap="square" lIns="91440" tIns="45720" rIns="91440" bIns="45720">
            <a:spAutoFit/>
          </a:bodyPr>
          <a:lstStyle/>
          <a:p>
            <a:pPr algn="ctr"/>
            <a:r>
              <a:rPr lang="zh-CN" altLang="en-US" sz="1600" b="1" dirty="0">
                <a:ln/>
                <a:solidFill>
                  <a:srgbClr val="00B050"/>
                </a:solidFill>
                <a:effectLst>
                  <a:outerShdw blurRad="38100" dist="19050" dir="2700000" algn="tl" rotWithShape="0">
                    <a:schemeClr val="dk1">
                      <a:lumMod val="50000"/>
                      <a:alpha val="40000"/>
                    </a:schemeClr>
                  </a:outerShdw>
                </a:effectLst>
              </a:rPr>
              <a:t>环境噪声</a:t>
            </a:r>
          </a:p>
        </p:txBody>
      </p:sp>
      <p:sp>
        <p:nvSpPr>
          <p:cNvPr id="18" name="矩形 17"/>
          <p:cNvSpPr/>
          <p:nvPr/>
        </p:nvSpPr>
        <p:spPr>
          <a:xfrm>
            <a:off x="5348948" y="2680852"/>
            <a:ext cx="1438246" cy="338554"/>
          </a:xfrm>
          <a:prstGeom prst="rect">
            <a:avLst/>
          </a:prstGeom>
          <a:noFill/>
        </p:spPr>
        <p:txBody>
          <a:bodyPr wrap="square" lIns="91440" tIns="45720" rIns="91440" bIns="45720">
            <a:spAutoFit/>
          </a:bodyPr>
          <a:lstStyle/>
          <a:p>
            <a:pPr algn="ctr"/>
            <a:r>
              <a:rPr lang="zh-CN" altLang="en-US" sz="1600" b="1" dirty="0">
                <a:ln/>
                <a:solidFill>
                  <a:srgbClr val="00B050"/>
                </a:solidFill>
                <a:effectLst>
                  <a:outerShdw blurRad="38100" dist="19050" dir="2700000" algn="tl" rotWithShape="0">
                    <a:schemeClr val="dk1">
                      <a:lumMod val="50000"/>
                      <a:alpha val="40000"/>
                    </a:schemeClr>
                  </a:outerShdw>
                </a:effectLst>
              </a:rPr>
              <a:t>反射声</a:t>
            </a:r>
          </a:p>
        </p:txBody>
      </p:sp>
      <p:sp>
        <p:nvSpPr>
          <p:cNvPr id="19" name="矩形 18"/>
          <p:cNvSpPr/>
          <p:nvPr/>
        </p:nvSpPr>
        <p:spPr>
          <a:xfrm>
            <a:off x="5418447" y="4089232"/>
            <a:ext cx="1438246" cy="338554"/>
          </a:xfrm>
          <a:prstGeom prst="rect">
            <a:avLst/>
          </a:prstGeom>
          <a:noFill/>
        </p:spPr>
        <p:txBody>
          <a:bodyPr wrap="square" lIns="91440" tIns="45720" rIns="91440" bIns="45720">
            <a:spAutoFit/>
          </a:bodyPr>
          <a:lstStyle/>
          <a:p>
            <a:pPr algn="ctr"/>
            <a:r>
              <a:rPr lang="zh-CN" altLang="en-US" sz="1600" b="1" dirty="0">
                <a:ln/>
                <a:solidFill>
                  <a:srgbClr val="00B050"/>
                </a:solidFill>
                <a:effectLst>
                  <a:outerShdw blurRad="38100" dist="19050" dir="2700000" algn="tl" rotWithShape="0">
                    <a:schemeClr val="dk1">
                      <a:lumMod val="50000"/>
                      <a:alpha val="40000"/>
                    </a:schemeClr>
                  </a:outerShdw>
                </a:effectLst>
              </a:rPr>
              <a:t>目标直达声</a:t>
            </a:r>
          </a:p>
        </p:txBody>
      </p:sp>
      <p:sp>
        <p:nvSpPr>
          <p:cNvPr id="20" name="矩形 19"/>
          <p:cNvSpPr/>
          <p:nvPr/>
        </p:nvSpPr>
        <p:spPr>
          <a:xfrm>
            <a:off x="2171460" y="5137062"/>
            <a:ext cx="1438246" cy="338554"/>
          </a:xfrm>
          <a:prstGeom prst="rect">
            <a:avLst/>
          </a:prstGeom>
          <a:noFill/>
        </p:spPr>
        <p:txBody>
          <a:bodyPr wrap="square" lIns="91440" tIns="45720" rIns="91440" bIns="45720">
            <a:spAutoFit/>
          </a:bodyPr>
          <a:lstStyle/>
          <a:p>
            <a:pPr algn="ctr"/>
            <a:r>
              <a:rPr lang="zh-CN" altLang="en-US" sz="1600" b="1" cap="none" spc="0" dirty="0" smtClean="0">
                <a:ln/>
                <a:solidFill>
                  <a:srgbClr val="00B050"/>
                </a:solidFill>
                <a:effectLst>
                  <a:outerShdw blurRad="38100" dist="19050" dir="2700000" algn="tl" rotWithShape="0">
                    <a:schemeClr val="dk1">
                      <a:lumMod val="50000"/>
                      <a:alpha val="40000"/>
                    </a:schemeClr>
                  </a:outerShdw>
                </a:effectLst>
              </a:rPr>
              <a:t>麦克风阵列</a:t>
            </a:r>
            <a:endParaRPr lang="zh-CN" altLang="en-US" sz="1600" b="1" cap="none" spc="0" dirty="0">
              <a:ln/>
              <a:solidFill>
                <a:srgbClr val="00B050"/>
              </a:solidFill>
              <a:effectLst>
                <a:outerShdw blurRad="38100" dist="19050" dir="2700000" algn="tl" rotWithShape="0">
                  <a:schemeClr val="dk1">
                    <a:lumMod val="50000"/>
                    <a:alpha val="40000"/>
                  </a:schemeClr>
                </a:outerShdw>
              </a:effectLst>
            </a:endParaRPr>
          </a:p>
        </p:txBody>
      </p:sp>
      <p:pic>
        <p:nvPicPr>
          <p:cNvPr id="21" name="图片 20"/>
          <p:cNvPicPr>
            <a:picLocks noChangeAspect="1"/>
          </p:cNvPicPr>
          <p:nvPr/>
        </p:nvPicPr>
        <p:blipFill>
          <a:blip r:embed="rId6"/>
          <a:stretch>
            <a:fillRect/>
          </a:stretch>
        </p:blipFill>
        <p:spPr>
          <a:xfrm>
            <a:off x="3010202" y="3273154"/>
            <a:ext cx="279461" cy="1714922"/>
          </a:xfrm>
          <a:prstGeom prst="rect">
            <a:avLst/>
          </a:prstGeom>
        </p:spPr>
      </p:pic>
    </p:spTree>
    <p:extLst>
      <p:ext uri="{BB962C8B-B14F-4D97-AF65-F5344CB8AC3E}">
        <p14:creationId xmlns:p14="http://schemas.microsoft.com/office/powerpoint/2010/main" val="3609074145"/>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barn(inVertical)">
                                      <p:cBhvr>
                                        <p:cTn id="25" dur="500"/>
                                        <p:tgtEl>
                                          <p:spTgt spid="19"/>
                                        </p:tgtEl>
                                      </p:cBhvr>
                                    </p:animEffect>
                                  </p:childTnLst>
                                </p:cTn>
                              </p:par>
                              <p:par>
                                <p:cTn id="26" presetID="16" presetClass="entr" presetSubtype="21"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arn(inVertical)">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barn(inVertical)">
                                      <p:cBhvr>
                                        <p:cTn id="33" dur="500"/>
                                        <p:tgtEl>
                                          <p:spTgt spid="13"/>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barn(inVertical)">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barn(inVertical)">
                                      <p:cBhvr>
                                        <p:cTn id="41" dur="500"/>
                                        <p:tgtEl>
                                          <p:spTgt spid="10"/>
                                        </p:tgtEl>
                                      </p:cBhvr>
                                    </p:animEffect>
                                  </p:childTnLst>
                                </p:cTn>
                              </p:par>
                              <p:par>
                                <p:cTn id="42" presetID="16" presetClass="entr" presetSubtype="21" fill="hold"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barn(inVertical)">
                                      <p:cBhvr>
                                        <p:cTn id="44" dur="500"/>
                                        <p:tgtEl>
                                          <p:spTgt spid="11"/>
                                        </p:tgtEl>
                                      </p:cBhvr>
                                    </p:animEffect>
                                  </p:childTnLst>
                                </p:cTn>
                              </p:par>
                              <p:par>
                                <p:cTn id="45" presetID="16" presetClass="entr" presetSubtype="21"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barn(inVertical)">
                                      <p:cBhvr>
                                        <p:cTn id="47" dur="500"/>
                                        <p:tgtEl>
                                          <p:spTgt spid="9"/>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barn(inVertical)">
                                      <p:cBhvr>
                                        <p:cTn id="50" dur="500"/>
                                        <p:tgtEl>
                                          <p:spTgt spid="18"/>
                                        </p:tgtEl>
                                      </p:cBhvr>
                                    </p:animEffect>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barn(inVertical)">
                                      <p:cBhvr>
                                        <p:cTn id="55" dur="500"/>
                                        <p:tgtEl>
                                          <p:spTgt spid="17"/>
                                        </p:tgtEl>
                                      </p:cBhvr>
                                    </p:animEffect>
                                  </p:childTnLst>
                                </p:cTn>
                              </p:par>
                              <p:par>
                                <p:cTn id="56" presetID="16" presetClass="entr" presetSubtype="21" fill="hold" nodeType="with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barn(inVertical)">
                                      <p:cBhvr>
                                        <p:cTn id="58" dur="500"/>
                                        <p:tgtEl>
                                          <p:spTgt spid="15"/>
                                        </p:tgtEl>
                                      </p:cBhvr>
                                    </p:animEffect>
                                  </p:childTnLst>
                                </p:cTn>
                              </p:par>
                              <p:par>
                                <p:cTn id="59" presetID="16" presetClass="entr" presetSubtype="21" fill="hold"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barn(inVertical)">
                                      <p:cBhvr>
                                        <p:cTn id="6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3" grpId="0"/>
      <p:bldP spid="17" grpId="0"/>
      <p:bldP spid="18" grpId="0"/>
      <p:bldP spid="1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txBox="1">
            <a:spLocks/>
          </p:cNvSpPr>
          <p:nvPr/>
        </p:nvSpPr>
        <p:spPr>
          <a:xfrm>
            <a:off x="0" y="1159329"/>
            <a:ext cx="8817429" cy="5471820"/>
          </a:xfrm>
          <a:prstGeom prst="rect">
            <a:avLst/>
          </a:prstGeom>
        </p:spPr>
        <p:txBody>
          <a:bodyPr/>
          <a:lstStyle>
            <a:lvl1pPr marL="343491" indent="-343491" algn="l" defTabSz="914963" rtl="0" eaLnBrk="1" fontAlgn="base" hangingPunct="1">
              <a:spcBef>
                <a:spcPct val="20000"/>
              </a:spcBef>
              <a:spcAft>
                <a:spcPct val="0"/>
              </a:spcAft>
              <a:buChar char="•"/>
              <a:defRPr kumimoji="1" sz="2681">
                <a:solidFill>
                  <a:schemeClr val="tx1"/>
                </a:solidFill>
                <a:latin typeface="+mn-lt"/>
                <a:ea typeface="+mn-ea"/>
                <a:cs typeface="+mn-cs"/>
              </a:defRPr>
            </a:lvl1pPr>
            <a:lvl2pPr marL="743218" indent="-285736" algn="l" defTabSz="914963" rtl="0" eaLnBrk="1" fontAlgn="base" hangingPunct="1">
              <a:spcBef>
                <a:spcPct val="20000"/>
              </a:spcBef>
              <a:spcAft>
                <a:spcPct val="0"/>
              </a:spcAft>
              <a:buChar char="–"/>
              <a:defRPr kumimoji="1" sz="2489">
                <a:solidFill>
                  <a:schemeClr val="tx1"/>
                </a:solidFill>
                <a:latin typeface="+mn-lt"/>
                <a:ea typeface="+mn-ea"/>
              </a:defRPr>
            </a:lvl2pPr>
            <a:lvl3pPr marL="1142944" indent="-227981" algn="l" defTabSz="914963" rtl="0" eaLnBrk="1" fontAlgn="base" hangingPunct="1">
              <a:spcBef>
                <a:spcPct val="20000"/>
              </a:spcBef>
              <a:spcAft>
                <a:spcPct val="0"/>
              </a:spcAft>
              <a:buChar char="•"/>
              <a:defRPr kumimoji="1" sz="2298">
                <a:solidFill>
                  <a:schemeClr val="tx1"/>
                </a:solidFill>
                <a:latin typeface="+mn-lt"/>
                <a:ea typeface="+mn-ea"/>
              </a:defRPr>
            </a:lvl3pPr>
            <a:lvl4pPr marL="1600426" indent="-229501" algn="l" defTabSz="914963" rtl="0" eaLnBrk="1" fontAlgn="base" hangingPunct="1">
              <a:spcBef>
                <a:spcPct val="20000"/>
              </a:spcBef>
              <a:spcAft>
                <a:spcPct val="0"/>
              </a:spcAft>
              <a:buChar char="–"/>
              <a:defRPr kumimoji="1" sz="2011">
                <a:solidFill>
                  <a:schemeClr val="tx1"/>
                </a:solidFill>
                <a:latin typeface="+mn-lt"/>
                <a:ea typeface="+mn-ea"/>
              </a:defRPr>
            </a:lvl4pPr>
            <a:lvl5pPr marL="2057907" indent="-229501" algn="l" defTabSz="914963" rtl="0" eaLnBrk="1" fontAlgn="base" hangingPunct="1">
              <a:spcBef>
                <a:spcPct val="20000"/>
              </a:spcBef>
              <a:spcAft>
                <a:spcPct val="0"/>
              </a:spcAft>
              <a:buChar char="»"/>
              <a:defRPr kumimoji="1" sz="2011">
                <a:solidFill>
                  <a:schemeClr val="tx1"/>
                </a:solidFill>
                <a:latin typeface="+mn-lt"/>
                <a:ea typeface="+mn-ea"/>
              </a:defRPr>
            </a:lvl5pPr>
            <a:lvl6pPr marL="2495631" indent="-229501" algn="l" defTabSz="914963" rtl="0" eaLnBrk="1" fontAlgn="base" hangingPunct="1">
              <a:spcBef>
                <a:spcPct val="20000"/>
              </a:spcBef>
              <a:spcAft>
                <a:spcPct val="0"/>
              </a:spcAft>
              <a:buChar char="»"/>
              <a:defRPr kumimoji="1" sz="2011">
                <a:solidFill>
                  <a:schemeClr val="tx1"/>
                </a:solidFill>
                <a:latin typeface="+mn-lt"/>
                <a:ea typeface="+mn-ea"/>
              </a:defRPr>
            </a:lvl6pPr>
            <a:lvl7pPr marL="2933354" indent="-229501" algn="l" defTabSz="914963" rtl="0" eaLnBrk="1" fontAlgn="base" hangingPunct="1">
              <a:spcBef>
                <a:spcPct val="20000"/>
              </a:spcBef>
              <a:spcAft>
                <a:spcPct val="0"/>
              </a:spcAft>
              <a:buChar char="»"/>
              <a:defRPr kumimoji="1" sz="2011">
                <a:solidFill>
                  <a:schemeClr val="tx1"/>
                </a:solidFill>
                <a:latin typeface="+mn-lt"/>
                <a:ea typeface="+mn-ea"/>
              </a:defRPr>
            </a:lvl7pPr>
            <a:lvl8pPr marL="3371077" indent="-229501" algn="l" defTabSz="914963" rtl="0" eaLnBrk="1" fontAlgn="base" hangingPunct="1">
              <a:spcBef>
                <a:spcPct val="20000"/>
              </a:spcBef>
              <a:spcAft>
                <a:spcPct val="0"/>
              </a:spcAft>
              <a:buChar char="»"/>
              <a:defRPr kumimoji="1" sz="2011">
                <a:solidFill>
                  <a:schemeClr val="tx1"/>
                </a:solidFill>
                <a:latin typeface="+mn-lt"/>
                <a:ea typeface="+mn-ea"/>
              </a:defRPr>
            </a:lvl8pPr>
            <a:lvl9pPr marL="3808800" indent="-229501" algn="l" defTabSz="914963" rtl="0" eaLnBrk="1" fontAlgn="base" hangingPunct="1">
              <a:spcBef>
                <a:spcPct val="20000"/>
              </a:spcBef>
              <a:spcAft>
                <a:spcPct val="0"/>
              </a:spcAft>
              <a:buChar char="»"/>
              <a:defRPr kumimoji="1" sz="2011">
                <a:solidFill>
                  <a:schemeClr val="tx1"/>
                </a:solidFill>
                <a:latin typeface="+mn-lt"/>
                <a:ea typeface="+mn-ea"/>
              </a:defRPr>
            </a:lvl9pPr>
          </a:lstStyle>
          <a:p>
            <a:r>
              <a:rPr lang="zh-CN" altLang="en-US" sz="2800" kern="0" dirty="0" smtClean="0">
                <a:solidFill>
                  <a:schemeClr val="bg1"/>
                </a:solidFill>
                <a:latin typeface="微软雅黑" panose="020B0503020204020204" pitchFamily="34" charset="-122"/>
                <a:ea typeface="微软雅黑" panose="020B0503020204020204" pitchFamily="34" charset="-122"/>
              </a:rPr>
              <a:t>国际顶级的降噪和去混响效果</a:t>
            </a:r>
            <a:endParaRPr lang="en-US" altLang="zh-CN" sz="2800" kern="0" dirty="0" smtClean="0">
              <a:solidFill>
                <a:schemeClr val="bg1"/>
              </a:solidFill>
              <a:latin typeface="微软雅黑" panose="020B0503020204020204" pitchFamily="34" charset="-122"/>
              <a:ea typeface="微软雅黑" panose="020B0503020204020204" pitchFamily="34" charset="-122"/>
            </a:endParaRPr>
          </a:p>
          <a:p>
            <a:pPr lvl="1"/>
            <a:r>
              <a:rPr lang="en-US" altLang="zh-CN" sz="2000" kern="0" dirty="0" smtClean="0">
                <a:solidFill>
                  <a:schemeClr val="bg1"/>
                </a:solidFill>
                <a:latin typeface="微软雅黑" panose="020B0503020204020204" pitchFamily="34" charset="-122"/>
                <a:ea typeface="微软雅黑" panose="020B0503020204020204" pitchFamily="34" charset="-122"/>
              </a:rPr>
              <a:t>5m</a:t>
            </a:r>
            <a:r>
              <a:rPr lang="zh-CN" altLang="en-US" sz="2000" kern="0" dirty="0" smtClean="0">
                <a:solidFill>
                  <a:schemeClr val="bg1"/>
                </a:solidFill>
                <a:latin typeface="微软雅黑" panose="020B0503020204020204" pitchFamily="34" charset="-122"/>
                <a:ea typeface="微软雅黑" panose="020B0503020204020204" pitchFamily="34" charset="-122"/>
              </a:rPr>
              <a:t>范围内识别率和近讲效果相当</a:t>
            </a:r>
            <a:endParaRPr lang="en-US" altLang="zh-CN" sz="2000" kern="0" dirty="0" smtClean="0">
              <a:solidFill>
                <a:schemeClr val="bg1"/>
              </a:solidFill>
              <a:latin typeface="微软雅黑" panose="020B0503020204020204" pitchFamily="34" charset="-122"/>
              <a:ea typeface="微软雅黑" panose="020B0503020204020204" pitchFamily="34" charset="-122"/>
            </a:endParaRPr>
          </a:p>
          <a:p>
            <a:pPr lvl="1"/>
            <a:endParaRPr lang="en-US" altLang="zh-CN" sz="2608" kern="0" dirty="0">
              <a:latin typeface="+mj-ea"/>
            </a:endParaRPr>
          </a:p>
          <a:p>
            <a:pPr lvl="1"/>
            <a:endParaRPr lang="en-US" altLang="zh-CN" sz="2608" kern="0" dirty="0" smtClean="0">
              <a:latin typeface="+mj-ea"/>
            </a:endParaRPr>
          </a:p>
          <a:p>
            <a:pPr lvl="1"/>
            <a:endParaRPr lang="en-US" altLang="zh-CN" sz="2608" kern="0" dirty="0">
              <a:latin typeface="+mj-ea"/>
            </a:endParaRPr>
          </a:p>
          <a:p>
            <a:pPr lvl="1"/>
            <a:endParaRPr lang="en-US" altLang="zh-CN" sz="2608" kern="0" dirty="0" smtClean="0">
              <a:latin typeface="+mj-ea"/>
            </a:endParaRPr>
          </a:p>
          <a:p>
            <a:pPr lvl="1"/>
            <a:endParaRPr lang="en-US" altLang="zh-CN" sz="2608" kern="0" dirty="0">
              <a:latin typeface="+mj-ea"/>
            </a:endParaRPr>
          </a:p>
          <a:p>
            <a:pPr lvl="1"/>
            <a:r>
              <a:rPr lang="zh-CN" altLang="en-US" sz="2000" kern="0" dirty="0" smtClean="0">
                <a:solidFill>
                  <a:schemeClr val="bg1"/>
                </a:solidFill>
                <a:latin typeface="微软雅黑" panose="020B0503020204020204" pitchFamily="34" charset="-122"/>
                <a:ea typeface="微软雅黑" panose="020B0503020204020204" pitchFamily="34" charset="-122"/>
              </a:rPr>
              <a:t>超强的降噪性能，保证稳定的识别效果</a:t>
            </a:r>
            <a:endParaRPr lang="en-US" altLang="zh-CN" sz="2000" kern="0" dirty="0">
              <a:solidFill>
                <a:schemeClr val="bg1"/>
              </a:solidFill>
              <a:latin typeface="微软雅黑" panose="020B0503020204020204" pitchFamily="34" charset="-122"/>
              <a:ea typeface="微软雅黑" panose="020B0503020204020204" pitchFamily="34" charset="-122"/>
            </a:endParaRPr>
          </a:p>
          <a:p>
            <a:pPr marL="457482" lvl="1" indent="0">
              <a:buNone/>
            </a:pPr>
            <a:endParaRPr lang="en-US" altLang="zh-CN" sz="2608" kern="0" dirty="0" smtClean="0">
              <a:solidFill>
                <a:srgbClr val="0000FF"/>
              </a:solidFill>
              <a:latin typeface="+mj-ea"/>
              <a:ea typeface="方正大黑简体" pitchFamily="2" charset="-122"/>
            </a:endParaRPr>
          </a:p>
          <a:p>
            <a:pPr lvl="1"/>
            <a:endParaRPr lang="en-US" altLang="zh-CN" sz="2608" kern="0" dirty="0">
              <a:solidFill>
                <a:srgbClr val="0000FF"/>
              </a:solidFill>
              <a:latin typeface="+mj-ea"/>
              <a:ea typeface="方正大黑简体" pitchFamily="2" charset="-122"/>
            </a:endParaRPr>
          </a:p>
          <a:p>
            <a:pPr lvl="1"/>
            <a:endParaRPr lang="en-US" altLang="zh-CN" sz="2608" kern="0" dirty="0" smtClean="0">
              <a:solidFill>
                <a:srgbClr val="0000FF"/>
              </a:solidFill>
              <a:latin typeface="+mj-ea"/>
              <a:ea typeface="方正大黑简体" pitchFamily="2" charset="-122"/>
            </a:endParaRPr>
          </a:p>
          <a:p>
            <a:pPr lvl="1"/>
            <a:endParaRPr lang="en-US" altLang="zh-CN" sz="2608" kern="0" dirty="0">
              <a:solidFill>
                <a:srgbClr val="0000FF"/>
              </a:solidFill>
              <a:latin typeface="+mj-ea"/>
              <a:ea typeface="方正大黑简体" pitchFamily="2" charset="-122"/>
            </a:endParaRPr>
          </a:p>
          <a:p>
            <a:pPr lvl="1"/>
            <a:endParaRPr lang="en-US" altLang="zh-CN" sz="2608" kern="0" dirty="0" smtClean="0">
              <a:solidFill>
                <a:srgbClr val="0000FF"/>
              </a:solidFill>
              <a:latin typeface="+mj-ea"/>
              <a:ea typeface="方正大黑简体" pitchFamily="2" charset="-122"/>
            </a:endParaRPr>
          </a:p>
          <a:p>
            <a:pPr lvl="1"/>
            <a:endParaRPr lang="en-US" altLang="zh-CN" sz="2400" kern="0" dirty="0" smtClean="0">
              <a:latin typeface="+mj-ea"/>
            </a:endParaRPr>
          </a:p>
          <a:p>
            <a:pPr lvl="1"/>
            <a:endParaRPr lang="en-US" altLang="zh-CN" sz="2400" kern="0" dirty="0">
              <a:latin typeface="+mj-ea"/>
            </a:endParaRPr>
          </a:p>
          <a:p>
            <a:pPr marL="0" indent="0">
              <a:buFontTx/>
              <a:buNone/>
            </a:pPr>
            <a:endParaRPr lang="en-US" altLang="zh-CN" sz="2924" kern="0" dirty="0" smtClean="0">
              <a:solidFill>
                <a:srgbClr val="0000FF"/>
              </a:solidFill>
              <a:latin typeface="方正大黑简体" pitchFamily="2" charset="-122"/>
              <a:ea typeface="方正大黑简体" pitchFamily="2" charset="-122"/>
            </a:endParaRPr>
          </a:p>
          <a:p>
            <a:pPr lvl="1"/>
            <a:endParaRPr lang="en-US" altLang="zh-CN" sz="2507" kern="0" dirty="0" smtClean="0">
              <a:solidFill>
                <a:srgbClr val="0000FF"/>
              </a:solidFill>
              <a:latin typeface="方正大黑简体" pitchFamily="2" charset="-122"/>
              <a:ea typeface="方正大黑简体" pitchFamily="2" charset="-122"/>
            </a:endParaRPr>
          </a:p>
          <a:p>
            <a:pPr lvl="1"/>
            <a:endParaRPr lang="en-US" altLang="zh-CN" sz="2507" kern="0" dirty="0" smtClean="0">
              <a:solidFill>
                <a:srgbClr val="0000FF"/>
              </a:solidFill>
              <a:latin typeface="方正大黑简体" pitchFamily="2" charset="-122"/>
              <a:ea typeface="方正大黑简体" pitchFamily="2" charset="-122"/>
            </a:endParaRPr>
          </a:p>
          <a:p>
            <a:pPr lvl="1"/>
            <a:endParaRPr lang="en-US" altLang="zh-CN" sz="2507" kern="0" dirty="0">
              <a:latin typeface="方正大黑简体" pitchFamily="2" charset="-122"/>
              <a:ea typeface="方正大黑简体" pitchFamily="2" charset="-122"/>
            </a:endParaRPr>
          </a:p>
        </p:txBody>
      </p:sp>
      <p:graphicFrame>
        <p:nvGraphicFramePr>
          <p:cNvPr id="5" name="表格 4"/>
          <p:cNvGraphicFramePr>
            <a:graphicFrameLocks noGrp="1"/>
          </p:cNvGraphicFramePr>
          <p:nvPr>
            <p:extLst>
              <p:ext uri="{D42A27DB-BD31-4B8C-83A1-F6EECF244321}">
                <p14:modId xmlns:p14="http://schemas.microsoft.com/office/powerpoint/2010/main" val="218812668"/>
              </p:ext>
            </p:extLst>
          </p:nvPr>
        </p:nvGraphicFramePr>
        <p:xfrm>
          <a:off x="551588" y="4775833"/>
          <a:ext cx="8107358" cy="1610389"/>
        </p:xfrm>
        <a:graphic>
          <a:graphicData uri="http://schemas.openxmlformats.org/drawingml/2006/table">
            <a:tbl>
              <a:tblPr firstRow="1" firstCol="1" bandRow="1">
                <a:tableStyleId>{5C22544A-7EE6-4342-B048-85BDC9FD1C3A}</a:tableStyleId>
              </a:tblPr>
              <a:tblGrid>
                <a:gridCol w="1192308"/>
                <a:gridCol w="1072909"/>
                <a:gridCol w="1192308"/>
                <a:gridCol w="1192308"/>
                <a:gridCol w="1072909"/>
                <a:gridCol w="1192308"/>
                <a:gridCol w="1192308"/>
              </a:tblGrid>
              <a:tr h="364526">
                <a:tc rowSpan="2">
                  <a:txBody>
                    <a:bodyPr/>
                    <a:lstStyle/>
                    <a:p>
                      <a:pPr algn="ctr">
                        <a:spcAft>
                          <a:spcPts val="0"/>
                        </a:spcAft>
                      </a:pPr>
                      <a:r>
                        <a:rPr lang="en-US" sz="1600" dirty="0">
                          <a:effectLst/>
                          <a:latin typeface="+mj-ea"/>
                          <a:ea typeface="+mj-ea"/>
                        </a:rPr>
                        <a:t> </a:t>
                      </a:r>
                      <a:endParaRPr lang="zh-CN" sz="1600" dirty="0">
                        <a:effectLst/>
                        <a:latin typeface="+mj-ea"/>
                        <a:ea typeface="+mj-ea"/>
                      </a:endParaRPr>
                    </a:p>
                    <a:p>
                      <a:pPr algn="ctr">
                        <a:spcAft>
                          <a:spcPts val="0"/>
                        </a:spcAft>
                      </a:pPr>
                      <a:r>
                        <a:rPr lang="en-US" sz="1600" dirty="0">
                          <a:effectLst/>
                          <a:latin typeface="+mj-ea"/>
                          <a:ea typeface="+mj-ea"/>
                        </a:rPr>
                        <a:t> </a:t>
                      </a:r>
                      <a:r>
                        <a:rPr lang="zh-CN" sz="1600" dirty="0" smtClean="0">
                          <a:effectLst/>
                          <a:latin typeface="+mj-ea"/>
                          <a:ea typeface="+mj-ea"/>
                        </a:rPr>
                        <a:t>会议室</a:t>
                      </a:r>
                      <a:r>
                        <a:rPr lang="en-US" altLang="zh-CN" sz="1600" dirty="0" smtClean="0">
                          <a:effectLst/>
                          <a:latin typeface="+mj-ea"/>
                          <a:ea typeface="+mj-ea"/>
                        </a:rPr>
                        <a:t>2</a:t>
                      </a:r>
                      <a:endParaRPr lang="zh-CN" sz="1600" dirty="0">
                        <a:effectLst/>
                        <a:latin typeface="+mj-ea"/>
                        <a:ea typeface="+mj-ea"/>
                        <a:cs typeface="宋体" panose="02010600030101010101" pitchFamily="2" charset="-122"/>
                      </a:endParaRPr>
                    </a:p>
                  </a:txBody>
                  <a:tcPr marL="68580" marR="68580" marT="0" marB="0" anchor="ctr"/>
                </a:tc>
                <a:tc gridSpan="3">
                  <a:txBody>
                    <a:bodyPr/>
                    <a:lstStyle/>
                    <a:p>
                      <a:pPr algn="ctr">
                        <a:spcAft>
                          <a:spcPts val="0"/>
                        </a:spcAft>
                      </a:pPr>
                      <a:r>
                        <a:rPr lang="zh-CN" sz="1600">
                          <a:effectLst/>
                          <a:latin typeface="+mj-ea"/>
                          <a:ea typeface="+mj-ea"/>
                        </a:rPr>
                        <a:t>信噪比</a:t>
                      </a:r>
                      <a:r>
                        <a:rPr lang="en-US" sz="1600">
                          <a:effectLst/>
                          <a:latin typeface="+mj-ea"/>
                          <a:ea typeface="+mj-ea"/>
                        </a:rPr>
                        <a:t>10dB</a:t>
                      </a:r>
                      <a:endParaRPr lang="zh-CN" sz="1600">
                        <a:effectLst/>
                        <a:latin typeface="+mj-ea"/>
                        <a:ea typeface="+mj-ea"/>
                        <a:cs typeface="宋体" panose="02010600030101010101" pitchFamily="2" charset="-122"/>
                      </a:endParaRPr>
                    </a:p>
                  </a:txBody>
                  <a:tcPr marL="68580" marR="68580" marT="0" marB="0" anchor="ctr"/>
                </a:tc>
                <a:tc hMerge="1">
                  <a:txBody>
                    <a:bodyPr/>
                    <a:lstStyle/>
                    <a:p>
                      <a:endParaRPr lang="zh-CN" altLang="en-US"/>
                    </a:p>
                  </a:txBody>
                  <a:tcPr/>
                </a:tc>
                <a:tc hMerge="1">
                  <a:txBody>
                    <a:bodyPr/>
                    <a:lstStyle/>
                    <a:p>
                      <a:endParaRPr lang="zh-CN" altLang="en-US"/>
                    </a:p>
                  </a:txBody>
                  <a:tcPr/>
                </a:tc>
                <a:tc gridSpan="3">
                  <a:txBody>
                    <a:bodyPr/>
                    <a:lstStyle/>
                    <a:p>
                      <a:pPr algn="ctr">
                        <a:spcAft>
                          <a:spcPts val="0"/>
                        </a:spcAft>
                      </a:pPr>
                      <a:r>
                        <a:rPr lang="zh-CN" sz="1600" dirty="0">
                          <a:effectLst/>
                          <a:latin typeface="+mj-ea"/>
                          <a:ea typeface="+mj-ea"/>
                        </a:rPr>
                        <a:t>信噪比</a:t>
                      </a:r>
                      <a:r>
                        <a:rPr lang="en-US" sz="1600" dirty="0">
                          <a:effectLst/>
                          <a:latin typeface="+mj-ea"/>
                          <a:ea typeface="+mj-ea"/>
                        </a:rPr>
                        <a:t>-3dB</a:t>
                      </a:r>
                      <a:endParaRPr lang="zh-CN" sz="1600" dirty="0">
                        <a:effectLst/>
                        <a:latin typeface="+mj-ea"/>
                        <a:ea typeface="+mj-ea"/>
                        <a:cs typeface="宋体" panose="02010600030101010101" pitchFamily="2" charset="-122"/>
                      </a:endParaRPr>
                    </a:p>
                  </a:txBody>
                  <a:tcPr marL="68580" marR="68580" marT="0" marB="0" anchor="ctr"/>
                </a:tc>
                <a:tc hMerge="1">
                  <a:txBody>
                    <a:bodyPr/>
                    <a:lstStyle/>
                    <a:p>
                      <a:endParaRPr lang="zh-CN" altLang="en-US"/>
                    </a:p>
                  </a:txBody>
                  <a:tcPr/>
                </a:tc>
                <a:tc hMerge="1">
                  <a:txBody>
                    <a:bodyPr/>
                    <a:lstStyle/>
                    <a:p>
                      <a:endParaRPr lang="zh-CN" altLang="en-US"/>
                    </a:p>
                  </a:txBody>
                  <a:tcPr/>
                </a:tc>
              </a:tr>
              <a:tr h="516811">
                <a:tc vMerge="1">
                  <a:txBody>
                    <a:bodyPr/>
                    <a:lstStyle/>
                    <a:p>
                      <a:endParaRPr lang="zh-CN" altLang="en-US"/>
                    </a:p>
                  </a:txBody>
                  <a:tcPr/>
                </a:tc>
                <a:tc>
                  <a:txBody>
                    <a:bodyPr/>
                    <a:lstStyle/>
                    <a:p>
                      <a:pPr algn="ctr">
                        <a:spcAft>
                          <a:spcPts val="0"/>
                        </a:spcAft>
                      </a:pPr>
                      <a:r>
                        <a:rPr lang="zh-CN" sz="1600">
                          <a:effectLst/>
                          <a:latin typeface="+mj-ea"/>
                          <a:ea typeface="+mj-ea"/>
                        </a:rPr>
                        <a:t>干扰</a:t>
                      </a:r>
                      <a:r>
                        <a:rPr lang="en-US" sz="1600">
                          <a:effectLst/>
                          <a:latin typeface="+mj-ea"/>
                          <a:ea typeface="+mj-ea"/>
                        </a:rPr>
                        <a:t>60</a:t>
                      </a:r>
                      <a:r>
                        <a:rPr lang="zh-CN" sz="1600">
                          <a:effectLst/>
                          <a:latin typeface="+mj-ea"/>
                          <a:ea typeface="+mj-ea"/>
                        </a:rPr>
                        <a:t>度</a:t>
                      </a:r>
                      <a:endParaRPr lang="zh-CN" sz="1600">
                        <a:effectLst/>
                        <a:latin typeface="+mj-ea"/>
                        <a:ea typeface="+mj-ea"/>
                        <a:cs typeface="宋体" panose="02010600030101010101" pitchFamily="2" charset="-122"/>
                      </a:endParaRPr>
                    </a:p>
                  </a:txBody>
                  <a:tcPr marL="68580" marR="68580" marT="0" marB="0" anchor="ctr"/>
                </a:tc>
                <a:tc>
                  <a:txBody>
                    <a:bodyPr/>
                    <a:lstStyle/>
                    <a:p>
                      <a:pPr algn="ctr">
                        <a:spcAft>
                          <a:spcPts val="0"/>
                        </a:spcAft>
                      </a:pPr>
                      <a:r>
                        <a:rPr lang="zh-CN" sz="1600">
                          <a:effectLst/>
                          <a:latin typeface="+mj-ea"/>
                          <a:ea typeface="+mj-ea"/>
                        </a:rPr>
                        <a:t>干扰</a:t>
                      </a:r>
                      <a:r>
                        <a:rPr lang="en-US" sz="1600">
                          <a:effectLst/>
                          <a:latin typeface="+mj-ea"/>
                          <a:ea typeface="+mj-ea"/>
                        </a:rPr>
                        <a:t>90</a:t>
                      </a:r>
                      <a:r>
                        <a:rPr lang="zh-CN" sz="1600">
                          <a:effectLst/>
                          <a:latin typeface="+mj-ea"/>
                          <a:ea typeface="+mj-ea"/>
                        </a:rPr>
                        <a:t>度</a:t>
                      </a:r>
                      <a:endParaRPr lang="zh-CN" sz="1600">
                        <a:effectLst/>
                        <a:latin typeface="+mj-ea"/>
                        <a:ea typeface="+mj-ea"/>
                        <a:cs typeface="宋体" panose="02010600030101010101" pitchFamily="2" charset="-122"/>
                      </a:endParaRPr>
                    </a:p>
                  </a:txBody>
                  <a:tcPr marL="68580" marR="68580" marT="0" marB="0" anchor="ctr"/>
                </a:tc>
                <a:tc>
                  <a:txBody>
                    <a:bodyPr/>
                    <a:lstStyle/>
                    <a:p>
                      <a:pPr algn="ctr">
                        <a:spcAft>
                          <a:spcPts val="0"/>
                        </a:spcAft>
                      </a:pPr>
                      <a:r>
                        <a:rPr lang="zh-CN" sz="1600">
                          <a:effectLst/>
                          <a:latin typeface="+mj-ea"/>
                          <a:ea typeface="+mj-ea"/>
                        </a:rPr>
                        <a:t>干扰</a:t>
                      </a:r>
                      <a:r>
                        <a:rPr lang="en-US" sz="1600">
                          <a:effectLst/>
                          <a:latin typeface="+mj-ea"/>
                          <a:ea typeface="+mj-ea"/>
                        </a:rPr>
                        <a:t>180</a:t>
                      </a:r>
                      <a:r>
                        <a:rPr lang="zh-CN" sz="1600">
                          <a:effectLst/>
                          <a:latin typeface="+mj-ea"/>
                          <a:ea typeface="+mj-ea"/>
                        </a:rPr>
                        <a:t>度</a:t>
                      </a:r>
                      <a:endParaRPr lang="zh-CN" sz="1600">
                        <a:effectLst/>
                        <a:latin typeface="+mj-ea"/>
                        <a:ea typeface="+mj-ea"/>
                        <a:cs typeface="宋体" panose="02010600030101010101" pitchFamily="2" charset="-122"/>
                      </a:endParaRPr>
                    </a:p>
                  </a:txBody>
                  <a:tcPr marL="68580" marR="68580" marT="0" marB="0" anchor="ctr"/>
                </a:tc>
                <a:tc>
                  <a:txBody>
                    <a:bodyPr/>
                    <a:lstStyle/>
                    <a:p>
                      <a:pPr algn="ctr">
                        <a:spcAft>
                          <a:spcPts val="0"/>
                        </a:spcAft>
                      </a:pPr>
                      <a:r>
                        <a:rPr lang="zh-CN" sz="1600">
                          <a:effectLst/>
                          <a:latin typeface="+mj-ea"/>
                          <a:ea typeface="+mj-ea"/>
                        </a:rPr>
                        <a:t>干扰</a:t>
                      </a:r>
                      <a:r>
                        <a:rPr lang="en-US" sz="1600">
                          <a:effectLst/>
                          <a:latin typeface="+mj-ea"/>
                          <a:ea typeface="+mj-ea"/>
                        </a:rPr>
                        <a:t>60</a:t>
                      </a:r>
                      <a:r>
                        <a:rPr lang="zh-CN" sz="1600">
                          <a:effectLst/>
                          <a:latin typeface="+mj-ea"/>
                          <a:ea typeface="+mj-ea"/>
                        </a:rPr>
                        <a:t>度</a:t>
                      </a:r>
                      <a:endParaRPr lang="zh-CN" sz="1600">
                        <a:effectLst/>
                        <a:latin typeface="+mj-ea"/>
                        <a:ea typeface="+mj-ea"/>
                        <a:cs typeface="宋体" panose="02010600030101010101" pitchFamily="2" charset="-122"/>
                      </a:endParaRPr>
                    </a:p>
                  </a:txBody>
                  <a:tcPr marL="68580" marR="68580" marT="0" marB="0" anchor="ctr"/>
                </a:tc>
                <a:tc>
                  <a:txBody>
                    <a:bodyPr/>
                    <a:lstStyle/>
                    <a:p>
                      <a:pPr algn="ctr">
                        <a:spcAft>
                          <a:spcPts val="0"/>
                        </a:spcAft>
                      </a:pPr>
                      <a:r>
                        <a:rPr lang="zh-CN" sz="1600">
                          <a:effectLst/>
                          <a:latin typeface="+mj-ea"/>
                          <a:ea typeface="+mj-ea"/>
                        </a:rPr>
                        <a:t>干扰</a:t>
                      </a:r>
                      <a:r>
                        <a:rPr lang="en-US" sz="1600">
                          <a:effectLst/>
                          <a:latin typeface="+mj-ea"/>
                          <a:ea typeface="+mj-ea"/>
                        </a:rPr>
                        <a:t>90</a:t>
                      </a:r>
                      <a:r>
                        <a:rPr lang="zh-CN" sz="1600">
                          <a:effectLst/>
                          <a:latin typeface="+mj-ea"/>
                          <a:ea typeface="+mj-ea"/>
                        </a:rPr>
                        <a:t>度</a:t>
                      </a:r>
                      <a:endParaRPr lang="zh-CN" sz="1600">
                        <a:effectLst/>
                        <a:latin typeface="+mj-ea"/>
                        <a:ea typeface="+mj-ea"/>
                        <a:cs typeface="宋体" panose="02010600030101010101" pitchFamily="2" charset="-122"/>
                      </a:endParaRPr>
                    </a:p>
                  </a:txBody>
                  <a:tcPr marL="68580" marR="68580" marT="0" marB="0" anchor="ctr"/>
                </a:tc>
                <a:tc>
                  <a:txBody>
                    <a:bodyPr/>
                    <a:lstStyle/>
                    <a:p>
                      <a:pPr algn="ctr">
                        <a:spcAft>
                          <a:spcPts val="0"/>
                        </a:spcAft>
                      </a:pPr>
                      <a:r>
                        <a:rPr lang="zh-CN" sz="1600">
                          <a:effectLst/>
                          <a:latin typeface="+mj-ea"/>
                          <a:ea typeface="+mj-ea"/>
                        </a:rPr>
                        <a:t>干扰</a:t>
                      </a:r>
                      <a:r>
                        <a:rPr lang="en-US" sz="1600">
                          <a:effectLst/>
                          <a:latin typeface="+mj-ea"/>
                          <a:ea typeface="+mj-ea"/>
                        </a:rPr>
                        <a:t>180</a:t>
                      </a:r>
                      <a:r>
                        <a:rPr lang="zh-CN" sz="1600">
                          <a:effectLst/>
                          <a:latin typeface="+mj-ea"/>
                          <a:ea typeface="+mj-ea"/>
                        </a:rPr>
                        <a:t>度</a:t>
                      </a:r>
                      <a:endParaRPr lang="zh-CN" sz="1600">
                        <a:effectLst/>
                        <a:latin typeface="+mj-ea"/>
                        <a:ea typeface="+mj-ea"/>
                        <a:cs typeface="宋体" panose="02010600030101010101" pitchFamily="2" charset="-122"/>
                      </a:endParaRPr>
                    </a:p>
                  </a:txBody>
                  <a:tcPr marL="68580" marR="68580" marT="0" marB="0" anchor="ctr"/>
                </a:tc>
              </a:tr>
              <a:tr h="364526">
                <a:tc>
                  <a:txBody>
                    <a:bodyPr/>
                    <a:lstStyle/>
                    <a:p>
                      <a:pPr algn="ctr">
                        <a:spcAft>
                          <a:spcPts val="0"/>
                        </a:spcAft>
                      </a:pPr>
                      <a:r>
                        <a:rPr lang="zh-CN" sz="1600">
                          <a:effectLst/>
                          <a:latin typeface="+mj-ea"/>
                          <a:ea typeface="+mj-ea"/>
                        </a:rPr>
                        <a:t>单麦克风</a:t>
                      </a:r>
                      <a:endParaRPr lang="zh-CN" sz="1600">
                        <a:effectLst/>
                        <a:latin typeface="+mj-ea"/>
                        <a:ea typeface="+mj-ea"/>
                        <a:cs typeface="宋体" panose="02010600030101010101" pitchFamily="2" charset="-122"/>
                      </a:endParaRPr>
                    </a:p>
                  </a:txBody>
                  <a:tcPr marL="68580" marR="68580" marT="0" marB="0" anchor="ctr"/>
                </a:tc>
                <a:tc>
                  <a:txBody>
                    <a:bodyPr/>
                    <a:lstStyle/>
                    <a:p>
                      <a:pPr algn="ctr">
                        <a:spcAft>
                          <a:spcPts val="0"/>
                        </a:spcAft>
                      </a:pPr>
                      <a:r>
                        <a:rPr lang="en-US" sz="1600">
                          <a:effectLst/>
                          <a:latin typeface="+mj-ea"/>
                          <a:ea typeface="+mj-ea"/>
                        </a:rPr>
                        <a:t>74.39</a:t>
                      </a:r>
                      <a:endParaRPr lang="zh-CN" sz="1600">
                        <a:effectLst/>
                        <a:latin typeface="+mj-ea"/>
                        <a:ea typeface="+mj-ea"/>
                        <a:cs typeface="宋体" panose="02010600030101010101" pitchFamily="2" charset="-122"/>
                      </a:endParaRPr>
                    </a:p>
                  </a:txBody>
                  <a:tcPr marL="68580" marR="68580" marT="0" marB="0" anchor="ctr"/>
                </a:tc>
                <a:tc>
                  <a:txBody>
                    <a:bodyPr/>
                    <a:lstStyle/>
                    <a:p>
                      <a:pPr algn="ctr">
                        <a:spcAft>
                          <a:spcPts val="0"/>
                        </a:spcAft>
                      </a:pPr>
                      <a:r>
                        <a:rPr lang="en-US" sz="1600">
                          <a:effectLst/>
                          <a:latin typeface="+mj-ea"/>
                          <a:ea typeface="+mj-ea"/>
                        </a:rPr>
                        <a:t>75.33</a:t>
                      </a:r>
                      <a:endParaRPr lang="zh-CN" sz="1600">
                        <a:effectLst/>
                        <a:latin typeface="+mj-ea"/>
                        <a:ea typeface="+mj-ea"/>
                        <a:cs typeface="宋体" panose="02010600030101010101" pitchFamily="2" charset="-122"/>
                      </a:endParaRPr>
                    </a:p>
                  </a:txBody>
                  <a:tcPr marL="68580" marR="68580" marT="0" marB="0" anchor="ctr"/>
                </a:tc>
                <a:tc>
                  <a:txBody>
                    <a:bodyPr/>
                    <a:lstStyle/>
                    <a:p>
                      <a:pPr algn="ctr">
                        <a:spcAft>
                          <a:spcPts val="0"/>
                        </a:spcAft>
                      </a:pPr>
                      <a:r>
                        <a:rPr lang="en-US" sz="1600">
                          <a:effectLst/>
                          <a:latin typeface="+mj-ea"/>
                          <a:ea typeface="+mj-ea"/>
                        </a:rPr>
                        <a:t>76.71</a:t>
                      </a:r>
                      <a:endParaRPr lang="zh-CN" sz="1600">
                        <a:effectLst/>
                        <a:latin typeface="+mj-ea"/>
                        <a:ea typeface="+mj-ea"/>
                        <a:cs typeface="宋体" panose="02010600030101010101" pitchFamily="2" charset="-122"/>
                      </a:endParaRPr>
                    </a:p>
                  </a:txBody>
                  <a:tcPr marL="68580" marR="68580" marT="0" marB="0" anchor="ctr"/>
                </a:tc>
                <a:tc>
                  <a:txBody>
                    <a:bodyPr/>
                    <a:lstStyle/>
                    <a:p>
                      <a:pPr algn="ctr">
                        <a:spcAft>
                          <a:spcPts val="0"/>
                        </a:spcAft>
                      </a:pPr>
                      <a:r>
                        <a:rPr lang="en-US" sz="1600" dirty="0" smtClean="0">
                          <a:effectLst/>
                          <a:latin typeface="+mj-ea"/>
                          <a:ea typeface="+mj-ea"/>
                        </a:rPr>
                        <a:t>-</a:t>
                      </a:r>
                      <a:endParaRPr lang="zh-CN" sz="1600" dirty="0">
                        <a:effectLst/>
                        <a:latin typeface="+mj-ea"/>
                        <a:ea typeface="+mj-ea"/>
                        <a:cs typeface="宋体" panose="02010600030101010101" pitchFamily="2" charset="-122"/>
                      </a:endParaRPr>
                    </a:p>
                  </a:txBody>
                  <a:tcPr marL="68580" marR="68580" marT="0" marB="0" anchor="ctr"/>
                </a:tc>
                <a:tc>
                  <a:txBody>
                    <a:bodyPr/>
                    <a:lstStyle/>
                    <a:p>
                      <a:pPr algn="ctr">
                        <a:spcAft>
                          <a:spcPts val="0"/>
                        </a:spcAft>
                      </a:pPr>
                      <a:r>
                        <a:rPr lang="en-US" sz="1600" dirty="0" smtClean="0">
                          <a:effectLst/>
                          <a:latin typeface="+mj-ea"/>
                          <a:ea typeface="+mj-ea"/>
                        </a:rPr>
                        <a:t>-</a:t>
                      </a:r>
                      <a:endParaRPr lang="zh-CN" sz="1600" dirty="0">
                        <a:effectLst/>
                        <a:latin typeface="+mj-ea"/>
                        <a:ea typeface="+mj-ea"/>
                        <a:cs typeface="宋体" panose="02010600030101010101" pitchFamily="2" charset="-122"/>
                      </a:endParaRPr>
                    </a:p>
                  </a:txBody>
                  <a:tcPr marL="68580" marR="68580" marT="0" marB="0" anchor="ctr"/>
                </a:tc>
                <a:tc>
                  <a:txBody>
                    <a:bodyPr/>
                    <a:lstStyle/>
                    <a:p>
                      <a:pPr algn="ctr">
                        <a:spcAft>
                          <a:spcPts val="0"/>
                        </a:spcAft>
                      </a:pPr>
                      <a:r>
                        <a:rPr lang="en-US" sz="1600" dirty="0" smtClean="0">
                          <a:effectLst/>
                          <a:latin typeface="+mj-ea"/>
                          <a:ea typeface="+mj-ea"/>
                        </a:rPr>
                        <a:t>-</a:t>
                      </a:r>
                      <a:endParaRPr lang="zh-CN" sz="1600" dirty="0">
                        <a:effectLst/>
                        <a:latin typeface="+mj-ea"/>
                        <a:ea typeface="+mj-ea"/>
                        <a:cs typeface="宋体" panose="02010600030101010101" pitchFamily="2" charset="-122"/>
                      </a:endParaRPr>
                    </a:p>
                  </a:txBody>
                  <a:tcPr marL="68580" marR="68580" marT="0" marB="0" anchor="ctr"/>
                </a:tc>
              </a:tr>
              <a:tr h="364526">
                <a:tc>
                  <a:txBody>
                    <a:bodyPr/>
                    <a:lstStyle/>
                    <a:p>
                      <a:pPr algn="ctr">
                        <a:spcAft>
                          <a:spcPts val="0"/>
                        </a:spcAft>
                      </a:pPr>
                      <a:r>
                        <a:rPr lang="zh-CN" altLang="en-US" sz="1600" dirty="0" smtClean="0">
                          <a:effectLst/>
                          <a:latin typeface="+mj-ea"/>
                          <a:ea typeface="+mj-ea"/>
                        </a:rPr>
                        <a:t>麦克风</a:t>
                      </a:r>
                      <a:r>
                        <a:rPr lang="zh-CN" sz="1600" dirty="0" smtClean="0">
                          <a:effectLst/>
                          <a:latin typeface="+mj-ea"/>
                          <a:ea typeface="+mj-ea"/>
                        </a:rPr>
                        <a:t>阵列</a:t>
                      </a:r>
                      <a:endParaRPr lang="zh-CN" sz="1600" dirty="0">
                        <a:effectLst/>
                        <a:latin typeface="+mj-ea"/>
                        <a:ea typeface="+mj-ea"/>
                        <a:cs typeface="宋体" panose="02010600030101010101" pitchFamily="2" charset="-122"/>
                      </a:endParaRPr>
                    </a:p>
                  </a:txBody>
                  <a:tcPr marL="68580" marR="68580" marT="0" marB="0" anchor="ctr"/>
                </a:tc>
                <a:tc>
                  <a:txBody>
                    <a:bodyPr/>
                    <a:lstStyle/>
                    <a:p>
                      <a:pPr algn="ctr">
                        <a:spcAft>
                          <a:spcPts val="0"/>
                        </a:spcAft>
                      </a:pPr>
                      <a:r>
                        <a:rPr lang="en-US" sz="1600" dirty="0">
                          <a:effectLst/>
                          <a:latin typeface="+mj-ea"/>
                          <a:ea typeface="+mj-ea"/>
                        </a:rPr>
                        <a:t>98.47</a:t>
                      </a:r>
                      <a:endParaRPr lang="zh-CN" sz="1600" dirty="0">
                        <a:effectLst/>
                        <a:latin typeface="+mj-ea"/>
                        <a:ea typeface="+mj-ea"/>
                        <a:cs typeface="宋体" panose="02010600030101010101" pitchFamily="2" charset="-122"/>
                      </a:endParaRPr>
                    </a:p>
                  </a:txBody>
                  <a:tcPr marL="68580" marR="68580" marT="0" marB="0" anchor="ctr"/>
                </a:tc>
                <a:tc>
                  <a:txBody>
                    <a:bodyPr/>
                    <a:lstStyle/>
                    <a:p>
                      <a:pPr algn="ctr">
                        <a:spcAft>
                          <a:spcPts val="0"/>
                        </a:spcAft>
                      </a:pPr>
                      <a:r>
                        <a:rPr lang="en-US" sz="1600">
                          <a:effectLst/>
                          <a:latin typeface="+mj-ea"/>
                          <a:ea typeface="+mj-ea"/>
                        </a:rPr>
                        <a:t>98.33</a:t>
                      </a:r>
                      <a:endParaRPr lang="zh-CN" sz="1600">
                        <a:effectLst/>
                        <a:latin typeface="+mj-ea"/>
                        <a:ea typeface="+mj-ea"/>
                        <a:cs typeface="宋体" panose="02010600030101010101" pitchFamily="2" charset="-122"/>
                      </a:endParaRPr>
                    </a:p>
                  </a:txBody>
                  <a:tcPr marL="68580" marR="68580" marT="0" marB="0" anchor="ctr"/>
                </a:tc>
                <a:tc>
                  <a:txBody>
                    <a:bodyPr/>
                    <a:lstStyle/>
                    <a:p>
                      <a:pPr algn="ctr">
                        <a:spcAft>
                          <a:spcPts val="0"/>
                        </a:spcAft>
                      </a:pPr>
                      <a:r>
                        <a:rPr lang="en-US" sz="1600" dirty="0">
                          <a:effectLst/>
                          <a:latin typeface="+mj-ea"/>
                          <a:ea typeface="+mj-ea"/>
                        </a:rPr>
                        <a:t>97.95</a:t>
                      </a:r>
                      <a:endParaRPr lang="zh-CN" sz="1600" dirty="0">
                        <a:effectLst/>
                        <a:latin typeface="+mj-ea"/>
                        <a:ea typeface="+mj-ea"/>
                        <a:cs typeface="宋体" panose="02010600030101010101" pitchFamily="2" charset="-122"/>
                      </a:endParaRPr>
                    </a:p>
                  </a:txBody>
                  <a:tcPr marL="68580" marR="68580" marT="0" marB="0" anchor="ctr"/>
                </a:tc>
                <a:tc>
                  <a:txBody>
                    <a:bodyPr/>
                    <a:lstStyle/>
                    <a:p>
                      <a:pPr algn="ctr">
                        <a:spcAft>
                          <a:spcPts val="0"/>
                        </a:spcAft>
                      </a:pPr>
                      <a:r>
                        <a:rPr lang="en-US" sz="1600">
                          <a:effectLst/>
                          <a:latin typeface="+mj-ea"/>
                          <a:ea typeface="+mj-ea"/>
                        </a:rPr>
                        <a:t>89.24</a:t>
                      </a:r>
                      <a:endParaRPr lang="zh-CN" sz="1600">
                        <a:effectLst/>
                        <a:latin typeface="+mj-ea"/>
                        <a:ea typeface="+mj-ea"/>
                        <a:cs typeface="宋体" panose="02010600030101010101" pitchFamily="2" charset="-122"/>
                      </a:endParaRPr>
                    </a:p>
                  </a:txBody>
                  <a:tcPr marL="68580" marR="68580" marT="0" marB="0" anchor="ctr"/>
                </a:tc>
                <a:tc>
                  <a:txBody>
                    <a:bodyPr/>
                    <a:lstStyle/>
                    <a:p>
                      <a:pPr algn="ctr">
                        <a:spcAft>
                          <a:spcPts val="0"/>
                        </a:spcAft>
                      </a:pPr>
                      <a:r>
                        <a:rPr lang="en-US" sz="1600" dirty="0">
                          <a:effectLst/>
                          <a:latin typeface="+mj-ea"/>
                          <a:ea typeface="+mj-ea"/>
                        </a:rPr>
                        <a:t>94.30</a:t>
                      </a:r>
                      <a:endParaRPr lang="zh-CN" sz="1600" dirty="0">
                        <a:effectLst/>
                        <a:latin typeface="+mj-ea"/>
                        <a:ea typeface="+mj-ea"/>
                        <a:cs typeface="宋体" panose="02010600030101010101" pitchFamily="2" charset="-122"/>
                      </a:endParaRPr>
                    </a:p>
                  </a:txBody>
                  <a:tcPr marL="68580" marR="68580" marT="0" marB="0" anchor="ctr"/>
                </a:tc>
                <a:tc>
                  <a:txBody>
                    <a:bodyPr/>
                    <a:lstStyle/>
                    <a:p>
                      <a:pPr algn="ctr">
                        <a:spcAft>
                          <a:spcPts val="0"/>
                        </a:spcAft>
                      </a:pPr>
                      <a:r>
                        <a:rPr lang="en-US" sz="1600" dirty="0">
                          <a:effectLst/>
                          <a:latin typeface="+mj-ea"/>
                          <a:ea typeface="+mj-ea"/>
                        </a:rPr>
                        <a:t>96.47</a:t>
                      </a:r>
                      <a:endParaRPr lang="zh-CN" sz="1600" dirty="0">
                        <a:effectLst/>
                        <a:latin typeface="+mj-ea"/>
                        <a:ea typeface="+mj-ea"/>
                        <a:cs typeface="宋体" panose="02010600030101010101" pitchFamily="2" charset="-122"/>
                      </a:endParaRPr>
                    </a:p>
                  </a:txBody>
                  <a:tcPr marL="68580" marR="68580" marT="0" marB="0" anchor="ctr"/>
                </a:tc>
              </a:tr>
            </a:tbl>
          </a:graphicData>
        </a:graphic>
      </p:graphicFrame>
      <p:sp>
        <p:nvSpPr>
          <p:cNvPr id="6" name="标题 1"/>
          <p:cNvSpPr txBox="1">
            <a:spLocks/>
          </p:cNvSpPr>
          <p:nvPr/>
        </p:nvSpPr>
        <p:spPr>
          <a:xfrm>
            <a:off x="197893" y="295468"/>
            <a:ext cx="7103940" cy="7148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600" dirty="0">
                <a:solidFill>
                  <a:schemeClr val="bg1"/>
                </a:solidFill>
                <a:latin typeface="微软雅黑" panose="020B0503020204020204" pitchFamily="34" charset="-122"/>
                <a:ea typeface="微软雅黑" panose="020B0503020204020204" pitchFamily="34" charset="-122"/>
              </a:rPr>
              <a:t>讯飞</a:t>
            </a:r>
            <a:r>
              <a:rPr lang="en-US" altLang="zh-CN" sz="3600" dirty="0" smtClean="0">
                <a:solidFill>
                  <a:schemeClr val="bg1"/>
                </a:solidFill>
                <a:latin typeface="微软雅黑" panose="020B0503020204020204" pitchFamily="34" charset="-122"/>
                <a:ea typeface="微软雅黑" panose="020B0503020204020204" pitchFamily="34" charset="-122"/>
              </a:rPr>
              <a:t>4</a:t>
            </a:r>
            <a:r>
              <a:rPr lang="zh-CN" altLang="en-US" sz="3600" dirty="0">
                <a:solidFill>
                  <a:schemeClr val="bg1"/>
                </a:solidFill>
                <a:latin typeface="微软雅黑" panose="020B0503020204020204" pitchFamily="34" charset="-122"/>
                <a:ea typeface="微软雅黑" panose="020B0503020204020204" pitchFamily="34" charset="-122"/>
              </a:rPr>
              <a:t>麦克风远场识别方</a:t>
            </a:r>
            <a:r>
              <a:rPr lang="zh-CN" altLang="en-US" sz="3600" dirty="0" smtClean="0">
                <a:solidFill>
                  <a:schemeClr val="bg1"/>
                </a:solidFill>
                <a:latin typeface="微软雅黑" panose="020B0503020204020204" pitchFamily="34" charset="-122"/>
                <a:ea typeface="微软雅黑" panose="020B0503020204020204" pitchFamily="34" charset="-122"/>
              </a:rPr>
              <a:t>案的效果</a:t>
            </a:r>
            <a:endParaRPr lang="zh-CN" altLang="en-US" sz="3600" dirty="0">
              <a:solidFill>
                <a:schemeClr val="bg1"/>
              </a:solidFill>
              <a:latin typeface="微软雅黑" panose="020B0503020204020204" pitchFamily="34" charset="-122"/>
              <a:ea typeface="微软雅黑" panose="020B0503020204020204" pitchFamily="34" charset="-122"/>
            </a:endParaRPr>
          </a:p>
        </p:txBody>
      </p:sp>
      <p:graphicFrame>
        <p:nvGraphicFramePr>
          <p:cNvPr id="7" name="图表 6"/>
          <p:cNvGraphicFramePr>
            <a:graphicFrameLocks/>
          </p:cNvGraphicFramePr>
          <p:nvPr>
            <p:extLst>
              <p:ext uri="{D42A27DB-BD31-4B8C-83A1-F6EECF244321}">
                <p14:modId xmlns:p14="http://schemas.microsoft.com/office/powerpoint/2010/main" val="248705132"/>
              </p:ext>
            </p:extLst>
          </p:nvPr>
        </p:nvGraphicFramePr>
        <p:xfrm>
          <a:off x="2066543" y="2142692"/>
          <a:ext cx="3879850" cy="2148840"/>
        </p:xfrm>
        <a:graphic>
          <a:graphicData uri="http://schemas.openxmlformats.org/drawingml/2006/chart">
            <c:chart xmlns:c="http://schemas.openxmlformats.org/drawingml/2006/chart" xmlns:r="http://schemas.openxmlformats.org/officeDocument/2006/relationships" r:id="rId3"/>
          </a:graphicData>
        </a:graphic>
      </p:graphicFrame>
      <p:sp>
        <p:nvSpPr>
          <p:cNvPr id="8" name="文本框 7"/>
          <p:cNvSpPr txBox="1"/>
          <p:nvPr/>
        </p:nvSpPr>
        <p:spPr>
          <a:xfrm>
            <a:off x="-367598" y="6216694"/>
            <a:ext cx="184666" cy="369332"/>
          </a:xfrm>
          <a:prstGeom prst="rect">
            <a:avLst/>
          </a:prstGeom>
          <a:noFill/>
        </p:spPr>
        <p:txBody>
          <a:bodyPr wrap="none" rtlCol="0">
            <a:spAutoFit/>
          </a:bodyPr>
          <a:lstStyle/>
          <a:p>
            <a:endParaRPr kumimoji="1" lang="zh-CN" altLang="en-US" dirty="0"/>
          </a:p>
        </p:txBody>
      </p:sp>
    </p:spTree>
    <p:extLst>
      <p:ext uri="{BB962C8B-B14F-4D97-AF65-F5344CB8AC3E}">
        <p14:creationId xmlns:p14="http://schemas.microsoft.com/office/powerpoint/2010/main" val="3008992863"/>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a:spLocks/>
          </p:cNvSpPr>
          <p:nvPr/>
        </p:nvSpPr>
        <p:spPr>
          <a:xfrm>
            <a:off x="197893" y="311234"/>
            <a:ext cx="6268221" cy="7148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600" dirty="0" smtClean="0">
                <a:solidFill>
                  <a:schemeClr val="bg1"/>
                </a:solidFill>
                <a:latin typeface="微软雅黑" panose="020B0503020204020204" pitchFamily="34" charset="-122"/>
                <a:ea typeface="微软雅黑" panose="020B0503020204020204" pitchFamily="34" charset="-122"/>
              </a:rPr>
              <a:t>科大讯飞麦克风阵列方案</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4" name="内容占位符 2"/>
          <p:cNvSpPr txBox="1">
            <a:spLocks/>
          </p:cNvSpPr>
          <p:nvPr/>
        </p:nvSpPr>
        <p:spPr>
          <a:xfrm>
            <a:off x="0" y="1159329"/>
            <a:ext cx="8817429" cy="5471820"/>
          </a:xfrm>
          <a:prstGeom prst="rect">
            <a:avLst/>
          </a:prstGeom>
        </p:spPr>
        <p:txBody>
          <a:bodyPr/>
          <a:lstStyle>
            <a:lvl1pPr marL="343491" indent="-343491" algn="l" defTabSz="914963" rtl="0" eaLnBrk="1" fontAlgn="base" hangingPunct="1">
              <a:spcBef>
                <a:spcPct val="20000"/>
              </a:spcBef>
              <a:spcAft>
                <a:spcPct val="0"/>
              </a:spcAft>
              <a:buChar char="•"/>
              <a:defRPr kumimoji="1" sz="2681">
                <a:solidFill>
                  <a:schemeClr val="tx1"/>
                </a:solidFill>
                <a:latin typeface="+mn-lt"/>
                <a:ea typeface="+mn-ea"/>
                <a:cs typeface="+mn-cs"/>
              </a:defRPr>
            </a:lvl1pPr>
            <a:lvl2pPr marL="743218" indent="-285736" algn="l" defTabSz="914963" rtl="0" eaLnBrk="1" fontAlgn="base" hangingPunct="1">
              <a:spcBef>
                <a:spcPct val="20000"/>
              </a:spcBef>
              <a:spcAft>
                <a:spcPct val="0"/>
              </a:spcAft>
              <a:buChar char="–"/>
              <a:defRPr kumimoji="1" sz="2489">
                <a:solidFill>
                  <a:schemeClr val="tx1"/>
                </a:solidFill>
                <a:latin typeface="+mn-lt"/>
                <a:ea typeface="+mn-ea"/>
              </a:defRPr>
            </a:lvl2pPr>
            <a:lvl3pPr marL="1142944" indent="-227981" algn="l" defTabSz="914963" rtl="0" eaLnBrk="1" fontAlgn="base" hangingPunct="1">
              <a:spcBef>
                <a:spcPct val="20000"/>
              </a:spcBef>
              <a:spcAft>
                <a:spcPct val="0"/>
              </a:spcAft>
              <a:buChar char="•"/>
              <a:defRPr kumimoji="1" sz="2298">
                <a:solidFill>
                  <a:schemeClr val="tx1"/>
                </a:solidFill>
                <a:latin typeface="+mn-lt"/>
                <a:ea typeface="+mn-ea"/>
              </a:defRPr>
            </a:lvl3pPr>
            <a:lvl4pPr marL="1600426" indent="-229501" algn="l" defTabSz="914963" rtl="0" eaLnBrk="1" fontAlgn="base" hangingPunct="1">
              <a:spcBef>
                <a:spcPct val="20000"/>
              </a:spcBef>
              <a:spcAft>
                <a:spcPct val="0"/>
              </a:spcAft>
              <a:buChar char="–"/>
              <a:defRPr kumimoji="1" sz="2011">
                <a:solidFill>
                  <a:schemeClr val="tx1"/>
                </a:solidFill>
                <a:latin typeface="+mn-lt"/>
                <a:ea typeface="+mn-ea"/>
              </a:defRPr>
            </a:lvl4pPr>
            <a:lvl5pPr marL="2057907" indent="-229501" algn="l" defTabSz="914963" rtl="0" eaLnBrk="1" fontAlgn="base" hangingPunct="1">
              <a:spcBef>
                <a:spcPct val="20000"/>
              </a:spcBef>
              <a:spcAft>
                <a:spcPct val="0"/>
              </a:spcAft>
              <a:buChar char="»"/>
              <a:defRPr kumimoji="1" sz="2011">
                <a:solidFill>
                  <a:schemeClr val="tx1"/>
                </a:solidFill>
                <a:latin typeface="+mn-lt"/>
                <a:ea typeface="+mn-ea"/>
              </a:defRPr>
            </a:lvl5pPr>
            <a:lvl6pPr marL="2495631" indent="-229501" algn="l" defTabSz="914963" rtl="0" eaLnBrk="1" fontAlgn="base" hangingPunct="1">
              <a:spcBef>
                <a:spcPct val="20000"/>
              </a:spcBef>
              <a:spcAft>
                <a:spcPct val="0"/>
              </a:spcAft>
              <a:buChar char="»"/>
              <a:defRPr kumimoji="1" sz="2011">
                <a:solidFill>
                  <a:schemeClr val="tx1"/>
                </a:solidFill>
                <a:latin typeface="+mn-lt"/>
                <a:ea typeface="+mn-ea"/>
              </a:defRPr>
            </a:lvl6pPr>
            <a:lvl7pPr marL="2933354" indent="-229501" algn="l" defTabSz="914963" rtl="0" eaLnBrk="1" fontAlgn="base" hangingPunct="1">
              <a:spcBef>
                <a:spcPct val="20000"/>
              </a:spcBef>
              <a:spcAft>
                <a:spcPct val="0"/>
              </a:spcAft>
              <a:buChar char="»"/>
              <a:defRPr kumimoji="1" sz="2011">
                <a:solidFill>
                  <a:schemeClr val="tx1"/>
                </a:solidFill>
                <a:latin typeface="+mn-lt"/>
                <a:ea typeface="+mn-ea"/>
              </a:defRPr>
            </a:lvl7pPr>
            <a:lvl8pPr marL="3371077" indent="-229501" algn="l" defTabSz="914963" rtl="0" eaLnBrk="1" fontAlgn="base" hangingPunct="1">
              <a:spcBef>
                <a:spcPct val="20000"/>
              </a:spcBef>
              <a:spcAft>
                <a:spcPct val="0"/>
              </a:spcAft>
              <a:buChar char="»"/>
              <a:defRPr kumimoji="1" sz="2011">
                <a:solidFill>
                  <a:schemeClr val="tx1"/>
                </a:solidFill>
                <a:latin typeface="+mn-lt"/>
                <a:ea typeface="+mn-ea"/>
              </a:defRPr>
            </a:lvl8pPr>
            <a:lvl9pPr marL="3808800" indent="-229501" algn="l" defTabSz="914963" rtl="0" eaLnBrk="1" fontAlgn="base" hangingPunct="1">
              <a:spcBef>
                <a:spcPct val="20000"/>
              </a:spcBef>
              <a:spcAft>
                <a:spcPct val="0"/>
              </a:spcAft>
              <a:buChar char="»"/>
              <a:defRPr kumimoji="1" sz="2011">
                <a:solidFill>
                  <a:schemeClr val="tx1"/>
                </a:solidFill>
                <a:latin typeface="+mn-lt"/>
                <a:ea typeface="+mn-ea"/>
              </a:defRPr>
            </a:lvl9pPr>
          </a:lstStyle>
          <a:p>
            <a:r>
              <a:rPr lang="zh-CN" altLang="en-US" sz="3200" kern="0" dirty="0" smtClean="0">
                <a:solidFill>
                  <a:schemeClr val="bg1"/>
                </a:solidFill>
                <a:latin typeface="微软雅黑" panose="020B0503020204020204" pitchFamily="34" charset="-122"/>
                <a:ea typeface="微软雅黑" panose="020B0503020204020204" pitchFamily="34" charset="-122"/>
              </a:rPr>
              <a:t>目前的方案主要是</a:t>
            </a:r>
            <a:r>
              <a:rPr lang="zh-CN" altLang="en-US" sz="3200" kern="0" dirty="0">
                <a:solidFill>
                  <a:schemeClr val="bg1"/>
                </a:solidFill>
                <a:latin typeface="微软雅黑" panose="020B0503020204020204" pitchFamily="34" charset="-122"/>
                <a:ea typeface="微软雅黑" panose="020B0503020204020204" pitchFamily="34" charset="-122"/>
              </a:rPr>
              <a:t>均匀</a:t>
            </a:r>
            <a:r>
              <a:rPr lang="zh-CN" altLang="en-US" sz="3200" kern="0" dirty="0" smtClean="0">
                <a:solidFill>
                  <a:schemeClr val="bg1"/>
                </a:solidFill>
                <a:latin typeface="微软雅黑" panose="020B0503020204020204" pitchFamily="34" charset="-122"/>
                <a:ea typeface="微软雅黑" panose="020B0503020204020204" pitchFamily="34" charset="-122"/>
              </a:rPr>
              <a:t>线性麦克风阵列</a:t>
            </a:r>
            <a:endParaRPr lang="en-US" altLang="zh-CN" sz="3200" kern="0" dirty="0" smtClean="0">
              <a:solidFill>
                <a:schemeClr val="bg1"/>
              </a:solidFill>
              <a:latin typeface="微软雅黑" panose="020B0503020204020204" pitchFamily="34" charset="-122"/>
              <a:ea typeface="微软雅黑" panose="020B0503020204020204" pitchFamily="34" charset="-122"/>
            </a:endParaRPr>
          </a:p>
          <a:p>
            <a:pPr lvl="1"/>
            <a:r>
              <a:rPr lang="zh-CN" altLang="en-US" sz="2800" kern="0" dirty="0" smtClean="0">
                <a:solidFill>
                  <a:schemeClr val="bg1"/>
                </a:solidFill>
                <a:latin typeface="微软雅黑" panose="020B0503020204020204" pitchFamily="34" charset="-122"/>
                <a:ea typeface="微软雅黑" panose="020B0503020204020204" pitchFamily="34" charset="-122"/>
              </a:rPr>
              <a:t>所有麦克风在一条直线上等间距分布。</a:t>
            </a:r>
            <a:endParaRPr lang="en-US" altLang="zh-CN" sz="2800" kern="0" dirty="0" smtClean="0">
              <a:solidFill>
                <a:schemeClr val="bg1"/>
              </a:solidFill>
              <a:latin typeface="微软雅黑" panose="020B0503020204020204" pitchFamily="34" charset="-122"/>
              <a:ea typeface="微软雅黑" panose="020B0503020204020204" pitchFamily="34" charset="-122"/>
            </a:endParaRPr>
          </a:p>
          <a:p>
            <a:pPr marL="457482" lvl="1" indent="0">
              <a:buNone/>
            </a:pPr>
            <a:endParaRPr lang="en-US" altLang="zh-CN" sz="2400" kern="0" dirty="0">
              <a:solidFill>
                <a:schemeClr val="bg1"/>
              </a:solidFill>
              <a:latin typeface="微软雅黑" panose="020B0503020204020204" pitchFamily="34" charset="-122"/>
              <a:ea typeface="微软雅黑" panose="020B0503020204020204" pitchFamily="34" charset="-122"/>
            </a:endParaRPr>
          </a:p>
          <a:p>
            <a:pPr marL="457482" lvl="1" indent="0">
              <a:buNone/>
            </a:pPr>
            <a:endParaRPr lang="en-US" altLang="zh-CN" sz="2400" kern="0" dirty="0">
              <a:solidFill>
                <a:schemeClr val="bg1"/>
              </a:solidFill>
              <a:latin typeface="微软雅黑" panose="020B0503020204020204" pitchFamily="34" charset="-122"/>
              <a:ea typeface="微软雅黑" panose="020B0503020204020204" pitchFamily="34" charset="-122"/>
            </a:endParaRPr>
          </a:p>
          <a:p>
            <a:pPr marL="457482" lvl="1" indent="0">
              <a:buNone/>
            </a:pPr>
            <a:endParaRPr lang="en-US" altLang="zh-CN" sz="2400" kern="0" dirty="0" smtClean="0">
              <a:solidFill>
                <a:schemeClr val="bg1"/>
              </a:solidFill>
              <a:latin typeface="微软雅黑" panose="020B0503020204020204" pitchFamily="34" charset="-122"/>
              <a:ea typeface="微软雅黑" panose="020B0503020204020204" pitchFamily="34" charset="-122"/>
            </a:endParaRPr>
          </a:p>
          <a:p>
            <a:pPr lvl="1"/>
            <a:r>
              <a:rPr lang="zh-CN" altLang="en-US" sz="2800" kern="0" dirty="0" smtClean="0">
                <a:solidFill>
                  <a:schemeClr val="bg1"/>
                </a:solidFill>
                <a:latin typeface="微软雅黑" panose="020B0503020204020204" pitchFamily="34" charset="-122"/>
                <a:ea typeface="微软雅黑" panose="020B0503020204020204" pitchFamily="34" charset="-122"/>
              </a:rPr>
              <a:t>根据算法不同，可分为：</a:t>
            </a:r>
            <a:endParaRPr lang="en-US" altLang="zh-CN" sz="2800" kern="0" dirty="0" smtClean="0">
              <a:solidFill>
                <a:schemeClr val="bg1"/>
              </a:solidFill>
              <a:latin typeface="微软雅黑" panose="020B0503020204020204" pitchFamily="34" charset="-122"/>
              <a:ea typeface="微软雅黑" panose="020B0503020204020204" pitchFamily="34" charset="-122"/>
            </a:endParaRPr>
          </a:p>
          <a:p>
            <a:pPr lvl="2"/>
            <a:r>
              <a:rPr lang="zh-CN" altLang="en-US" sz="2400" kern="0" dirty="0" smtClean="0">
                <a:solidFill>
                  <a:schemeClr val="bg1"/>
                </a:solidFill>
                <a:latin typeface="微软雅黑" panose="020B0503020204020204" pitchFamily="34" charset="-122"/>
                <a:ea typeface="微软雅黑" panose="020B0503020204020204" pitchFamily="34" charset="-122"/>
              </a:rPr>
              <a:t>加性麦克风阵列（</a:t>
            </a:r>
            <a:r>
              <a:rPr lang="en-US" altLang="zh-CN" sz="2400" kern="0" dirty="0" smtClean="0">
                <a:solidFill>
                  <a:schemeClr val="bg1"/>
                </a:solidFill>
                <a:latin typeface="微软雅黑" panose="020B0503020204020204" pitchFamily="34" charset="-122"/>
                <a:ea typeface="微软雅黑" panose="020B0503020204020204" pitchFamily="34" charset="-122"/>
              </a:rPr>
              <a:t>Additive Microphone Array</a:t>
            </a:r>
            <a:r>
              <a:rPr lang="zh-CN" altLang="en-US" sz="2400" kern="0" dirty="0" smtClean="0">
                <a:solidFill>
                  <a:schemeClr val="bg1"/>
                </a:solidFill>
                <a:latin typeface="微软雅黑" panose="020B0503020204020204" pitchFamily="34" charset="-122"/>
                <a:ea typeface="微软雅黑" panose="020B0503020204020204" pitchFamily="34" charset="-122"/>
              </a:rPr>
              <a:t>）</a:t>
            </a:r>
            <a:endParaRPr lang="en-US" altLang="zh-CN" sz="2400" kern="0" dirty="0" smtClean="0">
              <a:solidFill>
                <a:schemeClr val="bg1"/>
              </a:solidFill>
              <a:latin typeface="微软雅黑" panose="020B0503020204020204" pitchFamily="34" charset="-122"/>
              <a:ea typeface="微软雅黑" panose="020B0503020204020204" pitchFamily="34" charset="-122"/>
            </a:endParaRPr>
          </a:p>
          <a:p>
            <a:pPr lvl="2"/>
            <a:r>
              <a:rPr lang="zh-CN" altLang="en-US" sz="2400" kern="0" dirty="0" smtClean="0">
                <a:solidFill>
                  <a:schemeClr val="bg1"/>
                </a:solidFill>
                <a:latin typeface="微软雅黑" panose="020B0503020204020204" pitchFamily="34" charset="-122"/>
                <a:ea typeface="微软雅黑" panose="020B0503020204020204" pitchFamily="34" charset="-122"/>
              </a:rPr>
              <a:t>差分麦克风阵列（</a:t>
            </a:r>
            <a:r>
              <a:rPr lang="en-US" altLang="zh-CN" sz="2400" kern="0" dirty="0" smtClean="0">
                <a:solidFill>
                  <a:schemeClr val="bg1"/>
                </a:solidFill>
                <a:latin typeface="微软雅黑" panose="020B0503020204020204" pitchFamily="34" charset="-122"/>
                <a:ea typeface="微软雅黑" panose="020B0503020204020204" pitchFamily="34" charset="-122"/>
              </a:rPr>
              <a:t>Differential Microphone Array</a:t>
            </a:r>
            <a:r>
              <a:rPr lang="zh-CN" altLang="en-US" sz="2400" kern="0" dirty="0" smtClean="0">
                <a:solidFill>
                  <a:schemeClr val="bg1"/>
                </a:solidFill>
                <a:latin typeface="微软雅黑" panose="020B0503020204020204" pitchFamily="34" charset="-122"/>
                <a:ea typeface="微软雅黑" panose="020B0503020204020204" pitchFamily="34" charset="-122"/>
              </a:rPr>
              <a:t>）</a:t>
            </a:r>
            <a:endParaRPr lang="en-US" altLang="zh-CN" sz="2400" kern="0" dirty="0" smtClean="0">
              <a:solidFill>
                <a:schemeClr val="bg1"/>
              </a:solidFill>
              <a:latin typeface="微软雅黑" panose="020B0503020204020204" pitchFamily="34" charset="-122"/>
              <a:ea typeface="微软雅黑" panose="020B0503020204020204" pitchFamily="34" charset="-122"/>
            </a:endParaRPr>
          </a:p>
          <a:p>
            <a:pPr lvl="1"/>
            <a:endParaRPr lang="en-US" altLang="zh-CN" sz="2400" kern="0" dirty="0">
              <a:latin typeface="+mj-ea"/>
            </a:endParaRPr>
          </a:p>
          <a:p>
            <a:pPr marL="457482" lvl="1" indent="0">
              <a:buNone/>
            </a:pPr>
            <a:endParaRPr lang="en-US" altLang="zh-CN" sz="2400" kern="0" dirty="0">
              <a:latin typeface="+mj-ea"/>
            </a:endParaRPr>
          </a:p>
          <a:p>
            <a:pPr marL="457482" lvl="1" indent="0">
              <a:buNone/>
            </a:pPr>
            <a:endParaRPr lang="en-US" altLang="zh-CN" sz="2000" kern="0" dirty="0">
              <a:latin typeface="+mj-ea"/>
            </a:endParaRPr>
          </a:p>
          <a:p>
            <a:pPr marL="457482" lvl="1" indent="0">
              <a:buNone/>
            </a:pPr>
            <a:endParaRPr lang="en-US" altLang="zh-CN" sz="2608" kern="0" dirty="0" smtClean="0">
              <a:solidFill>
                <a:srgbClr val="0000FF"/>
              </a:solidFill>
              <a:latin typeface="+mj-ea"/>
              <a:ea typeface="方正大黑简体" pitchFamily="2" charset="-122"/>
            </a:endParaRPr>
          </a:p>
          <a:p>
            <a:pPr lvl="1"/>
            <a:endParaRPr lang="en-US" altLang="zh-CN" sz="2608" kern="0" dirty="0">
              <a:solidFill>
                <a:srgbClr val="0000FF"/>
              </a:solidFill>
              <a:latin typeface="+mj-ea"/>
              <a:ea typeface="方正大黑简体" pitchFamily="2" charset="-122"/>
            </a:endParaRPr>
          </a:p>
          <a:p>
            <a:pPr lvl="1"/>
            <a:endParaRPr lang="en-US" altLang="zh-CN" sz="2608" kern="0" dirty="0" smtClean="0">
              <a:solidFill>
                <a:srgbClr val="0000FF"/>
              </a:solidFill>
              <a:latin typeface="+mj-ea"/>
              <a:ea typeface="方正大黑简体" pitchFamily="2" charset="-122"/>
            </a:endParaRPr>
          </a:p>
          <a:p>
            <a:pPr lvl="1"/>
            <a:endParaRPr lang="en-US" altLang="zh-CN" sz="2608" kern="0" dirty="0">
              <a:solidFill>
                <a:srgbClr val="0000FF"/>
              </a:solidFill>
              <a:latin typeface="+mj-ea"/>
              <a:ea typeface="方正大黑简体" pitchFamily="2" charset="-122"/>
            </a:endParaRPr>
          </a:p>
          <a:p>
            <a:pPr lvl="1"/>
            <a:endParaRPr lang="en-US" altLang="zh-CN" sz="2608" kern="0" dirty="0" smtClean="0">
              <a:solidFill>
                <a:srgbClr val="0000FF"/>
              </a:solidFill>
              <a:latin typeface="+mj-ea"/>
              <a:ea typeface="方正大黑简体" pitchFamily="2" charset="-122"/>
            </a:endParaRPr>
          </a:p>
          <a:p>
            <a:pPr lvl="1"/>
            <a:endParaRPr lang="en-US" altLang="zh-CN" sz="2400" kern="0" dirty="0" smtClean="0">
              <a:latin typeface="+mj-ea"/>
            </a:endParaRPr>
          </a:p>
          <a:p>
            <a:pPr lvl="1"/>
            <a:endParaRPr lang="en-US" altLang="zh-CN" sz="2400" kern="0" dirty="0">
              <a:latin typeface="+mj-ea"/>
            </a:endParaRPr>
          </a:p>
          <a:p>
            <a:pPr marL="0" indent="0">
              <a:buFontTx/>
              <a:buNone/>
            </a:pPr>
            <a:endParaRPr lang="en-US" altLang="zh-CN" sz="2924" kern="0" dirty="0" smtClean="0">
              <a:solidFill>
                <a:srgbClr val="0000FF"/>
              </a:solidFill>
              <a:latin typeface="方正大黑简体" pitchFamily="2" charset="-122"/>
              <a:ea typeface="方正大黑简体" pitchFamily="2" charset="-122"/>
            </a:endParaRPr>
          </a:p>
          <a:p>
            <a:pPr lvl="1"/>
            <a:endParaRPr lang="en-US" altLang="zh-CN" sz="2507" kern="0" dirty="0" smtClean="0">
              <a:solidFill>
                <a:srgbClr val="0000FF"/>
              </a:solidFill>
              <a:latin typeface="方正大黑简体" pitchFamily="2" charset="-122"/>
              <a:ea typeface="方正大黑简体" pitchFamily="2" charset="-122"/>
            </a:endParaRPr>
          </a:p>
          <a:p>
            <a:pPr lvl="1"/>
            <a:endParaRPr lang="en-US" altLang="zh-CN" sz="2507" kern="0" dirty="0" smtClean="0">
              <a:solidFill>
                <a:srgbClr val="0000FF"/>
              </a:solidFill>
              <a:latin typeface="方正大黑简体" pitchFamily="2" charset="-122"/>
              <a:ea typeface="方正大黑简体" pitchFamily="2" charset="-122"/>
            </a:endParaRPr>
          </a:p>
          <a:p>
            <a:pPr lvl="1"/>
            <a:endParaRPr lang="en-US" altLang="zh-CN" sz="2507" kern="0" dirty="0">
              <a:latin typeface="方正大黑简体" pitchFamily="2" charset="-122"/>
              <a:ea typeface="方正大黑简体" pitchFamily="2" charset="-122"/>
            </a:endParaRPr>
          </a:p>
        </p:txBody>
      </p:sp>
      <p:pic>
        <p:nvPicPr>
          <p:cNvPr id="5" name="图片 4"/>
          <p:cNvPicPr>
            <a:picLocks noChangeAspect="1"/>
          </p:cNvPicPr>
          <p:nvPr/>
        </p:nvPicPr>
        <p:blipFill>
          <a:blip r:embed="rId2"/>
          <a:stretch>
            <a:fillRect/>
          </a:stretch>
        </p:blipFill>
        <p:spPr>
          <a:xfrm>
            <a:off x="726459" y="2570813"/>
            <a:ext cx="1486226" cy="279469"/>
          </a:xfrm>
          <a:prstGeom prst="rect">
            <a:avLst/>
          </a:prstGeom>
        </p:spPr>
      </p:pic>
      <p:pic>
        <p:nvPicPr>
          <p:cNvPr id="6" name="图片 5"/>
          <p:cNvPicPr>
            <a:picLocks noChangeAspect="1"/>
          </p:cNvPicPr>
          <p:nvPr/>
        </p:nvPicPr>
        <p:blipFill>
          <a:blip r:embed="rId3"/>
          <a:stretch>
            <a:fillRect/>
          </a:stretch>
        </p:blipFill>
        <p:spPr>
          <a:xfrm>
            <a:off x="2818265" y="2570811"/>
            <a:ext cx="1714876" cy="279469"/>
          </a:xfrm>
          <a:prstGeom prst="rect">
            <a:avLst/>
          </a:prstGeom>
        </p:spPr>
      </p:pic>
      <p:pic>
        <p:nvPicPr>
          <p:cNvPr id="7" name="图片 6"/>
          <p:cNvPicPr>
            <a:picLocks noChangeAspect="1"/>
          </p:cNvPicPr>
          <p:nvPr/>
        </p:nvPicPr>
        <p:blipFill>
          <a:blip r:embed="rId4"/>
          <a:stretch>
            <a:fillRect/>
          </a:stretch>
        </p:blipFill>
        <p:spPr>
          <a:xfrm>
            <a:off x="4998293" y="2570811"/>
            <a:ext cx="2197582" cy="279469"/>
          </a:xfrm>
          <a:prstGeom prst="rect">
            <a:avLst/>
          </a:prstGeom>
        </p:spPr>
      </p:pic>
      <p:sp>
        <p:nvSpPr>
          <p:cNvPr id="8" name="文本框 7"/>
          <p:cNvSpPr txBox="1"/>
          <p:nvPr/>
        </p:nvSpPr>
        <p:spPr>
          <a:xfrm>
            <a:off x="7628369" y="2480948"/>
            <a:ext cx="1189060" cy="369332"/>
          </a:xfrm>
          <a:prstGeom prst="rect">
            <a:avLst/>
          </a:prstGeom>
          <a:noFill/>
          <a:ln w="57150">
            <a:noFill/>
          </a:ln>
        </p:spPr>
        <p:txBody>
          <a:bodyPr wrap="square" rtlCol="0">
            <a:spAutoFit/>
          </a:bodyPr>
          <a:lstStyle/>
          <a:p>
            <a:r>
              <a:rPr lang="en-US" altLang="zh-CN" b="1" dirty="0" smtClean="0">
                <a:latin typeface="微软雅黑" pitchFamily="34" charset="-122"/>
                <a:ea typeface="微软雅黑" pitchFamily="34" charset="-122"/>
              </a:rPr>
              <a:t>.     .      .</a:t>
            </a:r>
            <a:endParaRPr lang="zh-CN" altLang="en-US" sz="1400" b="1" dirty="0" smtClean="0">
              <a:latin typeface="微软雅黑" pitchFamily="34" charset="-122"/>
              <a:ea typeface="微软雅黑" pitchFamily="34" charset="-122"/>
            </a:endParaRPr>
          </a:p>
        </p:txBody>
      </p:sp>
      <p:sp>
        <p:nvSpPr>
          <p:cNvPr id="9" name="文本框 8"/>
          <p:cNvSpPr txBox="1"/>
          <p:nvPr/>
        </p:nvSpPr>
        <p:spPr>
          <a:xfrm>
            <a:off x="1023625" y="2985539"/>
            <a:ext cx="1189060" cy="369332"/>
          </a:xfrm>
          <a:prstGeom prst="rect">
            <a:avLst/>
          </a:prstGeom>
          <a:noFill/>
          <a:ln w="57150">
            <a:noFill/>
          </a:ln>
        </p:spPr>
        <p:txBody>
          <a:bodyPr wrap="square" rtlCol="0">
            <a:spAutoFit/>
          </a:bodyPr>
          <a:lstStyle/>
          <a:p>
            <a:r>
              <a:rPr lang="en-US" altLang="zh-CN" b="1" dirty="0">
                <a:solidFill>
                  <a:schemeClr val="bg1"/>
                </a:solidFill>
                <a:latin typeface="微软雅黑" pitchFamily="34" charset="-122"/>
                <a:ea typeface="微软雅黑" pitchFamily="34" charset="-122"/>
              </a:rPr>
              <a:t> </a:t>
            </a:r>
            <a:r>
              <a:rPr lang="en-US" altLang="zh-CN" b="1" dirty="0" smtClean="0">
                <a:solidFill>
                  <a:schemeClr val="bg1"/>
                </a:solidFill>
                <a:latin typeface="微软雅黑" pitchFamily="34" charset="-122"/>
                <a:ea typeface="微软雅黑" pitchFamily="34" charset="-122"/>
              </a:rPr>
              <a:t> </a:t>
            </a:r>
            <a:r>
              <a:rPr lang="en-US" altLang="zh-CN" dirty="0">
                <a:solidFill>
                  <a:schemeClr val="bg1"/>
                </a:solidFill>
                <a:latin typeface="微软雅黑" pitchFamily="34" charset="-122"/>
                <a:ea typeface="微软雅黑" pitchFamily="34" charset="-122"/>
              </a:rPr>
              <a:t>M</a:t>
            </a:r>
            <a:r>
              <a:rPr lang="en-US" altLang="zh-CN" dirty="0" smtClean="0">
                <a:solidFill>
                  <a:schemeClr val="bg1"/>
                </a:solidFill>
                <a:latin typeface="微软雅黑" pitchFamily="34" charset="-122"/>
                <a:ea typeface="微软雅黑" pitchFamily="34" charset="-122"/>
              </a:rPr>
              <a:t>=2</a:t>
            </a:r>
            <a:endParaRPr lang="zh-CN" altLang="en-US" sz="1400" dirty="0" smtClean="0">
              <a:solidFill>
                <a:schemeClr val="bg1"/>
              </a:solidFill>
              <a:latin typeface="微软雅黑" pitchFamily="34" charset="-122"/>
              <a:ea typeface="微软雅黑" pitchFamily="34" charset="-122"/>
            </a:endParaRPr>
          </a:p>
        </p:txBody>
      </p:sp>
      <p:sp>
        <p:nvSpPr>
          <p:cNvPr id="10" name="文本框 9"/>
          <p:cNvSpPr txBox="1"/>
          <p:nvPr/>
        </p:nvSpPr>
        <p:spPr>
          <a:xfrm>
            <a:off x="3236310" y="2985539"/>
            <a:ext cx="1189060" cy="369332"/>
          </a:xfrm>
          <a:prstGeom prst="rect">
            <a:avLst/>
          </a:prstGeom>
          <a:noFill/>
          <a:ln w="57150">
            <a:noFill/>
          </a:ln>
        </p:spPr>
        <p:txBody>
          <a:bodyPr wrap="square" rtlCol="0">
            <a:spAutoFit/>
          </a:bodyPr>
          <a:lstStyle/>
          <a:p>
            <a:r>
              <a:rPr lang="en-US" altLang="zh-CN" b="1" dirty="0">
                <a:latin typeface="微软雅黑" pitchFamily="34" charset="-122"/>
                <a:ea typeface="微软雅黑" pitchFamily="34" charset="-122"/>
              </a:rPr>
              <a:t> </a:t>
            </a:r>
            <a:r>
              <a:rPr lang="en-US" altLang="zh-CN" b="1" dirty="0" smtClean="0">
                <a:latin typeface="微软雅黑" pitchFamily="34" charset="-122"/>
                <a:ea typeface="微软雅黑" pitchFamily="34" charset="-122"/>
              </a:rPr>
              <a:t> </a:t>
            </a:r>
            <a:r>
              <a:rPr lang="en-US" altLang="zh-CN" dirty="0" smtClean="0">
                <a:solidFill>
                  <a:schemeClr val="bg1"/>
                </a:solidFill>
                <a:latin typeface="微软雅黑" pitchFamily="34" charset="-122"/>
                <a:ea typeface="微软雅黑" pitchFamily="34" charset="-122"/>
              </a:rPr>
              <a:t>M=3</a:t>
            </a:r>
            <a:endParaRPr lang="zh-CN" altLang="en-US" sz="1400" dirty="0" smtClean="0">
              <a:solidFill>
                <a:schemeClr val="bg1"/>
              </a:solidFill>
              <a:latin typeface="微软雅黑" pitchFamily="34" charset="-122"/>
              <a:ea typeface="微软雅黑" pitchFamily="34" charset="-122"/>
            </a:endParaRPr>
          </a:p>
        </p:txBody>
      </p:sp>
      <p:sp>
        <p:nvSpPr>
          <p:cNvPr id="11" name="文本框 10"/>
          <p:cNvSpPr txBox="1"/>
          <p:nvPr/>
        </p:nvSpPr>
        <p:spPr>
          <a:xfrm>
            <a:off x="5502554" y="2999266"/>
            <a:ext cx="1189060" cy="369332"/>
          </a:xfrm>
          <a:prstGeom prst="rect">
            <a:avLst/>
          </a:prstGeom>
          <a:noFill/>
          <a:ln w="57150">
            <a:noFill/>
          </a:ln>
        </p:spPr>
        <p:txBody>
          <a:bodyPr wrap="square" rtlCol="0">
            <a:spAutoFit/>
          </a:bodyPr>
          <a:lstStyle/>
          <a:p>
            <a:r>
              <a:rPr lang="en-US" altLang="zh-CN" b="1" dirty="0">
                <a:latin typeface="微软雅黑" pitchFamily="34" charset="-122"/>
                <a:ea typeface="微软雅黑" pitchFamily="34" charset="-122"/>
              </a:rPr>
              <a:t> </a:t>
            </a:r>
            <a:r>
              <a:rPr lang="en-US" altLang="zh-CN" b="1" dirty="0" smtClean="0">
                <a:latin typeface="微软雅黑" pitchFamily="34" charset="-122"/>
                <a:ea typeface="微软雅黑" pitchFamily="34" charset="-122"/>
              </a:rPr>
              <a:t> </a:t>
            </a:r>
            <a:r>
              <a:rPr lang="en-US" altLang="zh-CN" dirty="0" smtClean="0">
                <a:solidFill>
                  <a:schemeClr val="bg1"/>
                </a:solidFill>
                <a:latin typeface="微软雅黑" pitchFamily="34" charset="-122"/>
                <a:ea typeface="微软雅黑" pitchFamily="34" charset="-122"/>
              </a:rPr>
              <a:t>M=4</a:t>
            </a:r>
            <a:endParaRPr lang="zh-CN" altLang="en-US" sz="1400" dirty="0" smtClean="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539568462"/>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a:xfrm>
            <a:off x="197893" y="311234"/>
            <a:ext cx="6268221" cy="714875"/>
          </a:xfrm>
          <a:prstGeom prst="rect">
            <a:avLst/>
          </a:prstGeom>
          <a:ln>
            <a:no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600" dirty="0" smtClean="0">
                <a:solidFill>
                  <a:srgbClr val="FFFFFF"/>
                </a:solidFill>
                <a:latin typeface="微软雅黑" panose="020B0503020204020204" pitchFamily="34" charset="-122"/>
                <a:ea typeface="微软雅黑" panose="020B0503020204020204" pitchFamily="34" charset="-122"/>
              </a:rPr>
              <a:t>科大讯飞麦克风阵列方案</a:t>
            </a:r>
            <a:endParaRPr lang="zh-CN" altLang="en-US" sz="3600" dirty="0">
              <a:solidFill>
                <a:srgbClr val="FFFFFF"/>
              </a:solidFill>
              <a:latin typeface="微软雅黑" panose="020B0503020204020204" pitchFamily="34" charset="-122"/>
              <a:ea typeface="微软雅黑" panose="020B0503020204020204" pitchFamily="34" charset="-122"/>
            </a:endParaRPr>
          </a:p>
        </p:txBody>
      </p:sp>
      <p:sp>
        <p:nvSpPr>
          <p:cNvPr id="3" name="内容占位符 2"/>
          <p:cNvSpPr txBox="1">
            <a:spLocks/>
          </p:cNvSpPr>
          <p:nvPr/>
        </p:nvSpPr>
        <p:spPr>
          <a:xfrm>
            <a:off x="0" y="1159328"/>
            <a:ext cx="8817429" cy="5531031"/>
          </a:xfrm>
          <a:prstGeom prst="rect">
            <a:avLst/>
          </a:prstGeom>
          <a:ln>
            <a:noFill/>
          </a:ln>
        </p:spPr>
        <p:txBody>
          <a:bodyPr/>
          <a:lstStyle>
            <a:lvl1pPr marL="343491" indent="-343491" algn="l" defTabSz="914963" rtl="0" eaLnBrk="1" fontAlgn="base" hangingPunct="1">
              <a:spcBef>
                <a:spcPct val="20000"/>
              </a:spcBef>
              <a:spcAft>
                <a:spcPct val="0"/>
              </a:spcAft>
              <a:buChar char="•"/>
              <a:defRPr kumimoji="1" sz="2681">
                <a:solidFill>
                  <a:schemeClr val="tx1"/>
                </a:solidFill>
                <a:latin typeface="+mn-lt"/>
                <a:ea typeface="+mn-ea"/>
                <a:cs typeface="+mn-cs"/>
              </a:defRPr>
            </a:lvl1pPr>
            <a:lvl2pPr marL="743218" indent="-285736" algn="l" defTabSz="914963" rtl="0" eaLnBrk="1" fontAlgn="base" hangingPunct="1">
              <a:spcBef>
                <a:spcPct val="20000"/>
              </a:spcBef>
              <a:spcAft>
                <a:spcPct val="0"/>
              </a:spcAft>
              <a:buChar char="–"/>
              <a:defRPr kumimoji="1" sz="2489">
                <a:solidFill>
                  <a:schemeClr val="tx1"/>
                </a:solidFill>
                <a:latin typeface="+mn-lt"/>
                <a:ea typeface="+mn-ea"/>
              </a:defRPr>
            </a:lvl2pPr>
            <a:lvl3pPr marL="1142944" indent="-227981" algn="l" defTabSz="914963" rtl="0" eaLnBrk="1" fontAlgn="base" hangingPunct="1">
              <a:spcBef>
                <a:spcPct val="20000"/>
              </a:spcBef>
              <a:spcAft>
                <a:spcPct val="0"/>
              </a:spcAft>
              <a:buChar char="•"/>
              <a:defRPr kumimoji="1" sz="2298">
                <a:solidFill>
                  <a:schemeClr val="tx1"/>
                </a:solidFill>
                <a:latin typeface="+mn-lt"/>
                <a:ea typeface="+mn-ea"/>
              </a:defRPr>
            </a:lvl3pPr>
            <a:lvl4pPr marL="1600426" indent="-229501" algn="l" defTabSz="914963" rtl="0" eaLnBrk="1" fontAlgn="base" hangingPunct="1">
              <a:spcBef>
                <a:spcPct val="20000"/>
              </a:spcBef>
              <a:spcAft>
                <a:spcPct val="0"/>
              </a:spcAft>
              <a:buChar char="–"/>
              <a:defRPr kumimoji="1" sz="2011">
                <a:solidFill>
                  <a:schemeClr val="tx1"/>
                </a:solidFill>
                <a:latin typeface="+mn-lt"/>
                <a:ea typeface="+mn-ea"/>
              </a:defRPr>
            </a:lvl4pPr>
            <a:lvl5pPr marL="2057907" indent="-229501" algn="l" defTabSz="914963" rtl="0" eaLnBrk="1" fontAlgn="base" hangingPunct="1">
              <a:spcBef>
                <a:spcPct val="20000"/>
              </a:spcBef>
              <a:spcAft>
                <a:spcPct val="0"/>
              </a:spcAft>
              <a:buChar char="»"/>
              <a:defRPr kumimoji="1" sz="2011">
                <a:solidFill>
                  <a:schemeClr val="tx1"/>
                </a:solidFill>
                <a:latin typeface="+mn-lt"/>
                <a:ea typeface="+mn-ea"/>
              </a:defRPr>
            </a:lvl5pPr>
            <a:lvl6pPr marL="2495631" indent="-229501" algn="l" defTabSz="914963" rtl="0" eaLnBrk="1" fontAlgn="base" hangingPunct="1">
              <a:spcBef>
                <a:spcPct val="20000"/>
              </a:spcBef>
              <a:spcAft>
                <a:spcPct val="0"/>
              </a:spcAft>
              <a:buChar char="»"/>
              <a:defRPr kumimoji="1" sz="2011">
                <a:solidFill>
                  <a:schemeClr val="tx1"/>
                </a:solidFill>
                <a:latin typeface="+mn-lt"/>
                <a:ea typeface="+mn-ea"/>
              </a:defRPr>
            </a:lvl6pPr>
            <a:lvl7pPr marL="2933354" indent="-229501" algn="l" defTabSz="914963" rtl="0" eaLnBrk="1" fontAlgn="base" hangingPunct="1">
              <a:spcBef>
                <a:spcPct val="20000"/>
              </a:spcBef>
              <a:spcAft>
                <a:spcPct val="0"/>
              </a:spcAft>
              <a:buChar char="»"/>
              <a:defRPr kumimoji="1" sz="2011">
                <a:solidFill>
                  <a:schemeClr val="tx1"/>
                </a:solidFill>
                <a:latin typeface="+mn-lt"/>
                <a:ea typeface="+mn-ea"/>
              </a:defRPr>
            </a:lvl7pPr>
            <a:lvl8pPr marL="3371077" indent="-229501" algn="l" defTabSz="914963" rtl="0" eaLnBrk="1" fontAlgn="base" hangingPunct="1">
              <a:spcBef>
                <a:spcPct val="20000"/>
              </a:spcBef>
              <a:spcAft>
                <a:spcPct val="0"/>
              </a:spcAft>
              <a:buChar char="»"/>
              <a:defRPr kumimoji="1" sz="2011">
                <a:solidFill>
                  <a:schemeClr val="tx1"/>
                </a:solidFill>
                <a:latin typeface="+mn-lt"/>
                <a:ea typeface="+mn-ea"/>
              </a:defRPr>
            </a:lvl8pPr>
            <a:lvl9pPr marL="3808800" indent="-229501" algn="l" defTabSz="914963" rtl="0" eaLnBrk="1" fontAlgn="base" hangingPunct="1">
              <a:spcBef>
                <a:spcPct val="20000"/>
              </a:spcBef>
              <a:spcAft>
                <a:spcPct val="0"/>
              </a:spcAft>
              <a:buChar char="»"/>
              <a:defRPr kumimoji="1" sz="2011">
                <a:solidFill>
                  <a:schemeClr val="tx1"/>
                </a:solidFill>
                <a:latin typeface="+mn-lt"/>
                <a:ea typeface="+mn-ea"/>
              </a:defRPr>
            </a:lvl9pPr>
          </a:lstStyle>
          <a:p>
            <a:r>
              <a:rPr lang="zh-CN" altLang="en-US" sz="3200" kern="0" dirty="0" smtClean="0">
                <a:solidFill>
                  <a:srgbClr val="FFFFFF"/>
                </a:solidFill>
                <a:latin typeface="微软雅黑" panose="020B0503020204020204" pitchFamily="34" charset="-122"/>
                <a:ea typeface="微软雅黑" panose="020B0503020204020204" pitchFamily="34" charset="-122"/>
              </a:rPr>
              <a:t>加性麦克风阵列</a:t>
            </a:r>
            <a:r>
              <a:rPr lang="zh-CN" altLang="en-US" sz="2800" kern="0" dirty="0" smtClean="0">
                <a:solidFill>
                  <a:srgbClr val="FFFFFF"/>
                </a:solidFill>
                <a:latin typeface="微软雅黑" panose="020B0503020204020204" pitchFamily="34" charset="-122"/>
                <a:ea typeface="微软雅黑" panose="020B0503020204020204" pitchFamily="34" charset="-122"/>
              </a:rPr>
              <a:t>（</a:t>
            </a:r>
            <a:r>
              <a:rPr lang="en-US" altLang="zh-CN" sz="2800" kern="0" dirty="0" smtClean="0">
                <a:solidFill>
                  <a:srgbClr val="FFFFFF"/>
                </a:solidFill>
                <a:latin typeface="微软雅黑" panose="020B0503020204020204" pitchFamily="34" charset="-122"/>
                <a:ea typeface="微软雅黑" panose="020B0503020204020204" pitchFamily="34" charset="-122"/>
              </a:rPr>
              <a:t>Additive Microphone Array</a:t>
            </a:r>
            <a:r>
              <a:rPr lang="zh-CN" altLang="en-US" sz="2800" kern="0" dirty="0" smtClean="0">
                <a:solidFill>
                  <a:srgbClr val="FFFFFF"/>
                </a:solidFill>
                <a:latin typeface="微软雅黑" panose="020B0503020204020204" pitchFamily="34" charset="-122"/>
                <a:ea typeface="微软雅黑" panose="020B0503020204020204" pitchFamily="34" charset="-122"/>
              </a:rPr>
              <a:t>）</a:t>
            </a:r>
            <a:endParaRPr lang="en-US" altLang="zh-CN" sz="3200" kern="0" dirty="0" smtClean="0">
              <a:solidFill>
                <a:srgbClr val="FFFFFF"/>
              </a:solidFill>
              <a:latin typeface="微软雅黑" panose="020B0503020204020204" pitchFamily="34" charset="-122"/>
              <a:ea typeface="微软雅黑" panose="020B0503020204020204" pitchFamily="34" charset="-122"/>
            </a:endParaRPr>
          </a:p>
          <a:p>
            <a:pPr lvl="1"/>
            <a:r>
              <a:rPr lang="zh-CN" altLang="en-US" sz="2400" kern="0" dirty="0" smtClean="0">
                <a:solidFill>
                  <a:srgbClr val="FFFFFF"/>
                </a:solidFill>
                <a:latin typeface="微软雅黑" panose="020B0503020204020204" pitchFamily="34" charset="-122"/>
                <a:ea typeface="微软雅黑" panose="020B0503020204020204" pitchFamily="34" charset="-122"/>
              </a:rPr>
              <a:t>阵列输出信号</a:t>
            </a:r>
            <a:endParaRPr lang="en-US" altLang="zh-CN" sz="2400" kern="0" dirty="0" smtClean="0">
              <a:solidFill>
                <a:srgbClr val="FFFFFF"/>
              </a:solidFill>
              <a:latin typeface="微软雅黑" panose="020B0503020204020204" pitchFamily="34" charset="-122"/>
              <a:ea typeface="微软雅黑" panose="020B0503020204020204" pitchFamily="34" charset="-122"/>
            </a:endParaRPr>
          </a:p>
          <a:p>
            <a:pPr marL="457482" lvl="1" indent="0">
              <a:buNone/>
            </a:pPr>
            <a:r>
              <a:rPr lang="zh-CN" altLang="en-US" sz="2400" kern="0" dirty="0" smtClean="0">
                <a:solidFill>
                  <a:srgbClr val="FFFFFF"/>
                </a:solidFill>
                <a:latin typeface="微软雅黑" panose="020B0503020204020204" pitchFamily="34" charset="-122"/>
                <a:ea typeface="微软雅黑" panose="020B0503020204020204" pitchFamily="34" charset="-122"/>
              </a:rPr>
              <a:t>为各个阵元信号</a:t>
            </a:r>
            <a:endParaRPr lang="en-US" altLang="zh-CN" sz="2400" kern="0" dirty="0" smtClean="0">
              <a:solidFill>
                <a:srgbClr val="FFFFFF"/>
              </a:solidFill>
              <a:latin typeface="微软雅黑" panose="020B0503020204020204" pitchFamily="34" charset="-122"/>
              <a:ea typeface="微软雅黑" panose="020B0503020204020204" pitchFamily="34" charset="-122"/>
            </a:endParaRPr>
          </a:p>
          <a:p>
            <a:pPr marL="457482" lvl="1" indent="0">
              <a:buNone/>
            </a:pPr>
            <a:r>
              <a:rPr lang="zh-CN" altLang="en-US" sz="2400" kern="0" dirty="0" smtClean="0">
                <a:solidFill>
                  <a:srgbClr val="FFFFFF"/>
                </a:solidFill>
                <a:latin typeface="微软雅黑" panose="020B0503020204020204" pitchFamily="34" charset="-122"/>
                <a:ea typeface="微软雅黑" panose="020B0503020204020204" pitchFamily="34" charset="-122"/>
              </a:rPr>
              <a:t>的加权相加。</a:t>
            </a:r>
            <a:endParaRPr lang="en-US" altLang="zh-CN" sz="2400" kern="0" dirty="0" smtClean="0">
              <a:solidFill>
                <a:srgbClr val="FFFFFF"/>
              </a:solidFill>
              <a:latin typeface="微软雅黑" panose="020B0503020204020204" pitchFamily="34" charset="-122"/>
              <a:ea typeface="微软雅黑" panose="020B0503020204020204" pitchFamily="34" charset="-122"/>
            </a:endParaRPr>
          </a:p>
          <a:p>
            <a:pPr marL="457482" lvl="1" indent="0">
              <a:buNone/>
            </a:pPr>
            <a:endParaRPr lang="en-US" altLang="zh-CN" sz="2400" kern="0" dirty="0" smtClean="0">
              <a:solidFill>
                <a:srgbClr val="FFFFFF"/>
              </a:solidFill>
              <a:latin typeface="微软雅黑" panose="020B0503020204020204" pitchFamily="34" charset="-122"/>
              <a:ea typeface="微软雅黑" panose="020B0503020204020204" pitchFamily="34" charset="-122"/>
            </a:endParaRPr>
          </a:p>
          <a:p>
            <a:pPr lvl="2"/>
            <a:endParaRPr lang="en-US" altLang="zh-CN" sz="2400" kern="0" dirty="0">
              <a:solidFill>
                <a:srgbClr val="FFFFFF"/>
              </a:solidFill>
              <a:latin typeface="微软雅黑" panose="020B0503020204020204" pitchFamily="34" charset="-122"/>
              <a:ea typeface="微软雅黑" panose="020B0503020204020204" pitchFamily="34" charset="-122"/>
            </a:endParaRPr>
          </a:p>
          <a:p>
            <a:pPr lvl="2"/>
            <a:endParaRPr lang="en-US" altLang="zh-CN" sz="2209" kern="0" dirty="0" smtClean="0">
              <a:solidFill>
                <a:srgbClr val="FFFFFF"/>
              </a:solidFill>
              <a:latin typeface="微软雅黑" panose="020B0503020204020204" pitchFamily="34" charset="-122"/>
              <a:ea typeface="微软雅黑" panose="020B0503020204020204" pitchFamily="34" charset="-122"/>
            </a:endParaRPr>
          </a:p>
          <a:p>
            <a:pPr lvl="2"/>
            <a:endParaRPr lang="en-US" altLang="zh-CN" sz="2209" kern="0" dirty="0" smtClean="0">
              <a:solidFill>
                <a:srgbClr val="FFFFFF"/>
              </a:solidFill>
              <a:latin typeface="微软雅黑" panose="020B0503020204020204" pitchFamily="34" charset="-122"/>
              <a:ea typeface="微软雅黑" panose="020B0503020204020204" pitchFamily="34" charset="-122"/>
            </a:endParaRPr>
          </a:p>
          <a:p>
            <a:pPr lvl="2"/>
            <a:endParaRPr lang="en-US" altLang="zh-CN" sz="2209" kern="0" dirty="0" smtClean="0">
              <a:solidFill>
                <a:srgbClr val="FFFFFF"/>
              </a:solidFill>
              <a:latin typeface="微软雅黑" panose="020B0503020204020204" pitchFamily="34" charset="-122"/>
              <a:ea typeface="微软雅黑" panose="020B0503020204020204" pitchFamily="34" charset="-122"/>
            </a:endParaRPr>
          </a:p>
          <a:p>
            <a:pPr lvl="2"/>
            <a:endParaRPr lang="en-US" altLang="zh-CN" sz="2209" kern="0" dirty="0">
              <a:solidFill>
                <a:srgbClr val="FFFFFF"/>
              </a:solidFill>
              <a:latin typeface="微软雅黑" panose="020B0503020204020204" pitchFamily="34" charset="-122"/>
              <a:ea typeface="微软雅黑" panose="020B0503020204020204" pitchFamily="34" charset="-122"/>
            </a:endParaRPr>
          </a:p>
          <a:p>
            <a:pPr lvl="2"/>
            <a:endParaRPr lang="en-US" altLang="zh-CN" sz="2209" kern="0" dirty="0" smtClean="0">
              <a:solidFill>
                <a:srgbClr val="FFFFFF"/>
              </a:solidFill>
              <a:latin typeface="微软雅黑" panose="020B0503020204020204" pitchFamily="34" charset="-122"/>
              <a:ea typeface="微软雅黑" panose="020B0503020204020204" pitchFamily="34" charset="-122"/>
            </a:endParaRPr>
          </a:p>
          <a:p>
            <a:pPr lvl="2"/>
            <a:endParaRPr lang="en-US" altLang="zh-CN" sz="2209" kern="0" dirty="0">
              <a:solidFill>
                <a:srgbClr val="FFFFFF"/>
              </a:solidFill>
              <a:latin typeface="+mj-ea"/>
            </a:endParaRPr>
          </a:p>
          <a:p>
            <a:pPr marL="0" indent="0">
              <a:buFontTx/>
              <a:buNone/>
            </a:pPr>
            <a:endParaRPr lang="en-US" altLang="zh-CN" sz="2924" kern="0" dirty="0" smtClean="0">
              <a:solidFill>
                <a:srgbClr val="FFFFFF"/>
              </a:solidFill>
              <a:latin typeface="方正大黑简体" pitchFamily="2" charset="-122"/>
              <a:ea typeface="方正大黑简体" pitchFamily="2" charset="-122"/>
            </a:endParaRPr>
          </a:p>
          <a:p>
            <a:pPr lvl="1"/>
            <a:endParaRPr lang="en-US" altLang="zh-CN" sz="2507" kern="0" dirty="0" smtClean="0">
              <a:solidFill>
                <a:srgbClr val="FFFFFF"/>
              </a:solidFill>
              <a:latin typeface="方正大黑简体" pitchFamily="2" charset="-122"/>
              <a:ea typeface="方正大黑简体" pitchFamily="2" charset="-122"/>
            </a:endParaRPr>
          </a:p>
          <a:p>
            <a:pPr lvl="1"/>
            <a:endParaRPr lang="en-US" altLang="zh-CN" sz="2507" kern="0" dirty="0" smtClean="0">
              <a:solidFill>
                <a:srgbClr val="FFFFFF"/>
              </a:solidFill>
              <a:latin typeface="方正大黑简体" pitchFamily="2" charset="-122"/>
              <a:ea typeface="方正大黑简体" pitchFamily="2" charset="-122"/>
            </a:endParaRPr>
          </a:p>
          <a:p>
            <a:pPr lvl="1"/>
            <a:endParaRPr lang="en-US" altLang="zh-CN" sz="2507" kern="0" dirty="0">
              <a:solidFill>
                <a:srgbClr val="FFFFFF"/>
              </a:solidFill>
              <a:latin typeface="方正大黑简体" pitchFamily="2" charset="-122"/>
              <a:ea typeface="方正大黑简体" pitchFamily="2" charset="-122"/>
            </a:endParaRPr>
          </a:p>
        </p:txBody>
      </p:sp>
      <p:sp>
        <p:nvSpPr>
          <p:cNvPr id="4" name="Text Box 59"/>
          <p:cNvSpPr txBox="1">
            <a:spLocks noChangeArrowheads="1"/>
          </p:cNvSpPr>
          <p:nvPr/>
        </p:nvSpPr>
        <p:spPr bwMode="auto">
          <a:xfrm>
            <a:off x="4185339" y="2956301"/>
            <a:ext cx="692150" cy="57943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3200" dirty="0">
                <a:solidFill>
                  <a:srgbClr val="FFFFFF"/>
                </a:solidFill>
                <a:ea typeface="SimSun" pitchFamily="2" charset="-122"/>
              </a:rPr>
              <a:t>. . .</a:t>
            </a:r>
          </a:p>
        </p:txBody>
      </p:sp>
      <p:sp>
        <p:nvSpPr>
          <p:cNvPr id="5" name="Line 60"/>
          <p:cNvSpPr>
            <a:spLocks noChangeShapeType="1"/>
          </p:cNvSpPr>
          <p:nvPr/>
        </p:nvSpPr>
        <p:spPr bwMode="auto">
          <a:xfrm rot="2490913" flipV="1">
            <a:off x="4237727" y="1792663"/>
            <a:ext cx="19050" cy="1706563"/>
          </a:xfrm>
          <a:prstGeom prst="line">
            <a:avLst/>
          </a:prstGeom>
          <a:noFill/>
          <a:ln w="12700">
            <a:solidFill>
              <a:srgbClr val="FFFFFF"/>
            </a:solidFill>
            <a:prstDash val="lgDash"/>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FFFFF"/>
              </a:solidFill>
            </a:endParaRPr>
          </a:p>
        </p:txBody>
      </p:sp>
      <p:sp>
        <p:nvSpPr>
          <p:cNvPr id="6" name="Text Box 61"/>
          <p:cNvSpPr txBox="1">
            <a:spLocks noChangeArrowheads="1"/>
          </p:cNvSpPr>
          <p:nvPr/>
        </p:nvSpPr>
        <p:spPr bwMode="auto">
          <a:xfrm rot="2548552">
            <a:off x="5107107" y="2249347"/>
            <a:ext cx="344039" cy="36933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a:solidFill>
                  <a:srgbClr val="FFFFFF"/>
                </a:solidFill>
                <a:ea typeface="SimSun" pitchFamily="2" charset="-122"/>
              </a:rPr>
              <a:t>…</a:t>
            </a:r>
          </a:p>
        </p:txBody>
      </p:sp>
      <p:sp>
        <p:nvSpPr>
          <p:cNvPr id="7" name="Line 62"/>
          <p:cNvSpPr>
            <a:spLocks noChangeShapeType="1"/>
          </p:cNvSpPr>
          <p:nvPr/>
        </p:nvSpPr>
        <p:spPr bwMode="auto">
          <a:xfrm>
            <a:off x="3672577" y="3475413"/>
            <a:ext cx="0" cy="279400"/>
          </a:xfrm>
          <a:prstGeom prst="line">
            <a:avLst/>
          </a:prstGeom>
          <a:noFill/>
          <a:ln w="12700">
            <a:solidFill>
              <a:srgbClr val="FFFFFF"/>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FFFFF"/>
              </a:solidFill>
            </a:endParaRPr>
          </a:p>
        </p:txBody>
      </p:sp>
      <p:sp>
        <p:nvSpPr>
          <p:cNvPr id="8" name="Line 63"/>
          <p:cNvSpPr>
            <a:spLocks noChangeShapeType="1"/>
          </p:cNvSpPr>
          <p:nvPr/>
        </p:nvSpPr>
        <p:spPr bwMode="auto">
          <a:xfrm>
            <a:off x="5239439" y="3475413"/>
            <a:ext cx="0" cy="274638"/>
          </a:xfrm>
          <a:prstGeom prst="line">
            <a:avLst/>
          </a:prstGeom>
          <a:noFill/>
          <a:ln w="12700">
            <a:solidFill>
              <a:srgbClr val="FFFFFF"/>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FFFFF"/>
              </a:solidFill>
            </a:endParaRPr>
          </a:p>
        </p:txBody>
      </p:sp>
      <p:sp>
        <p:nvSpPr>
          <p:cNvPr id="9" name="Line 64"/>
          <p:cNvSpPr>
            <a:spLocks noChangeShapeType="1"/>
          </p:cNvSpPr>
          <p:nvPr/>
        </p:nvSpPr>
        <p:spPr bwMode="auto">
          <a:xfrm>
            <a:off x="6063352" y="3475413"/>
            <a:ext cx="0" cy="282575"/>
          </a:xfrm>
          <a:prstGeom prst="line">
            <a:avLst/>
          </a:prstGeom>
          <a:noFill/>
          <a:ln w="12700">
            <a:solidFill>
              <a:srgbClr val="FFFFFF"/>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FFFFF"/>
              </a:solidFill>
            </a:endParaRPr>
          </a:p>
        </p:txBody>
      </p:sp>
      <p:sp>
        <p:nvSpPr>
          <p:cNvPr id="10" name="Line 65"/>
          <p:cNvSpPr>
            <a:spLocks noChangeShapeType="1"/>
          </p:cNvSpPr>
          <p:nvPr/>
        </p:nvSpPr>
        <p:spPr bwMode="auto">
          <a:xfrm rot="2490913" flipV="1">
            <a:off x="5448989" y="2702301"/>
            <a:ext cx="7938" cy="660400"/>
          </a:xfrm>
          <a:prstGeom prst="line">
            <a:avLst/>
          </a:prstGeom>
          <a:noFill/>
          <a:ln w="12700">
            <a:solidFill>
              <a:srgbClr val="FFFFFF"/>
            </a:solidFill>
            <a:prstDash val="lgDash"/>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FFFFF"/>
              </a:solidFill>
            </a:endParaRPr>
          </a:p>
        </p:txBody>
      </p:sp>
      <p:sp>
        <p:nvSpPr>
          <p:cNvPr id="11" name="Line 66"/>
          <p:cNvSpPr>
            <a:spLocks noChangeShapeType="1"/>
          </p:cNvSpPr>
          <p:nvPr/>
        </p:nvSpPr>
        <p:spPr bwMode="auto">
          <a:xfrm>
            <a:off x="3793227" y="3280151"/>
            <a:ext cx="1325562" cy="0"/>
          </a:xfrm>
          <a:prstGeom prst="line">
            <a:avLst/>
          </a:prstGeom>
          <a:noFill/>
          <a:ln w="12700">
            <a:solidFill>
              <a:srgbClr val="FFFFFF"/>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zh-CN" altLang="en-US">
              <a:solidFill>
                <a:srgbClr val="FFFFFF"/>
              </a:solidFill>
            </a:endParaRPr>
          </a:p>
        </p:txBody>
      </p:sp>
      <p:sp>
        <p:nvSpPr>
          <p:cNvPr id="12" name="Text Box 67"/>
          <p:cNvSpPr txBox="1">
            <a:spLocks noChangeArrowheads="1"/>
          </p:cNvSpPr>
          <p:nvPr/>
        </p:nvSpPr>
        <p:spPr bwMode="auto">
          <a:xfrm>
            <a:off x="5422768" y="3288088"/>
            <a:ext cx="169918" cy="225703"/>
          </a:xfrm>
          <a:prstGeom prst="rect">
            <a:avLst/>
          </a:prstGeom>
          <a:noFill/>
          <a:ln w="19050" algn="ctr">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tabLst>
                <a:tab pos="3946525" algn="l"/>
              </a:tabLst>
              <a:defRPr sz="2400">
                <a:solidFill>
                  <a:schemeClr val="tx1"/>
                </a:solidFill>
                <a:latin typeface="Times New Roman" pitchFamily="18" charset="0"/>
              </a:defRPr>
            </a:lvl1pPr>
            <a:lvl2pPr>
              <a:tabLst>
                <a:tab pos="3946525" algn="l"/>
              </a:tabLst>
              <a:defRPr sz="2400">
                <a:solidFill>
                  <a:schemeClr val="tx1"/>
                </a:solidFill>
                <a:latin typeface="Times New Roman" pitchFamily="18" charset="0"/>
              </a:defRPr>
            </a:lvl2pPr>
            <a:lvl3pPr>
              <a:tabLst>
                <a:tab pos="3946525" algn="l"/>
              </a:tabLst>
              <a:defRPr sz="2400">
                <a:solidFill>
                  <a:schemeClr val="tx1"/>
                </a:solidFill>
                <a:latin typeface="Times New Roman" pitchFamily="18" charset="0"/>
              </a:defRPr>
            </a:lvl3pPr>
            <a:lvl4pPr>
              <a:tabLst>
                <a:tab pos="3946525" algn="l"/>
              </a:tabLst>
              <a:defRPr sz="2400">
                <a:solidFill>
                  <a:schemeClr val="tx1"/>
                </a:solidFill>
                <a:latin typeface="Times New Roman" pitchFamily="18" charset="0"/>
              </a:defRPr>
            </a:lvl4pPr>
            <a:lvl5pPr>
              <a:tabLst>
                <a:tab pos="3946525" algn="l"/>
              </a:tabLst>
              <a:defRPr sz="2400">
                <a:solidFill>
                  <a:schemeClr val="tx1"/>
                </a:solidFill>
                <a:latin typeface="Times New Roman" pitchFamily="18" charset="0"/>
              </a:defRPr>
            </a:lvl5pPr>
            <a:lvl6pPr fontAlgn="base">
              <a:spcBef>
                <a:spcPct val="0"/>
              </a:spcBef>
              <a:spcAft>
                <a:spcPct val="0"/>
              </a:spcAft>
              <a:tabLst>
                <a:tab pos="3946525" algn="l"/>
              </a:tabLst>
              <a:defRPr sz="2400">
                <a:solidFill>
                  <a:schemeClr val="tx1"/>
                </a:solidFill>
                <a:latin typeface="Times New Roman" pitchFamily="18" charset="0"/>
              </a:defRPr>
            </a:lvl6pPr>
            <a:lvl7pPr fontAlgn="base">
              <a:spcBef>
                <a:spcPct val="0"/>
              </a:spcBef>
              <a:spcAft>
                <a:spcPct val="0"/>
              </a:spcAft>
              <a:tabLst>
                <a:tab pos="3946525" algn="l"/>
              </a:tabLst>
              <a:defRPr sz="2400">
                <a:solidFill>
                  <a:schemeClr val="tx1"/>
                </a:solidFill>
                <a:latin typeface="Times New Roman" pitchFamily="18" charset="0"/>
              </a:defRPr>
            </a:lvl7pPr>
            <a:lvl8pPr fontAlgn="base">
              <a:spcBef>
                <a:spcPct val="0"/>
              </a:spcBef>
              <a:spcAft>
                <a:spcPct val="0"/>
              </a:spcAft>
              <a:tabLst>
                <a:tab pos="3946525" algn="l"/>
              </a:tabLst>
              <a:defRPr sz="2400">
                <a:solidFill>
                  <a:schemeClr val="tx1"/>
                </a:solidFill>
                <a:latin typeface="Times New Roman" pitchFamily="18" charset="0"/>
              </a:defRPr>
            </a:lvl8pPr>
            <a:lvl9pPr fontAlgn="base">
              <a:spcBef>
                <a:spcPct val="0"/>
              </a:spcBef>
              <a:spcAft>
                <a:spcPct val="0"/>
              </a:spcAft>
              <a:tabLst>
                <a:tab pos="3946525" algn="l"/>
              </a:tabLst>
              <a:defRPr sz="2400">
                <a:solidFill>
                  <a:schemeClr val="tx1"/>
                </a:solidFill>
                <a:latin typeface="Times New Roman" pitchFamily="18" charset="0"/>
              </a:defRPr>
            </a:lvl9pPr>
          </a:lstStyle>
          <a:p>
            <a:pPr algn="ctr" eaLnBrk="0" hangingPunct="0">
              <a:lnSpc>
                <a:spcPct val="90000"/>
              </a:lnSpc>
              <a:spcAft>
                <a:spcPts val="1200"/>
              </a:spcAft>
              <a:buClr>
                <a:schemeClr val="bg1"/>
              </a:buClr>
              <a:buFont typeface="Times New Roman" pitchFamily="18" charset="0"/>
              <a:buNone/>
            </a:pPr>
            <a:r>
              <a:rPr lang="en-US" altLang="zh-CN" sz="1600" i="1" dirty="0">
                <a:solidFill>
                  <a:srgbClr val="FFFFFF"/>
                </a:solidFill>
                <a:ea typeface="SimSun" pitchFamily="2" charset="-122"/>
              </a:rPr>
              <a:t>d</a:t>
            </a:r>
          </a:p>
        </p:txBody>
      </p:sp>
      <p:sp>
        <p:nvSpPr>
          <p:cNvPr id="13" name="Arc 68"/>
          <p:cNvSpPr>
            <a:spLocks/>
          </p:cNvSpPr>
          <p:nvPr/>
        </p:nvSpPr>
        <p:spPr bwMode="auto">
          <a:xfrm rot="15880477" flipV="1">
            <a:off x="5299764" y="3054726"/>
            <a:ext cx="217488" cy="246062"/>
          </a:xfrm>
          <a:custGeom>
            <a:avLst/>
            <a:gdLst>
              <a:gd name="G0" fmla="+- 0 0 0"/>
              <a:gd name="G1" fmla="+- 21600 0 0"/>
              <a:gd name="G2" fmla="+- 21600 0 0"/>
              <a:gd name="T0" fmla="*/ 0 w 16747"/>
              <a:gd name="T1" fmla="*/ 0 h 21600"/>
              <a:gd name="T2" fmla="*/ 16747 w 16747"/>
              <a:gd name="T3" fmla="*/ 7959 h 21600"/>
              <a:gd name="T4" fmla="*/ 0 w 16747"/>
              <a:gd name="T5" fmla="*/ 21600 h 21600"/>
            </a:gdLst>
            <a:ahLst/>
            <a:cxnLst>
              <a:cxn ang="0">
                <a:pos x="T0" y="T1"/>
              </a:cxn>
              <a:cxn ang="0">
                <a:pos x="T2" y="T3"/>
              </a:cxn>
              <a:cxn ang="0">
                <a:pos x="T4" y="T5"/>
              </a:cxn>
            </a:cxnLst>
            <a:rect l="0" t="0" r="r" b="b"/>
            <a:pathLst>
              <a:path w="16747" h="21600" fill="none" extrusionOk="0">
                <a:moveTo>
                  <a:pt x="-1" y="0"/>
                </a:moveTo>
                <a:cubicBezTo>
                  <a:pt x="6495" y="0"/>
                  <a:pt x="12645" y="2922"/>
                  <a:pt x="16747" y="7958"/>
                </a:cubicBezTo>
              </a:path>
              <a:path w="16747" h="21600" stroke="0" extrusionOk="0">
                <a:moveTo>
                  <a:pt x="-1" y="0"/>
                </a:moveTo>
                <a:cubicBezTo>
                  <a:pt x="6495" y="0"/>
                  <a:pt x="12645" y="2922"/>
                  <a:pt x="16747" y="7958"/>
                </a:cubicBezTo>
                <a:lnTo>
                  <a:pt x="0" y="21600"/>
                </a:lnTo>
                <a:close/>
              </a:path>
            </a:pathLst>
          </a:custGeom>
          <a:noFill/>
          <a:ln w="12700">
            <a:solidFill>
              <a:srgbClr val="FFFFFF"/>
            </a:solidFill>
            <a:round/>
            <a:headEnd/>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zh-CN" altLang="en-US">
              <a:solidFill>
                <a:srgbClr val="FFFFFF"/>
              </a:solidFill>
            </a:endParaRPr>
          </a:p>
        </p:txBody>
      </p:sp>
      <p:sp>
        <p:nvSpPr>
          <p:cNvPr id="14" name="Text Box 69"/>
          <p:cNvSpPr txBox="1">
            <a:spLocks noChangeArrowheads="1"/>
          </p:cNvSpPr>
          <p:nvPr/>
        </p:nvSpPr>
        <p:spPr bwMode="auto">
          <a:xfrm>
            <a:off x="5564332" y="2972176"/>
            <a:ext cx="194765" cy="225703"/>
          </a:xfrm>
          <a:prstGeom prst="rect">
            <a:avLst/>
          </a:prstGeom>
          <a:noFill/>
          <a:ln w="19050" algn="ctr">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tabLst>
                <a:tab pos="3946525" algn="l"/>
              </a:tabLst>
              <a:defRPr sz="2400">
                <a:solidFill>
                  <a:schemeClr val="tx1"/>
                </a:solidFill>
                <a:latin typeface="Times New Roman" pitchFamily="18" charset="0"/>
              </a:defRPr>
            </a:lvl1pPr>
            <a:lvl2pPr>
              <a:tabLst>
                <a:tab pos="3946525" algn="l"/>
              </a:tabLst>
              <a:defRPr sz="2400">
                <a:solidFill>
                  <a:schemeClr val="tx1"/>
                </a:solidFill>
                <a:latin typeface="Times New Roman" pitchFamily="18" charset="0"/>
              </a:defRPr>
            </a:lvl2pPr>
            <a:lvl3pPr>
              <a:tabLst>
                <a:tab pos="3946525" algn="l"/>
              </a:tabLst>
              <a:defRPr sz="2400">
                <a:solidFill>
                  <a:schemeClr val="tx1"/>
                </a:solidFill>
                <a:latin typeface="Times New Roman" pitchFamily="18" charset="0"/>
              </a:defRPr>
            </a:lvl3pPr>
            <a:lvl4pPr>
              <a:tabLst>
                <a:tab pos="3946525" algn="l"/>
              </a:tabLst>
              <a:defRPr sz="2400">
                <a:solidFill>
                  <a:schemeClr val="tx1"/>
                </a:solidFill>
                <a:latin typeface="Times New Roman" pitchFamily="18" charset="0"/>
              </a:defRPr>
            </a:lvl4pPr>
            <a:lvl5pPr>
              <a:tabLst>
                <a:tab pos="3946525" algn="l"/>
              </a:tabLst>
              <a:defRPr sz="2400">
                <a:solidFill>
                  <a:schemeClr val="tx1"/>
                </a:solidFill>
                <a:latin typeface="Times New Roman" pitchFamily="18" charset="0"/>
              </a:defRPr>
            </a:lvl5pPr>
            <a:lvl6pPr fontAlgn="base">
              <a:spcBef>
                <a:spcPct val="0"/>
              </a:spcBef>
              <a:spcAft>
                <a:spcPct val="0"/>
              </a:spcAft>
              <a:tabLst>
                <a:tab pos="3946525" algn="l"/>
              </a:tabLst>
              <a:defRPr sz="2400">
                <a:solidFill>
                  <a:schemeClr val="tx1"/>
                </a:solidFill>
                <a:latin typeface="Times New Roman" pitchFamily="18" charset="0"/>
              </a:defRPr>
            </a:lvl6pPr>
            <a:lvl7pPr fontAlgn="base">
              <a:spcBef>
                <a:spcPct val="0"/>
              </a:spcBef>
              <a:spcAft>
                <a:spcPct val="0"/>
              </a:spcAft>
              <a:tabLst>
                <a:tab pos="3946525" algn="l"/>
              </a:tabLst>
              <a:defRPr sz="2400">
                <a:solidFill>
                  <a:schemeClr val="tx1"/>
                </a:solidFill>
                <a:latin typeface="Times New Roman" pitchFamily="18" charset="0"/>
              </a:defRPr>
            </a:lvl7pPr>
            <a:lvl8pPr fontAlgn="base">
              <a:spcBef>
                <a:spcPct val="0"/>
              </a:spcBef>
              <a:spcAft>
                <a:spcPct val="0"/>
              </a:spcAft>
              <a:tabLst>
                <a:tab pos="3946525" algn="l"/>
              </a:tabLst>
              <a:defRPr sz="2400">
                <a:solidFill>
                  <a:schemeClr val="tx1"/>
                </a:solidFill>
                <a:latin typeface="Times New Roman" pitchFamily="18" charset="0"/>
              </a:defRPr>
            </a:lvl8pPr>
            <a:lvl9pPr fontAlgn="base">
              <a:spcBef>
                <a:spcPct val="0"/>
              </a:spcBef>
              <a:spcAft>
                <a:spcPct val="0"/>
              </a:spcAft>
              <a:tabLst>
                <a:tab pos="3946525" algn="l"/>
              </a:tabLst>
              <a:defRPr sz="2400">
                <a:solidFill>
                  <a:schemeClr val="tx1"/>
                </a:solidFill>
                <a:latin typeface="Times New Roman" pitchFamily="18" charset="0"/>
              </a:defRPr>
            </a:lvl9pPr>
          </a:lstStyle>
          <a:p>
            <a:pPr algn="ctr" eaLnBrk="0" hangingPunct="0">
              <a:lnSpc>
                <a:spcPct val="90000"/>
              </a:lnSpc>
              <a:spcAft>
                <a:spcPts val="1200"/>
              </a:spcAft>
              <a:buClr>
                <a:schemeClr val="bg1"/>
              </a:buClr>
              <a:buFont typeface="Times New Roman" pitchFamily="18" charset="0"/>
              <a:buNone/>
            </a:pPr>
            <a:r>
              <a:rPr lang="el-GR" sz="1600" i="1" dirty="0">
                <a:solidFill>
                  <a:srgbClr val="FFFFFF"/>
                </a:solidFill>
                <a:cs typeface="Times New Roman" pitchFamily="18" charset="0"/>
              </a:rPr>
              <a:t>ψ</a:t>
            </a:r>
          </a:p>
        </p:txBody>
      </p:sp>
      <p:sp>
        <p:nvSpPr>
          <p:cNvPr id="15" name="Line 70"/>
          <p:cNvSpPr>
            <a:spLocks noChangeShapeType="1"/>
          </p:cNvSpPr>
          <p:nvPr/>
        </p:nvSpPr>
        <p:spPr bwMode="auto">
          <a:xfrm>
            <a:off x="5391839" y="2667376"/>
            <a:ext cx="681038" cy="615950"/>
          </a:xfrm>
          <a:prstGeom prst="line">
            <a:avLst/>
          </a:prstGeom>
          <a:noFill/>
          <a:ln w="12700">
            <a:solidFill>
              <a:srgbClr val="FFFFFF"/>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zh-CN" altLang="en-US">
              <a:solidFill>
                <a:srgbClr val="FFFFFF"/>
              </a:solidFill>
            </a:endParaRPr>
          </a:p>
        </p:txBody>
      </p:sp>
      <p:grpSp>
        <p:nvGrpSpPr>
          <p:cNvPr id="16" name="Group 71"/>
          <p:cNvGrpSpPr>
            <a:grpSpLocks/>
          </p:cNvGrpSpPr>
          <p:nvPr/>
        </p:nvGrpSpPr>
        <p:grpSpPr bwMode="auto">
          <a:xfrm>
            <a:off x="5644252" y="2835651"/>
            <a:ext cx="34925" cy="61912"/>
            <a:chOff x="2994" y="2136"/>
            <a:chExt cx="22" cy="39"/>
          </a:xfrm>
        </p:grpSpPr>
        <p:sp>
          <p:nvSpPr>
            <p:cNvPr id="17" name="Line 72"/>
            <p:cNvSpPr>
              <a:spLocks noChangeShapeType="1"/>
            </p:cNvSpPr>
            <p:nvPr/>
          </p:nvSpPr>
          <p:spPr bwMode="auto">
            <a:xfrm>
              <a:off x="2994" y="2136"/>
              <a:ext cx="22" cy="20"/>
            </a:xfrm>
            <a:prstGeom prst="line">
              <a:avLst/>
            </a:prstGeom>
            <a:noFill/>
            <a:ln w="1270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zh-CN" altLang="en-US">
                <a:solidFill>
                  <a:srgbClr val="FFFFFF"/>
                </a:solidFill>
              </a:endParaRPr>
            </a:p>
          </p:txBody>
        </p:sp>
        <p:sp>
          <p:nvSpPr>
            <p:cNvPr id="18" name="Line 73"/>
            <p:cNvSpPr>
              <a:spLocks noChangeShapeType="1"/>
            </p:cNvSpPr>
            <p:nvPr/>
          </p:nvSpPr>
          <p:spPr bwMode="auto">
            <a:xfrm rot="-5400000">
              <a:off x="2994" y="2154"/>
              <a:ext cx="22" cy="20"/>
            </a:xfrm>
            <a:prstGeom prst="line">
              <a:avLst/>
            </a:prstGeom>
            <a:noFill/>
            <a:ln w="1270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zh-CN" altLang="en-US">
                <a:solidFill>
                  <a:srgbClr val="FFFFFF"/>
                </a:solidFill>
              </a:endParaRPr>
            </a:p>
          </p:txBody>
        </p:sp>
      </p:grpSp>
      <p:sp>
        <p:nvSpPr>
          <p:cNvPr id="19" name="Line 74"/>
          <p:cNvSpPr>
            <a:spLocks noChangeShapeType="1"/>
          </p:cNvSpPr>
          <p:nvPr/>
        </p:nvSpPr>
        <p:spPr bwMode="auto">
          <a:xfrm>
            <a:off x="4758427" y="2094288"/>
            <a:ext cx="288925" cy="260350"/>
          </a:xfrm>
          <a:prstGeom prst="line">
            <a:avLst/>
          </a:prstGeom>
          <a:noFill/>
          <a:ln w="12700">
            <a:solidFill>
              <a:srgbClr val="FFFFFF"/>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zh-CN" altLang="en-US">
              <a:solidFill>
                <a:srgbClr val="FFFFFF"/>
              </a:solidFill>
            </a:endParaRPr>
          </a:p>
        </p:txBody>
      </p:sp>
      <p:sp>
        <p:nvSpPr>
          <p:cNvPr id="20" name="Line 75"/>
          <p:cNvSpPr>
            <a:spLocks noChangeShapeType="1"/>
          </p:cNvSpPr>
          <p:nvPr/>
        </p:nvSpPr>
        <p:spPr bwMode="auto">
          <a:xfrm>
            <a:off x="4623489" y="1973638"/>
            <a:ext cx="146050" cy="131763"/>
          </a:xfrm>
          <a:prstGeom prst="line">
            <a:avLst/>
          </a:prstGeom>
          <a:noFill/>
          <a:ln w="1270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zh-CN" altLang="en-US">
              <a:solidFill>
                <a:srgbClr val="FFFFFF"/>
              </a:solidFill>
            </a:endParaRPr>
          </a:p>
        </p:txBody>
      </p:sp>
      <p:sp>
        <p:nvSpPr>
          <p:cNvPr id="21" name="Line 76"/>
          <p:cNvSpPr>
            <a:spLocks noChangeShapeType="1"/>
          </p:cNvSpPr>
          <p:nvPr/>
        </p:nvSpPr>
        <p:spPr bwMode="auto">
          <a:xfrm>
            <a:off x="3526527" y="3146801"/>
            <a:ext cx="146050" cy="131762"/>
          </a:xfrm>
          <a:prstGeom prst="line">
            <a:avLst/>
          </a:prstGeom>
          <a:noFill/>
          <a:ln w="1270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zh-CN" altLang="en-US">
              <a:solidFill>
                <a:srgbClr val="FFFFFF"/>
              </a:solidFill>
            </a:endParaRPr>
          </a:p>
        </p:txBody>
      </p:sp>
      <p:sp>
        <p:nvSpPr>
          <p:cNvPr id="22" name="Line 77"/>
          <p:cNvSpPr>
            <a:spLocks noChangeShapeType="1"/>
          </p:cNvSpPr>
          <p:nvPr/>
        </p:nvSpPr>
        <p:spPr bwMode="auto">
          <a:xfrm flipV="1">
            <a:off x="3583677" y="1999038"/>
            <a:ext cx="1076325" cy="1185863"/>
          </a:xfrm>
          <a:prstGeom prst="line">
            <a:avLst/>
          </a:prstGeom>
          <a:noFill/>
          <a:ln w="12700">
            <a:solidFill>
              <a:srgbClr val="FFFFFF"/>
            </a:solidFill>
            <a:round/>
            <a:headEnd type="stealth" w="med" len="lg"/>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zh-CN" altLang="en-US">
              <a:solidFill>
                <a:srgbClr val="FFFFFF"/>
              </a:solidFill>
            </a:endParaRPr>
          </a:p>
        </p:txBody>
      </p:sp>
      <p:sp>
        <p:nvSpPr>
          <p:cNvPr id="23" name="Text Box 78"/>
          <p:cNvSpPr txBox="1">
            <a:spLocks noChangeArrowheads="1"/>
          </p:cNvSpPr>
          <p:nvPr/>
        </p:nvSpPr>
        <p:spPr bwMode="auto">
          <a:xfrm rot="18754830">
            <a:off x="3386464" y="2370374"/>
            <a:ext cx="1291364" cy="225703"/>
          </a:xfrm>
          <a:prstGeom prst="rect">
            <a:avLst/>
          </a:prstGeom>
          <a:noFill/>
          <a:ln w="19050" algn="ctr">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tabLst>
                <a:tab pos="3946525" algn="l"/>
              </a:tabLst>
              <a:defRPr sz="2400">
                <a:solidFill>
                  <a:schemeClr val="tx1"/>
                </a:solidFill>
                <a:latin typeface="Times New Roman" pitchFamily="18" charset="0"/>
              </a:defRPr>
            </a:lvl1pPr>
            <a:lvl2pPr>
              <a:tabLst>
                <a:tab pos="3946525" algn="l"/>
              </a:tabLst>
              <a:defRPr sz="2400">
                <a:solidFill>
                  <a:schemeClr val="tx1"/>
                </a:solidFill>
                <a:latin typeface="Times New Roman" pitchFamily="18" charset="0"/>
              </a:defRPr>
            </a:lvl2pPr>
            <a:lvl3pPr>
              <a:tabLst>
                <a:tab pos="3946525" algn="l"/>
              </a:tabLst>
              <a:defRPr sz="2400">
                <a:solidFill>
                  <a:schemeClr val="tx1"/>
                </a:solidFill>
                <a:latin typeface="Times New Roman" pitchFamily="18" charset="0"/>
              </a:defRPr>
            </a:lvl3pPr>
            <a:lvl4pPr>
              <a:tabLst>
                <a:tab pos="3946525" algn="l"/>
              </a:tabLst>
              <a:defRPr sz="2400">
                <a:solidFill>
                  <a:schemeClr val="tx1"/>
                </a:solidFill>
                <a:latin typeface="Times New Roman" pitchFamily="18" charset="0"/>
              </a:defRPr>
            </a:lvl4pPr>
            <a:lvl5pPr>
              <a:tabLst>
                <a:tab pos="3946525" algn="l"/>
              </a:tabLst>
              <a:defRPr sz="2400">
                <a:solidFill>
                  <a:schemeClr val="tx1"/>
                </a:solidFill>
                <a:latin typeface="Times New Roman" pitchFamily="18" charset="0"/>
              </a:defRPr>
            </a:lvl5pPr>
            <a:lvl6pPr fontAlgn="base">
              <a:spcBef>
                <a:spcPct val="0"/>
              </a:spcBef>
              <a:spcAft>
                <a:spcPct val="0"/>
              </a:spcAft>
              <a:tabLst>
                <a:tab pos="3946525" algn="l"/>
              </a:tabLst>
              <a:defRPr sz="2400">
                <a:solidFill>
                  <a:schemeClr val="tx1"/>
                </a:solidFill>
                <a:latin typeface="Times New Roman" pitchFamily="18" charset="0"/>
              </a:defRPr>
            </a:lvl6pPr>
            <a:lvl7pPr fontAlgn="base">
              <a:spcBef>
                <a:spcPct val="0"/>
              </a:spcBef>
              <a:spcAft>
                <a:spcPct val="0"/>
              </a:spcAft>
              <a:tabLst>
                <a:tab pos="3946525" algn="l"/>
              </a:tabLst>
              <a:defRPr sz="2400">
                <a:solidFill>
                  <a:schemeClr val="tx1"/>
                </a:solidFill>
                <a:latin typeface="Times New Roman" pitchFamily="18" charset="0"/>
              </a:defRPr>
            </a:lvl7pPr>
            <a:lvl8pPr fontAlgn="base">
              <a:spcBef>
                <a:spcPct val="0"/>
              </a:spcBef>
              <a:spcAft>
                <a:spcPct val="0"/>
              </a:spcAft>
              <a:tabLst>
                <a:tab pos="3946525" algn="l"/>
              </a:tabLst>
              <a:defRPr sz="2400">
                <a:solidFill>
                  <a:schemeClr val="tx1"/>
                </a:solidFill>
                <a:latin typeface="Times New Roman" pitchFamily="18" charset="0"/>
              </a:defRPr>
            </a:lvl8pPr>
            <a:lvl9pPr fontAlgn="base">
              <a:spcBef>
                <a:spcPct val="0"/>
              </a:spcBef>
              <a:spcAft>
                <a:spcPct val="0"/>
              </a:spcAft>
              <a:tabLst>
                <a:tab pos="3946525" algn="l"/>
              </a:tabLst>
              <a:defRPr sz="2400">
                <a:solidFill>
                  <a:schemeClr val="tx1"/>
                </a:solidFill>
                <a:latin typeface="Times New Roman" pitchFamily="18" charset="0"/>
              </a:defRPr>
            </a:lvl9pPr>
          </a:lstStyle>
          <a:p>
            <a:pPr algn="ctr" eaLnBrk="0" hangingPunct="0">
              <a:lnSpc>
                <a:spcPct val="90000"/>
              </a:lnSpc>
              <a:spcAft>
                <a:spcPts val="1200"/>
              </a:spcAft>
              <a:buClr>
                <a:schemeClr val="bg1"/>
              </a:buClr>
              <a:buFont typeface="Times New Roman" pitchFamily="18" charset="0"/>
              <a:buNone/>
            </a:pPr>
            <a:r>
              <a:rPr lang="en-US" altLang="zh-CN" sz="1600" i="1" dirty="0">
                <a:solidFill>
                  <a:srgbClr val="FFFFFF"/>
                </a:solidFill>
                <a:ea typeface="SimSun" pitchFamily="2" charset="-122"/>
              </a:rPr>
              <a:t>(M-1)</a:t>
            </a:r>
            <a:r>
              <a:rPr lang="en-US" altLang="zh-CN" sz="1600" i="1" dirty="0">
                <a:solidFill>
                  <a:srgbClr val="FFFFFF"/>
                </a:solidFill>
                <a:latin typeface="Arial" charset="0"/>
                <a:ea typeface="SimSun" pitchFamily="2" charset="-122"/>
              </a:rPr>
              <a:t>·</a:t>
            </a:r>
            <a:r>
              <a:rPr lang="en-US" altLang="zh-CN" sz="1600" i="1" dirty="0" err="1">
                <a:solidFill>
                  <a:srgbClr val="FFFFFF"/>
                </a:solidFill>
                <a:ea typeface="SimSun" pitchFamily="2" charset="-122"/>
              </a:rPr>
              <a:t>d</a:t>
            </a:r>
            <a:r>
              <a:rPr lang="en-US" altLang="zh-CN" sz="1600" i="1" dirty="0" err="1">
                <a:solidFill>
                  <a:srgbClr val="FFFFFF"/>
                </a:solidFill>
                <a:ea typeface="SimSun" pitchFamily="2" charset="-122"/>
                <a:cs typeface="Times New Roman" pitchFamily="18" charset="0"/>
              </a:rPr>
              <a:t>·cos</a:t>
            </a:r>
            <a:r>
              <a:rPr lang="en-US" altLang="zh-CN" sz="1600" i="1" dirty="0">
                <a:solidFill>
                  <a:srgbClr val="FFFFFF"/>
                </a:solidFill>
                <a:ea typeface="SimSun" pitchFamily="2" charset="-122"/>
                <a:cs typeface="Times New Roman" pitchFamily="18" charset="0"/>
              </a:rPr>
              <a:t>(</a:t>
            </a:r>
            <a:r>
              <a:rPr lang="el-GR" sz="1600" i="1" dirty="0">
                <a:solidFill>
                  <a:srgbClr val="FFFFFF"/>
                </a:solidFill>
              </a:rPr>
              <a:t>ψ</a:t>
            </a:r>
            <a:r>
              <a:rPr lang="en-US" altLang="zh-CN" sz="1600" i="1" dirty="0">
                <a:solidFill>
                  <a:srgbClr val="FFFFFF"/>
                </a:solidFill>
                <a:latin typeface="Arial" charset="0"/>
                <a:ea typeface="SimSun" pitchFamily="2" charset="-122"/>
              </a:rPr>
              <a:t>)</a:t>
            </a:r>
          </a:p>
        </p:txBody>
      </p:sp>
      <p:sp>
        <p:nvSpPr>
          <p:cNvPr id="24" name="Text Box 79"/>
          <p:cNvSpPr txBox="1">
            <a:spLocks noChangeArrowheads="1"/>
          </p:cNvSpPr>
          <p:nvPr/>
        </p:nvSpPr>
        <p:spPr bwMode="auto">
          <a:xfrm>
            <a:off x="5991036" y="2441951"/>
            <a:ext cx="1051094" cy="197490"/>
          </a:xfrm>
          <a:prstGeom prst="rect">
            <a:avLst/>
          </a:prstGeom>
          <a:noFill/>
          <a:ln w="19050" algn="ctr">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tabLst>
                <a:tab pos="3946525" algn="l"/>
              </a:tabLst>
              <a:defRPr sz="2400">
                <a:solidFill>
                  <a:schemeClr val="tx1"/>
                </a:solidFill>
                <a:latin typeface="Times New Roman" pitchFamily="18" charset="0"/>
              </a:defRPr>
            </a:lvl1pPr>
            <a:lvl2pPr>
              <a:tabLst>
                <a:tab pos="3946525" algn="l"/>
              </a:tabLst>
              <a:defRPr sz="2400">
                <a:solidFill>
                  <a:schemeClr val="tx1"/>
                </a:solidFill>
                <a:latin typeface="Times New Roman" pitchFamily="18" charset="0"/>
              </a:defRPr>
            </a:lvl2pPr>
            <a:lvl3pPr>
              <a:tabLst>
                <a:tab pos="3946525" algn="l"/>
              </a:tabLst>
              <a:defRPr sz="2400">
                <a:solidFill>
                  <a:schemeClr val="tx1"/>
                </a:solidFill>
                <a:latin typeface="Times New Roman" pitchFamily="18" charset="0"/>
              </a:defRPr>
            </a:lvl3pPr>
            <a:lvl4pPr>
              <a:tabLst>
                <a:tab pos="3946525" algn="l"/>
              </a:tabLst>
              <a:defRPr sz="2400">
                <a:solidFill>
                  <a:schemeClr val="tx1"/>
                </a:solidFill>
                <a:latin typeface="Times New Roman" pitchFamily="18" charset="0"/>
              </a:defRPr>
            </a:lvl4pPr>
            <a:lvl5pPr>
              <a:tabLst>
                <a:tab pos="3946525" algn="l"/>
              </a:tabLst>
              <a:defRPr sz="2400">
                <a:solidFill>
                  <a:schemeClr val="tx1"/>
                </a:solidFill>
                <a:latin typeface="Times New Roman" pitchFamily="18" charset="0"/>
              </a:defRPr>
            </a:lvl5pPr>
            <a:lvl6pPr fontAlgn="base">
              <a:spcBef>
                <a:spcPct val="0"/>
              </a:spcBef>
              <a:spcAft>
                <a:spcPct val="0"/>
              </a:spcAft>
              <a:tabLst>
                <a:tab pos="3946525" algn="l"/>
              </a:tabLst>
              <a:defRPr sz="2400">
                <a:solidFill>
                  <a:schemeClr val="tx1"/>
                </a:solidFill>
                <a:latin typeface="Times New Roman" pitchFamily="18" charset="0"/>
              </a:defRPr>
            </a:lvl6pPr>
            <a:lvl7pPr fontAlgn="base">
              <a:spcBef>
                <a:spcPct val="0"/>
              </a:spcBef>
              <a:spcAft>
                <a:spcPct val="0"/>
              </a:spcAft>
              <a:tabLst>
                <a:tab pos="3946525" algn="l"/>
              </a:tabLst>
              <a:defRPr sz="2400">
                <a:solidFill>
                  <a:schemeClr val="tx1"/>
                </a:solidFill>
                <a:latin typeface="Times New Roman" pitchFamily="18" charset="0"/>
              </a:defRPr>
            </a:lvl7pPr>
            <a:lvl8pPr fontAlgn="base">
              <a:spcBef>
                <a:spcPct val="0"/>
              </a:spcBef>
              <a:spcAft>
                <a:spcPct val="0"/>
              </a:spcAft>
              <a:tabLst>
                <a:tab pos="3946525" algn="l"/>
              </a:tabLst>
              <a:defRPr sz="2400">
                <a:solidFill>
                  <a:schemeClr val="tx1"/>
                </a:solidFill>
                <a:latin typeface="Times New Roman" pitchFamily="18" charset="0"/>
              </a:defRPr>
            </a:lvl8pPr>
            <a:lvl9pPr fontAlgn="base">
              <a:spcBef>
                <a:spcPct val="0"/>
              </a:spcBef>
              <a:spcAft>
                <a:spcPct val="0"/>
              </a:spcAft>
              <a:tabLst>
                <a:tab pos="3946525" algn="l"/>
              </a:tabLst>
              <a:defRPr sz="2400">
                <a:solidFill>
                  <a:schemeClr val="tx1"/>
                </a:solidFill>
                <a:latin typeface="Times New Roman" pitchFamily="18" charset="0"/>
              </a:defRPr>
            </a:lvl9pPr>
          </a:lstStyle>
          <a:p>
            <a:pPr algn="ctr" eaLnBrk="0" hangingPunct="0">
              <a:lnSpc>
                <a:spcPct val="90000"/>
              </a:lnSpc>
              <a:spcAft>
                <a:spcPts val="1200"/>
              </a:spcAft>
              <a:buClr>
                <a:schemeClr val="bg1"/>
              </a:buClr>
              <a:buFont typeface="Times New Roman" pitchFamily="18" charset="0"/>
              <a:buNone/>
            </a:pPr>
            <a:r>
              <a:rPr lang="en-US" altLang="zh-CN" sz="1400" dirty="0">
                <a:solidFill>
                  <a:srgbClr val="FFFFFF"/>
                </a:solidFill>
                <a:latin typeface="Arial" charset="0"/>
                <a:ea typeface="SimSun" pitchFamily="2" charset="-122"/>
              </a:rPr>
              <a:t>Plane Waves</a:t>
            </a:r>
          </a:p>
        </p:txBody>
      </p:sp>
      <p:sp>
        <p:nvSpPr>
          <p:cNvPr id="25" name="Line 80"/>
          <p:cNvSpPr>
            <a:spLocks noChangeShapeType="1"/>
          </p:cNvSpPr>
          <p:nvPr/>
        </p:nvSpPr>
        <p:spPr bwMode="auto">
          <a:xfrm flipV="1">
            <a:off x="4379014" y="2781676"/>
            <a:ext cx="79375" cy="509587"/>
          </a:xfrm>
          <a:prstGeom prst="line">
            <a:avLst/>
          </a:prstGeom>
          <a:noFill/>
          <a:ln w="12700">
            <a:solidFill>
              <a:srgbClr val="FFFFFF"/>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zh-CN" altLang="en-US">
              <a:solidFill>
                <a:srgbClr val="FFFFFF"/>
              </a:solidFill>
            </a:endParaRPr>
          </a:p>
        </p:txBody>
      </p:sp>
      <p:sp>
        <p:nvSpPr>
          <p:cNvPr id="26" name="Arc 81"/>
          <p:cNvSpPr>
            <a:spLocks/>
          </p:cNvSpPr>
          <p:nvPr/>
        </p:nvSpPr>
        <p:spPr bwMode="auto">
          <a:xfrm rot="14866068" flipV="1">
            <a:off x="4299639" y="3065838"/>
            <a:ext cx="263525" cy="282575"/>
          </a:xfrm>
          <a:custGeom>
            <a:avLst/>
            <a:gdLst>
              <a:gd name="G0" fmla="+- 0 0 0"/>
              <a:gd name="G1" fmla="+- 21600 0 0"/>
              <a:gd name="G2" fmla="+- 21600 0 0"/>
              <a:gd name="T0" fmla="*/ 0 w 16747"/>
              <a:gd name="T1" fmla="*/ 0 h 21600"/>
              <a:gd name="T2" fmla="*/ 16747 w 16747"/>
              <a:gd name="T3" fmla="*/ 7959 h 21600"/>
              <a:gd name="T4" fmla="*/ 0 w 16747"/>
              <a:gd name="T5" fmla="*/ 21600 h 21600"/>
            </a:gdLst>
            <a:ahLst/>
            <a:cxnLst>
              <a:cxn ang="0">
                <a:pos x="T0" y="T1"/>
              </a:cxn>
              <a:cxn ang="0">
                <a:pos x="T2" y="T3"/>
              </a:cxn>
              <a:cxn ang="0">
                <a:pos x="T4" y="T5"/>
              </a:cxn>
            </a:cxnLst>
            <a:rect l="0" t="0" r="r" b="b"/>
            <a:pathLst>
              <a:path w="16747" h="21600" fill="none" extrusionOk="0">
                <a:moveTo>
                  <a:pt x="-1" y="0"/>
                </a:moveTo>
                <a:cubicBezTo>
                  <a:pt x="6495" y="0"/>
                  <a:pt x="12645" y="2922"/>
                  <a:pt x="16747" y="7958"/>
                </a:cubicBezTo>
              </a:path>
              <a:path w="16747" h="21600" stroke="0" extrusionOk="0">
                <a:moveTo>
                  <a:pt x="-1" y="0"/>
                </a:moveTo>
                <a:cubicBezTo>
                  <a:pt x="6495" y="0"/>
                  <a:pt x="12645" y="2922"/>
                  <a:pt x="16747" y="7958"/>
                </a:cubicBezTo>
                <a:lnTo>
                  <a:pt x="0" y="21600"/>
                </a:lnTo>
                <a:close/>
              </a:path>
            </a:pathLst>
          </a:custGeom>
          <a:noFill/>
          <a:ln w="12700">
            <a:solidFill>
              <a:srgbClr val="FFFFFF"/>
            </a:solidFill>
            <a:round/>
            <a:headEnd/>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zh-CN" altLang="en-US">
              <a:solidFill>
                <a:srgbClr val="FFFFFF"/>
              </a:solidFill>
            </a:endParaRPr>
          </a:p>
        </p:txBody>
      </p:sp>
      <p:sp>
        <p:nvSpPr>
          <p:cNvPr id="27" name="Text Box 82"/>
          <p:cNvSpPr txBox="1">
            <a:spLocks noChangeArrowheads="1"/>
          </p:cNvSpPr>
          <p:nvPr/>
        </p:nvSpPr>
        <p:spPr bwMode="auto">
          <a:xfrm>
            <a:off x="4543401" y="2953126"/>
            <a:ext cx="168115" cy="225703"/>
          </a:xfrm>
          <a:prstGeom prst="rect">
            <a:avLst/>
          </a:prstGeom>
          <a:noFill/>
          <a:ln w="19050" algn="ctr">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tabLst>
                <a:tab pos="3946525" algn="l"/>
              </a:tabLst>
              <a:defRPr sz="2400">
                <a:solidFill>
                  <a:schemeClr val="tx1"/>
                </a:solidFill>
                <a:latin typeface="Times New Roman" pitchFamily="18" charset="0"/>
              </a:defRPr>
            </a:lvl1pPr>
            <a:lvl2pPr>
              <a:tabLst>
                <a:tab pos="3946525" algn="l"/>
              </a:tabLst>
              <a:defRPr sz="2400">
                <a:solidFill>
                  <a:schemeClr val="tx1"/>
                </a:solidFill>
                <a:latin typeface="Times New Roman" pitchFamily="18" charset="0"/>
              </a:defRPr>
            </a:lvl2pPr>
            <a:lvl3pPr>
              <a:tabLst>
                <a:tab pos="3946525" algn="l"/>
              </a:tabLst>
              <a:defRPr sz="2400">
                <a:solidFill>
                  <a:schemeClr val="tx1"/>
                </a:solidFill>
                <a:latin typeface="Times New Roman" pitchFamily="18" charset="0"/>
              </a:defRPr>
            </a:lvl3pPr>
            <a:lvl4pPr>
              <a:tabLst>
                <a:tab pos="3946525" algn="l"/>
              </a:tabLst>
              <a:defRPr sz="2400">
                <a:solidFill>
                  <a:schemeClr val="tx1"/>
                </a:solidFill>
                <a:latin typeface="Times New Roman" pitchFamily="18" charset="0"/>
              </a:defRPr>
            </a:lvl4pPr>
            <a:lvl5pPr>
              <a:tabLst>
                <a:tab pos="3946525" algn="l"/>
              </a:tabLst>
              <a:defRPr sz="2400">
                <a:solidFill>
                  <a:schemeClr val="tx1"/>
                </a:solidFill>
                <a:latin typeface="Times New Roman" pitchFamily="18" charset="0"/>
              </a:defRPr>
            </a:lvl5pPr>
            <a:lvl6pPr fontAlgn="base">
              <a:spcBef>
                <a:spcPct val="0"/>
              </a:spcBef>
              <a:spcAft>
                <a:spcPct val="0"/>
              </a:spcAft>
              <a:tabLst>
                <a:tab pos="3946525" algn="l"/>
              </a:tabLst>
              <a:defRPr sz="2400">
                <a:solidFill>
                  <a:schemeClr val="tx1"/>
                </a:solidFill>
                <a:latin typeface="Times New Roman" pitchFamily="18" charset="0"/>
              </a:defRPr>
            </a:lvl6pPr>
            <a:lvl7pPr fontAlgn="base">
              <a:spcBef>
                <a:spcPct val="0"/>
              </a:spcBef>
              <a:spcAft>
                <a:spcPct val="0"/>
              </a:spcAft>
              <a:tabLst>
                <a:tab pos="3946525" algn="l"/>
              </a:tabLst>
              <a:defRPr sz="2400">
                <a:solidFill>
                  <a:schemeClr val="tx1"/>
                </a:solidFill>
                <a:latin typeface="Times New Roman" pitchFamily="18" charset="0"/>
              </a:defRPr>
            </a:lvl7pPr>
            <a:lvl8pPr fontAlgn="base">
              <a:spcBef>
                <a:spcPct val="0"/>
              </a:spcBef>
              <a:spcAft>
                <a:spcPct val="0"/>
              </a:spcAft>
              <a:tabLst>
                <a:tab pos="3946525" algn="l"/>
              </a:tabLst>
              <a:defRPr sz="2400">
                <a:solidFill>
                  <a:schemeClr val="tx1"/>
                </a:solidFill>
                <a:latin typeface="Times New Roman" pitchFamily="18" charset="0"/>
              </a:defRPr>
            </a:lvl8pPr>
            <a:lvl9pPr fontAlgn="base">
              <a:spcBef>
                <a:spcPct val="0"/>
              </a:spcBef>
              <a:spcAft>
                <a:spcPct val="0"/>
              </a:spcAft>
              <a:tabLst>
                <a:tab pos="3946525" algn="l"/>
              </a:tabLst>
              <a:defRPr sz="2400">
                <a:solidFill>
                  <a:schemeClr val="tx1"/>
                </a:solidFill>
                <a:latin typeface="Times New Roman" pitchFamily="18" charset="0"/>
              </a:defRPr>
            </a:lvl9pPr>
          </a:lstStyle>
          <a:p>
            <a:pPr algn="ctr" eaLnBrk="0" hangingPunct="0">
              <a:lnSpc>
                <a:spcPct val="90000"/>
              </a:lnSpc>
              <a:spcAft>
                <a:spcPts val="1200"/>
              </a:spcAft>
              <a:buClr>
                <a:schemeClr val="bg1"/>
              </a:buClr>
              <a:buFont typeface="Times New Roman" pitchFamily="18" charset="0"/>
              <a:buNone/>
            </a:pPr>
            <a:r>
              <a:rPr lang="el-GR" sz="1600" i="1" dirty="0">
                <a:solidFill>
                  <a:srgbClr val="FFFFFF"/>
                </a:solidFill>
                <a:cs typeface="Times New Roman" pitchFamily="18" charset="0"/>
              </a:rPr>
              <a:t>θ</a:t>
            </a:r>
          </a:p>
        </p:txBody>
      </p:sp>
      <p:sp>
        <p:nvSpPr>
          <p:cNvPr id="28" name="Text Box 83"/>
          <p:cNvSpPr txBox="1">
            <a:spLocks noChangeArrowheads="1"/>
          </p:cNvSpPr>
          <p:nvPr/>
        </p:nvSpPr>
        <p:spPr bwMode="auto">
          <a:xfrm>
            <a:off x="4326627" y="3559551"/>
            <a:ext cx="310782" cy="49244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en-US" altLang="zh-CN" sz="3200" dirty="0">
                <a:solidFill>
                  <a:srgbClr val="FFFFFF"/>
                </a:solidFill>
                <a:ea typeface="SimSun" pitchFamily="2" charset="-122"/>
              </a:rPr>
              <a:t>...</a:t>
            </a:r>
          </a:p>
        </p:txBody>
      </p:sp>
      <p:sp>
        <p:nvSpPr>
          <p:cNvPr id="29" name="Line 84"/>
          <p:cNvSpPr>
            <a:spLocks noChangeShapeType="1"/>
          </p:cNvSpPr>
          <p:nvPr/>
        </p:nvSpPr>
        <p:spPr bwMode="auto">
          <a:xfrm rot="2490913" flipV="1">
            <a:off x="6106214" y="3159501"/>
            <a:ext cx="1588" cy="131762"/>
          </a:xfrm>
          <a:prstGeom prst="line">
            <a:avLst/>
          </a:prstGeom>
          <a:noFill/>
          <a:ln w="12700">
            <a:solidFill>
              <a:srgbClr val="FFFFFF"/>
            </a:solidFill>
            <a:prstDash val="lgDash"/>
            <a:round/>
            <a:headEnd type="none" w="med" len="lg"/>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FFFFF"/>
              </a:solidFill>
            </a:endParaRPr>
          </a:p>
        </p:txBody>
      </p:sp>
      <p:sp>
        <p:nvSpPr>
          <p:cNvPr id="30" name="Line 85"/>
          <p:cNvSpPr>
            <a:spLocks noChangeShapeType="1"/>
          </p:cNvSpPr>
          <p:nvPr/>
        </p:nvSpPr>
        <p:spPr bwMode="auto">
          <a:xfrm rot="2490913" flipV="1">
            <a:off x="4920352" y="1759326"/>
            <a:ext cx="4762" cy="282575"/>
          </a:xfrm>
          <a:prstGeom prst="line">
            <a:avLst/>
          </a:prstGeom>
          <a:noFill/>
          <a:ln w="12700">
            <a:solidFill>
              <a:srgbClr val="FFFFFF"/>
            </a:solidFill>
            <a:prstDash val="lgDash"/>
            <a:round/>
            <a:headEnd type="stealth" w="med" len="lg"/>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FFFFF"/>
              </a:solidFill>
            </a:endParaRPr>
          </a:p>
        </p:txBody>
      </p:sp>
      <p:sp>
        <p:nvSpPr>
          <p:cNvPr id="31" name="Line 86"/>
          <p:cNvSpPr>
            <a:spLocks noChangeShapeType="1"/>
          </p:cNvSpPr>
          <p:nvPr/>
        </p:nvSpPr>
        <p:spPr bwMode="auto">
          <a:xfrm rot="2490913" flipV="1">
            <a:off x="6230039" y="2945188"/>
            <a:ext cx="4763" cy="282575"/>
          </a:xfrm>
          <a:prstGeom prst="line">
            <a:avLst/>
          </a:prstGeom>
          <a:noFill/>
          <a:ln w="12700">
            <a:solidFill>
              <a:srgbClr val="FFFFFF"/>
            </a:solidFill>
            <a:prstDash val="lgDash"/>
            <a:round/>
            <a:headEnd type="stealth" w="med" len="lg"/>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FFFFF"/>
              </a:solidFill>
            </a:endParaRPr>
          </a:p>
        </p:txBody>
      </p:sp>
      <p:sp>
        <p:nvSpPr>
          <p:cNvPr id="32" name="Line 87"/>
          <p:cNvSpPr>
            <a:spLocks noChangeShapeType="1"/>
          </p:cNvSpPr>
          <p:nvPr/>
        </p:nvSpPr>
        <p:spPr bwMode="auto">
          <a:xfrm rot="2490913" flipV="1">
            <a:off x="5772839" y="2534026"/>
            <a:ext cx="4763" cy="282575"/>
          </a:xfrm>
          <a:prstGeom prst="line">
            <a:avLst/>
          </a:prstGeom>
          <a:noFill/>
          <a:ln w="12700">
            <a:solidFill>
              <a:srgbClr val="FFFFFF"/>
            </a:solidFill>
            <a:prstDash val="lgDash"/>
            <a:round/>
            <a:headEnd type="stealth" w="med" len="lg"/>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FFFFF"/>
              </a:solidFill>
            </a:endParaRPr>
          </a:p>
        </p:txBody>
      </p:sp>
      <p:sp>
        <p:nvSpPr>
          <p:cNvPr id="33" name="Line 88"/>
          <p:cNvSpPr>
            <a:spLocks noChangeShapeType="1"/>
          </p:cNvSpPr>
          <p:nvPr/>
        </p:nvSpPr>
        <p:spPr bwMode="auto">
          <a:xfrm>
            <a:off x="3672577" y="4099301"/>
            <a:ext cx="0" cy="219075"/>
          </a:xfrm>
          <a:prstGeom prst="line">
            <a:avLst/>
          </a:prstGeom>
          <a:noFill/>
          <a:ln w="12700">
            <a:solidFill>
              <a:srgbClr val="FFFFFF"/>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FFFFF"/>
              </a:solidFill>
            </a:endParaRPr>
          </a:p>
        </p:txBody>
      </p:sp>
      <p:sp>
        <p:nvSpPr>
          <p:cNvPr id="34" name="Oval 89"/>
          <p:cNvSpPr>
            <a:spLocks noChangeArrowheads="1"/>
          </p:cNvSpPr>
          <p:nvPr/>
        </p:nvSpPr>
        <p:spPr bwMode="auto">
          <a:xfrm>
            <a:off x="3553514" y="4326313"/>
            <a:ext cx="244475" cy="244475"/>
          </a:xfrm>
          <a:prstGeom prst="ellipse">
            <a:avLst/>
          </a:prstGeom>
          <a:solidFill>
            <a:srgbClr val="CCFF99"/>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FFFFFF"/>
              </a:solidFill>
            </a:endParaRPr>
          </a:p>
        </p:txBody>
      </p:sp>
      <p:sp>
        <p:nvSpPr>
          <p:cNvPr id="35" name="Text Box 90"/>
          <p:cNvSpPr txBox="1">
            <a:spLocks noChangeArrowheads="1"/>
          </p:cNvSpPr>
          <p:nvPr/>
        </p:nvSpPr>
        <p:spPr bwMode="auto">
          <a:xfrm>
            <a:off x="3620189" y="4304088"/>
            <a:ext cx="109538" cy="24447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p>
            <a:pPr algn="ctr"/>
            <a:r>
              <a:rPr lang="en-US" altLang="zh-CN" sz="1600" b="1" dirty="0">
                <a:solidFill>
                  <a:srgbClr val="FFFFFF"/>
                </a:solidFill>
                <a:latin typeface="Arial" charset="0"/>
                <a:ea typeface="SimSun" pitchFamily="2" charset="-122"/>
                <a:sym typeface="Symbol" pitchFamily="18" charset="2"/>
              </a:rPr>
              <a:t></a:t>
            </a:r>
          </a:p>
        </p:txBody>
      </p:sp>
      <p:sp>
        <p:nvSpPr>
          <p:cNvPr id="36" name="Line 91"/>
          <p:cNvSpPr>
            <a:spLocks noChangeShapeType="1"/>
          </p:cNvSpPr>
          <p:nvPr/>
        </p:nvSpPr>
        <p:spPr bwMode="auto">
          <a:xfrm rot="5400000" flipH="1">
            <a:off x="3885302" y="4366001"/>
            <a:ext cx="0" cy="177800"/>
          </a:xfrm>
          <a:prstGeom prst="line">
            <a:avLst/>
          </a:prstGeom>
          <a:noFill/>
          <a:ln w="12700">
            <a:solidFill>
              <a:srgbClr val="FFFFFF"/>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FFFFF"/>
              </a:solidFill>
            </a:endParaRPr>
          </a:p>
        </p:txBody>
      </p:sp>
      <p:sp>
        <p:nvSpPr>
          <p:cNvPr id="37" name="Line 93"/>
          <p:cNvSpPr>
            <a:spLocks noChangeShapeType="1"/>
          </p:cNvSpPr>
          <p:nvPr/>
        </p:nvSpPr>
        <p:spPr bwMode="auto">
          <a:xfrm>
            <a:off x="3672577" y="4580313"/>
            <a:ext cx="0" cy="219075"/>
          </a:xfrm>
          <a:prstGeom prst="line">
            <a:avLst/>
          </a:prstGeom>
          <a:noFill/>
          <a:ln w="12700">
            <a:solidFill>
              <a:srgbClr val="FFFFFF"/>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FFFFF"/>
              </a:solidFill>
            </a:endParaRPr>
          </a:p>
        </p:txBody>
      </p:sp>
      <p:sp>
        <p:nvSpPr>
          <p:cNvPr id="38" name="Line 94"/>
          <p:cNvSpPr>
            <a:spLocks noChangeShapeType="1"/>
          </p:cNvSpPr>
          <p:nvPr/>
        </p:nvSpPr>
        <p:spPr bwMode="auto">
          <a:xfrm>
            <a:off x="5242614" y="4099301"/>
            <a:ext cx="0" cy="219075"/>
          </a:xfrm>
          <a:prstGeom prst="line">
            <a:avLst/>
          </a:prstGeom>
          <a:noFill/>
          <a:ln w="12700">
            <a:solidFill>
              <a:srgbClr val="FFFFFF"/>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FFFFF"/>
              </a:solidFill>
            </a:endParaRPr>
          </a:p>
        </p:txBody>
      </p:sp>
      <p:sp>
        <p:nvSpPr>
          <p:cNvPr id="39" name="Oval 95"/>
          <p:cNvSpPr>
            <a:spLocks noChangeArrowheads="1"/>
          </p:cNvSpPr>
          <p:nvPr/>
        </p:nvSpPr>
        <p:spPr bwMode="auto">
          <a:xfrm>
            <a:off x="5123552" y="4326313"/>
            <a:ext cx="244475" cy="244475"/>
          </a:xfrm>
          <a:prstGeom prst="ellipse">
            <a:avLst/>
          </a:prstGeom>
          <a:solidFill>
            <a:srgbClr val="CCFF99"/>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FFFFFF"/>
              </a:solidFill>
            </a:endParaRPr>
          </a:p>
        </p:txBody>
      </p:sp>
      <p:sp>
        <p:nvSpPr>
          <p:cNvPr id="40" name="Text Box 96"/>
          <p:cNvSpPr txBox="1">
            <a:spLocks noChangeArrowheads="1"/>
          </p:cNvSpPr>
          <p:nvPr/>
        </p:nvSpPr>
        <p:spPr bwMode="auto">
          <a:xfrm>
            <a:off x="5190227" y="4304088"/>
            <a:ext cx="109537" cy="24447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p>
            <a:pPr algn="ctr"/>
            <a:r>
              <a:rPr lang="en-US" altLang="zh-CN" sz="1600" b="1" dirty="0">
                <a:solidFill>
                  <a:srgbClr val="FFFFFF"/>
                </a:solidFill>
                <a:latin typeface="Arial" charset="0"/>
                <a:ea typeface="SimSun" pitchFamily="2" charset="-122"/>
                <a:sym typeface="Symbol" pitchFamily="18" charset="2"/>
              </a:rPr>
              <a:t></a:t>
            </a:r>
          </a:p>
        </p:txBody>
      </p:sp>
      <p:sp>
        <p:nvSpPr>
          <p:cNvPr id="41" name="Line 97"/>
          <p:cNvSpPr>
            <a:spLocks noChangeShapeType="1"/>
          </p:cNvSpPr>
          <p:nvPr/>
        </p:nvSpPr>
        <p:spPr bwMode="auto">
          <a:xfrm rot="5400000" flipH="1">
            <a:off x="5455339" y="4366001"/>
            <a:ext cx="0" cy="177800"/>
          </a:xfrm>
          <a:prstGeom prst="line">
            <a:avLst/>
          </a:prstGeom>
          <a:noFill/>
          <a:ln w="12700">
            <a:solidFill>
              <a:srgbClr val="FFFFFF"/>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FFFFF"/>
              </a:solidFill>
            </a:endParaRPr>
          </a:p>
        </p:txBody>
      </p:sp>
      <p:sp>
        <p:nvSpPr>
          <p:cNvPr id="42" name="Line 99"/>
          <p:cNvSpPr>
            <a:spLocks noChangeShapeType="1"/>
          </p:cNvSpPr>
          <p:nvPr/>
        </p:nvSpPr>
        <p:spPr bwMode="auto">
          <a:xfrm>
            <a:off x="5242614" y="4580313"/>
            <a:ext cx="0" cy="219075"/>
          </a:xfrm>
          <a:prstGeom prst="line">
            <a:avLst/>
          </a:prstGeom>
          <a:noFill/>
          <a:ln w="12700">
            <a:solidFill>
              <a:srgbClr val="FFFFFF"/>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FFFFF"/>
              </a:solidFill>
            </a:endParaRPr>
          </a:p>
        </p:txBody>
      </p:sp>
      <p:sp>
        <p:nvSpPr>
          <p:cNvPr id="43" name="Line 100"/>
          <p:cNvSpPr>
            <a:spLocks noChangeShapeType="1"/>
          </p:cNvSpPr>
          <p:nvPr/>
        </p:nvSpPr>
        <p:spPr bwMode="auto">
          <a:xfrm>
            <a:off x="6063352" y="4099301"/>
            <a:ext cx="0" cy="219075"/>
          </a:xfrm>
          <a:prstGeom prst="line">
            <a:avLst/>
          </a:prstGeom>
          <a:noFill/>
          <a:ln w="12700">
            <a:solidFill>
              <a:srgbClr val="FFFFFF"/>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FFFFF"/>
              </a:solidFill>
            </a:endParaRPr>
          </a:p>
        </p:txBody>
      </p:sp>
      <p:sp>
        <p:nvSpPr>
          <p:cNvPr id="44" name="Oval 101"/>
          <p:cNvSpPr>
            <a:spLocks noChangeArrowheads="1"/>
          </p:cNvSpPr>
          <p:nvPr/>
        </p:nvSpPr>
        <p:spPr bwMode="auto">
          <a:xfrm>
            <a:off x="5944289" y="4326313"/>
            <a:ext cx="244475" cy="244475"/>
          </a:xfrm>
          <a:prstGeom prst="ellipse">
            <a:avLst/>
          </a:prstGeom>
          <a:solidFill>
            <a:srgbClr val="CCFF99"/>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FFFFFF"/>
              </a:solidFill>
            </a:endParaRPr>
          </a:p>
        </p:txBody>
      </p:sp>
      <p:sp>
        <p:nvSpPr>
          <p:cNvPr id="45" name="Text Box 102"/>
          <p:cNvSpPr txBox="1">
            <a:spLocks noChangeArrowheads="1"/>
          </p:cNvSpPr>
          <p:nvPr/>
        </p:nvSpPr>
        <p:spPr bwMode="auto">
          <a:xfrm>
            <a:off x="6010964" y="4304088"/>
            <a:ext cx="109538" cy="24447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p>
            <a:pPr algn="ctr"/>
            <a:r>
              <a:rPr lang="en-US" altLang="zh-CN" sz="1600" b="1" dirty="0">
                <a:solidFill>
                  <a:srgbClr val="FFFFFF"/>
                </a:solidFill>
                <a:latin typeface="Arial" charset="0"/>
                <a:ea typeface="SimSun" pitchFamily="2" charset="-122"/>
                <a:sym typeface="Symbol" pitchFamily="18" charset="2"/>
              </a:rPr>
              <a:t></a:t>
            </a:r>
          </a:p>
        </p:txBody>
      </p:sp>
      <p:sp>
        <p:nvSpPr>
          <p:cNvPr id="46" name="Line 103"/>
          <p:cNvSpPr>
            <a:spLocks noChangeShapeType="1"/>
          </p:cNvSpPr>
          <p:nvPr/>
        </p:nvSpPr>
        <p:spPr bwMode="auto">
          <a:xfrm rot="5400000" flipH="1">
            <a:off x="6276077" y="4366001"/>
            <a:ext cx="0" cy="177800"/>
          </a:xfrm>
          <a:prstGeom prst="line">
            <a:avLst/>
          </a:prstGeom>
          <a:noFill/>
          <a:ln w="12700">
            <a:solidFill>
              <a:srgbClr val="FFFFFF"/>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FFFFF"/>
              </a:solidFill>
            </a:endParaRPr>
          </a:p>
        </p:txBody>
      </p:sp>
      <p:sp>
        <p:nvSpPr>
          <p:cNvPr id="47" name="Line 105"/>
          <p:cNvSpPr>
            <a:spLocks noChangeShapeType="1"/>
          </p:cNvSpPr>
          <p:nvPr/>
        </p:nvSpPr>
        <p:spPr bwMode="auto">
          <a:xfrm>
            <a:off x="6063352" y="4580313"/>
            <a:ext cx="0" cy="219075"/>
          </a:xfrm>
          <a:prstGeom prst="line">
            <a:avLst/>
          </a:prstGeom>
          <a:noFill/>
          <a:ln w="12700">
            <a:solidFill>
              <a:srgbClr val="FFFFFF"/>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FFFFF"/>
              </a:solidFill>
            </a:endParaRPr>
          </a:p>
        </p:txBody>
      </p:sp>
      <p:sp>
        <p:nvSpPr>
          <p:cNvPr id="48" name="Text Box 106"/>
          <p:cNvSpPr txBox="1">
            <a:spLocks noChangeArrowheads="1"/>
          </p:cNvSpPr>
          <p:nvPr/>
        </p:nvSpPr>
        <p:spPr bwMode="auto">
          <a:xfrm>
            <a:off x="4498077" y="4089776"/>
            <a:ext cx="312586" cy="49244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en-US" altLang="zh-CN" sz="3200" dirty="0">
                <a:solidFill>
                  <a:srgbClr val="FFFFFF"/>
                </a:solidFill>
                <a:ea typeface="SimSun" pitchFamily="2" charset="-122"/>
              </a:rPr>
              <a:t>...</a:t>
            </a:r>
          </a:p>
        </p:txBody>
      </p:sp>
      <p:sp>
        <p:nvSpPr>
          <p:cNvPr id="49" name="Text Box 107"/>
          <p:cNvSpPr txBox="1">
            <a:spLocks noChangeArrowheads="1"/>
          </p:cNvSpPr>
          <p:nvPr/>
        </p:nvSpPr>
        <p:spPr bwMode="auto">
          <a:xfrm>
            <a:off x="3410639" y="4804151"/>
            <a:ext cx="2922588" cy="274637"/>
          </a:xfrm>
          <a:prstGeom prst="rect">
            <a:avLst/>
          </a:prstGeom>
          <a:solidFill>
            <a:srgbClr val="CCCCFF"/>
          </a:solidFill>
          <a:ln w="12700" algn="ctr">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nchorCtr="1"/>
          <a:lstStyle>
            <a:lvl1pPr>
              <a:tabLst>
                <a:tab pos="3946525" algn="l"/>
              </a:tabLst>
              <a:defRPr sz="2400">
                <a:solidFill>
                  <a:schemeClr val="tx1"/>
                </a:solidFill>
                <a:latin typeface="Times New Roman" pitchFamily="18" charset="0"/>
              </a:defRPr>
            </a:lvl1pPr>
            <a:lvl2pPr>
              <a:tabLst>
                <a:tab pos="3946525" algn="l"/>
              </a:tabLst>
              <a:defRPr sz="2400">
                <a:solidFill>
                  <a:schemeClr val="tx1"/>
                </a:solidFill>
                <a:latin typeface="Times New Roman" pitchFamily="18" charset="0"/>
              </a:defRPr>
            </a:lvl2pPr>
            <a:lvl3pPr>
              <a:tabLst>
                <a:tab pos="3946525" algn="l"/>
              </a:tabLst>
              <a:defRPr sz="2400">
                <a:solidFill>
                  <a:schemeClr val="tx1"/>
                </a:solidFill>
                <a:latin typeface="Times New Roman" pitchFamily="18" charset="0"/>
              </a:defRPr>
            </a:lvl3pPr>
            <a:lvl4pPr>
              <a:tabLst>
                <a:tab pos="3946525" algn="l"/>
              </a:tabLst>
              <a:defRPr sz="2400">
                <a:solidFill>
                  <a:schemeClr val="tx1"/>
                </a:solidFill>
                <a:latin typeface="Times New Roman" pitchFamily="18" charset="0"/>
              </a:defRPr>
            </a:lvl4pPr>
            <a:lvl5pPr>
              <a:tabLst>
                <a:tab pos="3946525" algn="l"/>
              </a:tabLst>
              <a:defRPr sz="2400">
                <a:solidFill>
                  <a:schemeClr val="tx1"/>
                </a:solidFill>
                <a:latin typeface="Times New Roman" pitchFamily="18" charset="0"/>
              </a:defRPr>
            </a:lvl5pPr>
            <a:lvl6pPr fontAlgn="base">
              <a:spcBef>
                <a:spcPct val="0"/>
              </a:spcBef>
              <a:spcAft>
                <a:spcPct val="0"/>
              </a:spcAft>
              <a:tabLst>
                <a:tab pos="3946525" algn="l"/>
              </a:tabLst>
              <a:defRPr sz="2400">
                <a:solidFill>
                  <a:schemeClr val="tx1"/>
                </a:solidFill>
                <a:latin typeface="Times New Roman" pitchFamily="18" charset="0"/>
              </a:defRPr>
            </a:lvl6pPr>
            <a:lvl7pPr fontAlgn="base">
              <a:spcBef>
                <a:spcPct val="0"/>
              </a:spcBef>
              <a:spcAft>
                <a:spcPct val="0"/>
              </a:spcAft>
              <a:tabLst>
                <a:tab pos="3946525" algn="l"/>
              </a:tabLst>
              <a:defRPr sz="2400">
                <a:solidFill>
                  <a:schemeClr val="tx1"/>
                </a:solidFill>
                <a:latin typeface="Times New Roman" pitchFamily="18" charset="0"/>
              </a:defRPr>
            </a:lvl7pPr>
            <a:lvl8pPr fontAlgn="base">
              <a:spcBef>
                <a:spcPct val="0"/>
              </a:spcBef>
              <a:spcAft>
                <a:spcPct val="0"/>
              </a:spcAft>
              <a:tabLst>
                <a:tab pos="3946525" algn="l"/>
              </a:tabLst>
              <a:defRPr sz="2400">
                <a:solidFill>
                  <a:schemeClr val="tx1"/>
                </a:solidFill>
                <a:latin typeface="Times New Roman" pitchFamily="18" charset="0"/>
              </a:defRPr>
            </a:lvl8pPr>
            <a:lvl9pPr fontAlgn="base">
              <a:spcBef>
                <a:spcPct val="0"/>
              </a:spcBef>
              <a:spcAft>
                <a:spcPct val="0"/>
              </a:spcAft>
              <a:tabLst>
                <a:tab pos="3946525" algn="l"/>
              </a:tabLst>
              <a:defRPr sz="2400">
                <a:solidFill>
                  <a:schemeClr val="tx1"/>
                </a:solidFill>
                <a:latin typeface="Times New Roman" pitchFamily="18" charset="0"/>
              </a:defRPr>
            </a:lvl9pPr>
          </a:lstStyle>
          <a:p>
            <a:pPr algn="ctr" eaLnBrk="0" hangingPunct="0">
              <a:lnSpc>
                <a:spcPct val="90000"/>
              </a:lnSpc>
              <a:spcAft>
                <a:spcPts val="1200"/>
              </a:spcAft>
              <a:buClr>
                <a:schemeClr val="bg1"/>
              </a:buClr>
              <a:buFont typeface="Times New Roman" pitchFamily="18" charset="0"/>
              <a:buNone/>
            </a:pPr>
            <a:r>
              <a:rPr lang="el-GR" sz="1600" dirty="0">
                <a:solidFill>
                  <a:srgbClr val="FFFFFF"/>
                </a:solidFill>
                <a:latin typeface="Arial" charset="0"/>
                <a:cs typeface="Times New Roman" pitchFamily="18" charset="0"/>
              </a:rPr>
              <a:t>Σ</a:t>
            </a:r>
          </a:p>
        </p:txBody>
      </p:sp>
      <p:sp>
        <p:nvSpPr>
          <p:cNvPr id="50" name="Text Box 108"/>
          <p:cNvSpPr txBox="1">
            <a:spLocks noChangeArrowheads="1"/>
          </p:cNvSpPr>
          <p:nvPr/>
        </p:nvSpPr>
        <p:spPr bwMode="auto">
          <a:xfrm>
            <a:off x="5054495" y="5209956"/>
            <a:ext cx="892952" cy="225703"/>
          </a:xfrm>
          <a:prstGeom prst="rect">
            <a:avLst/>
          </a:prstGeom>
          <a:noFill/>
          <a:ln w="19050" algn="ctr">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tabLst>
                <a:tab pos="3946525" algn="l"/>
              </a:tabLst>
              <a:defRPr sz="2400">
                <a:solidFill>
                  <a:schemeClr val="tx1"/>
                </a:solidFill>
                <a:latin typeface="Times New Roman" pitchFamily="18" charset="0"/>
              </a:defRPr>
            </a:lvl1pPr>
            <a:lvl2pPr>
              <a:tabLst>
                <a:tab pos="3946525" algn="l"/>
              </a:tabLst>
              <a:defRPr sz="2400">
                <a:solidFill>
                  <a:schemeClr val="tx1"/>
                </a:solidFill>
                <a:latin typeface="Times New Roman" pitchFamily="18" charset="0"/>
              </a:defRPr>
            </a:lvl2pPr>
            <a:lvl3pPr>
              <a:tabLst>
                <a:tab pos="3946525" algn="l"/>
              </a:tabLst>
              <a:defRPr sz="2400">
                <a:solidFill>
                  <a:schemeClr val="tx1"/>
                </a:solidFill>
                <a:latin typeface="Times New Roman" pitchFamily="18" charset="0"/>
              </a:defRPr>
            </a:lvl3pPr>
            <a:lvl4pPr>
              <a:tabLst>
                <a:tab pos="3946525" algn="l"/>
              </a:tabLst>
              <a:defRPr sz="2400">
                <a:solidFill>
                  <a:schemeClr val="tx1"/>
                </a:solidFill>
                <a:latin typeface="Times New Roman" pitchFamily="18" charset="0"/>
              </a:defRPr>
            </a:lvl4pPr>
            <a:lvl5pPr>
              <a:tabLst>
                <a:tab pos="3946525" algn="l"/>
              </a:tabLst>
              <a:defRPr sz="2400">
                <a:solidFill>
                  <a:schemeClr val="tx1"/>
                </a:solidFill>
                <a:latin typeface="Times New Roman" pitchFamily="18" charset="0"/>
              </a:defRPr>
            </a:lvl5pPr>
            <a:lvl6pPr fontAlgn="base">
              <a:spcBef>
                <a:spcPct val="0"/>
              </a:spcBef>
              <a:spcAft>
                <a:spcPct val="0"/>
              </a:spcAft>
              <a:tabLst>
                <a:tab pos="3946525" algn="l"/>
              </a:tabLst>
              <a:defRPr sz="2400">
                <a:solidFill>
                  <a:schemeClr val="tx1"/>
                </a:solidFill>
                <a:latin typeface="Times New Roman" pitchFamily="18" charset="0"/>
              </a:defRPr>
            </a:lvl6pPr>
            <a:lvl7pPr fontAlgn="base">
              <a:spcBef>
                <a:spcPct val="0"/>
              </a:spcBef>
              <a:spcAft>
                <a:spcPct val="0"/>
              </a:spcAft>
              <a:tabLst>
                <a:tab pos="3946525" algn="l"/>
              </a:tabLst>
              <a:defRPr sz="2400">
                <a:solidFill>
                  <a:schemeClr val="tx1"/>
                </a:solidFill>
                <a:latin typeface="Times New Roman" pitchFamily="18" charset="0"/>
              </a:defRPr>
            </a:lvl7pPr>
            <a:lvl8pPr fontAlgn="base">
              <a:spcBef>
                <a:spcPct val="0"/>
              </a:spcBef>
              <a:spcAft>
                <a:spcPct val="0"/>
              </a:spcAft>
              <a:tabLst>
                <a:tab pos="3946525" algn="l"/>
              </a:tabLst>
              <a:defRPr sz="2400">
                <a:solidFill>
                  <a:schemeClr val="tx1"/>
                </a:solidFill>
                <a:latin typeface="Times New Roman" pitchFamily="18" charset="0"/>
              </a:defRPr>
            </a:lvl8pPr>
            <a:lvl9pPr fontAlgn="base">
              <a:spcBef>
                <a:spcPct val="0"/>
              </a:spcBef>
              <a:spcAft>
                <a:spcPct val="0"/>
              </a:spcAft>
              <a:tabLst>
                <a:tab pos="3946525" algn="l"/>
              </a:tabLst>
              <a:defRPr sz="2400">
                <a:solidFill>
                  <a:schemeClr val="tx1"/>
                </a:solidFill>
                <a:latin typeface="Times New Roman" pitchFamily="18" charset="0"/>
              </a:defRPr>
            </a:lvl9pPr>
          </a:lstStyle>
          <a:p>
            <a:pPr eaLnBrk="0" hangingPunct="0">
              <a:lnSpc>
                <a:spcPct val="90000"/>
              </a:lnSpc>
              <a:spcAft>
                <a:spcPts val="1200"/>
              </a:spcAft>
              <a:buClr>
                <a:schemeClr val="bg1"/>
              </a:buClr>
              <a:buFont typeface="Times New Roman" pitchFamily="18" charset="0"/>
              <a:buNone/>
            </a:pPr>
            <a:r>
              <a:rPr lang="en-US" altLang="zh-CN" sz="1600" i="1" dirty="0">
                <a:solidFill>
                  <a:srgbClr val="FFFFFF"/>
                </a:solidFill>
                <a:ea typeface="SimSun" pitchFamily="2" charset="-122"/>
              </a:rPr>
              <a:t>X</a:t>
            </a:r>
            <a:r>
              <a:rPr lang="en-US" altLang="zh-CN" sz="1600" dirty="0">
                <a:solidFill>
                  <a:srgbClr val="FFFFFF"/>
                </a:solidFill>
                <a:ea typeface="SimSun" pitchFamily="2" charset="-122"/>
              </a:rPr>
              <a:t>(</a:t>
            </a:r>
            <a:r>
              <a:rPr lang="en-US" altLang="zh-CN" sz="1600" i="1" dirty="0">
                <a:solidFill>
                  <a:srgbClr val="FFFFFF"/>
                </a:solidFill>
                <a:ea typeface="SimSun" pitchFamily="2" charset="-122"/>
                <a:sym typeface="Symbol" pitchFamily="18" charset="2"/>
              </a:rPr>
              <a:t></a:t>
            </a:r>
            <a:r>
              <a:rPr lang="en-US" altLang="zh-CN" sz="1600" i="1" dirty="0">
                <a:solidFill>
                  <a:srgbClr val="FFFFFF"/>
                </a:solidFill>
                <a:ea typeface="SimSun" pitchFamily="2" charset="-122"/>
              </a:rPr>
              <a:t>, </a:t>
            </a:r>
            <a:r>
              <a:rPr lang="el-GR" sz="1600" i="1" dirty="0">
                <a:solidFill>
                  <a:srgbClr val="FFFFFF"/>
                </a:solidFill>
              </a:rPr>
              <a:t>ψ</a:t>
            </a:r>
            <a:r>
              <a:rPr lang="en-US" altLang="zh-CN" sz="1600" i="1" dirty="0">
                <a:solidFill>
                  <a:srgbClr val="FFFFFF"/>
                </a:solidFill>
                <a:ea typeface="SimSun" pitchFamily="2" charset="-122"/>
              </a:rPr>
              <a:t>, </a:t>
            </a:r>
            <a:r>
              <a:rPr lang="el-GR" sz="1600" i="1" dirty="0">
                <a:solidFill>
                  <a:srgbClr val="FFFFFF"/>
                </a:solidFill>
              </a:rPr>
              <a:t>θ</a:t>
            </a:r>
            <a:r>
              <a:rPr lang="en-US" altLang="zh-CN" sz="1600" dirty="0">
                <a:solidFill>
                  <a:srgbClr val="FFFFFF"/>
                </a:solidFill>
                <a:ea typeface="SimSun" pitchFamily="2" charset="-122"/>
              </a:rPr>
              <a:t>)</a:t>
            </a:r>
            <a:r>
              <a:rPr lang="en-US" altLang="zh-CN" sz="1600" i="1" dirty="0">
                <a:solidFill>
                  <a:srgbClr val="FFFFFF"/>
                </a:solidFill>
                <a:latin typeface="Arial" charset="0"/>
                <a:ea typeface="SimSun" pitchFamily="2" charset="-122"/>
              </a:rPr>
              <a:t> </a:t>
            </a:r>
          </a:p>
        </p:txBody>
      </p:sp>
      <p:grpSp>
        <p:nvGrpSpPr>
          <p:cNvPr id="51" name="Group 109"/>
          <p:cNvGrpSpPr>
            <a:grpSpLocks/>
          </p:cNvGrpSpPr>
          <p:nvPr/>
        </p:nvGrpSpPr>
        <p:grpSpPr bwMode="auto">
          <a:xfrm>
            <a:off x="5741089" y="3759576"/>
            <a:ext cx="631825" cy="330200"/>
            <a:chOff x="2490" y="2915"/>
            <a:chExt cx="398" cy="208"/>
          </a:xfrm>
        </p:grpSpPr>
        <p:sp>
          <p:nvSpPr>
            <p:cNvPr id="52" name="Rectangle 110"/>
            <p:cNvSpPr>
              <a:spLocks noChangeArrowheads="1"/>
            </p:cNvSpPr>
            <p:nvPr/>
          </p:nvSpPr>
          <p:spPr bwMode="auto">
            <a:xfrm>
              <a:off x="2490" y="2915"/>
              <a:ext cx="398" cy="208"/>
            </a:xfrm>
            <a:prstGeom prst="rect">
              <a:avLst/>
            </a:prstGeom>
            <a:solidFill>
              <a:srgbClr val="FFCCCC"/>
            </a:solidFill>
            <a:ln w="9525">
              <a:solidFill>
                <a:srgbClr val="FFFFFF"/>
              </a:solidFill>
              <a:miter lim="800000"/>
              <a:headEnd/>
              <a:tailEnd/>
            </a:ln>
            <a:effectLst>
              <a:outerShdw dist="17961" dir="2700000" algn="ctr" rotWithShape="0">
                <a:schemeClr val="bg2"/>
              </a:outerShdw>
            </a:effectLst>
          </p:spPr>
          <p:txBody>
            <a:bodyPr wrap="none" anchor="ctr"/>
            <a:lstStyle/>
            <a:p>
              <a:endParaRPr lang="zh-CN" altLang="en-US">
                <a:solidFill>
                  <a:srgbClr val="FFFFFF"/>
                </a:solidFill>
              </a:endParaRPr>
            </a:p>
          </p:txBody>
        </p:sp>
        <p:pic>
          <p:nvPicPr>
            <p:cNvPr id="53" name="Picture 111" descr="Edittex"/>
            <p:cNvPicPr>
              <a:picLocks noChangeAspect="1" noChangeArrowheads="1"/>
            </p:cNvPicPr>
            <p:nvPr>
              <p:custDataLst>
                <p:tags r:id="rId4"/>
              </p:custDataLst>
            </p:nvPr>
          </p:nvPicPr>
          <p:blipFill>
            <a:blip r:embed="rId6">
              <a:extLst>
                <a:ext uri="{28A0092B-C50C-407E-A947-70E740481C1C}">
                  <a14:useLocalDpi xmlns:a14="http://schemas.microsoft.com/office/drawing/2010/main" val="0"/>
                </a:ext>
              </a:extLst>
            </a:blip>
            <a:srcRect/>
            <a:stretch>
              <a:fillRect/>
            </a:stretch>
          </p:blipFill>
          <p:spPr bwMode="auto">
            <a:xfrm>
              <a:off x="2538" y="2943"/>
              <a:ext cx="316" cy="143"/>
            </a:xfrm>
            <a:prstGeom prst="rect">
              <a:avLst/>
            </a:prstGeom>
            <a:noFill/>
            <a:ln w="19050" algn="ctr">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4" name="Group 112"/>
          <p:cNvGrpSpPr>
            <a:grpSpLocks/>
          </p:cNvGrpSpPr>
          <p:nvPr/>
        </p:nvGrpSpPr>
        <p:grpSpPr bwMode="auto">
          <a:xfrm>
            <a:off x="4910827" y="3759576"/>
            <a:ext cx="642937" cy="330200"/>
            <a:chOff x="1967" y="2915"/>
            <a:chExt cx="405" cy="208"/>
          </a:xfrm>
        </p:grpSpPr>
        <p:sp>
          <p:nvSpPr>
            <p:cNvPr id="55" name="Rectangle 113"/>
            <p:cNvSpPr>
              <a:spLocks noChangeArrowheads="1"/>
            </p:cNvSpPr>
            <p:nvPr/>
          </p:nvSpPr>
          <p:spPr bwMode="auto">
            <a:xfrm>
              <a:off x="1967" y="2915"/>
              <a:ext cx="405" cy="208"/>
            </a:xfrm>
            <a:prstGeom prst="rect">
              <a:avLst/>
            </a:prstGeom>
            <a:solidFill>
              <a:srgbClr val="FFCCCC"/>
            </a:solidFill>
            <a:ln w="9525">
              <a:solidFill>
                <a:srgbClr val="FFFFFF"/>
              </a:solidFill>
              <a:miter lim="800000"/>
              <a:headEnd/>
              <a:tailEnd/>
            </a:ln>
            <a:effectLst>
              <a:outerShdw dist="17961" dir="2700000" algn="ctr" rotWithShape="0">
                <a:schemeClr val="bg2"/>
              </a:outerShdw>
            </a:effectLst>
          </p:spPr>
          <p:txBody>
            <a:bodyPr wrap="none" anchor="ctr"/>
            <a:lstStyle/>
            <a:p>
              <a:endParaRPr lang="zh-CN" altLang="en-US">
                <a:solidFill>
                  <a:srgbClr val="FFFFFF"/>
                </a:solidFill>
              </a:endParaRPr>
            </a:p>
          </p:txBody>
        </p:sp>
        <p:pic>
          <p:nvPicPr>
            <p:cNvPr id="56" name="Picture 114" descr="Edittex"/>
            <p:cNvPicPr>
              <a:picLocks noChangeAspect="1" noChangeArrowheads="1"/>
            </p:cNvPicPr>
            <p:nvPr>
              <p:custDataLst>
                <p:tags r:id="rId3"/>
              </p:custDataLst>
            </p:nvPr>
          </p:nvPicPr>
          <p:blipFill>
            <a:blip r:embed="rId7">
              <a:extLst>
                <a:ext uri="{28A0092B-C50C-407E-A947-70E740481C1C}">
                  <a14:useLocalDpi xmlns:a14="http://schemas.microsoft.com/office/drawing/2010/main" val="0"/>
                </a:ext>
              </a:extLst>
            </a:blip>
            <a:srcRect/>
            <a:stretch>
              <a:fillRect/>
            </a:stretch>
          </p:blipFill>
          <p:spPr bwMode="auto">
            <a:xfrm>
              <a:off x="2011" y="2943"/>
              <a:ext cx="316" cy="143"/>
            </a:xfrm>
            <a:prstGeom prst="rect">
              <a:avLst/>
            </a:prstGeom>
            <a:noFill/>
            <a:ln w="19050" algn="ctr">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7" name="Rectangle 116"/>
          <p:cNvSpPr>
            <a:spLocks noChangeArrowheads="1"/>
          </p:cNvSpPr>
          <p:nvPr/>
        </p:nvSpPr>
        <p:spPr bwMode="auto">
          <a:xfrm>
            <a:off x="3305864" y="3759576"/>
            <a:ext cx="712788" cy="330200"/>
          </a:xfrm>
          <a:prstGeom prst="rect">
            <a:avLst/>
          </a:prstGeom>
          <a:solidFill>
            <a:srgbClr val="FFCCCC"/>
          </a:solidFill>
          <a:ln w="9525">
            <a:solidFill>
              <a:srgbClr val="FFFFFF"/>
            </a:solidFill>
            <a:miter lim="800000"/>
            <a:headEnd/>
            <a:tailEnd/>
          </a:ln>
          <a:effectLst>
            <a:outerShdw dist="17961" dir="2700000" algn="ctr" rotWithShape="0">
              <a:schemeClr val="bg2"/>
            </a:outerShdw>
          </a:effectLst>
        </p:spPr>
        <p:txBody>
          <a:bodyPr wrap="none" anchor="ctr"/>
          <a:lstStyle/>
          <a:p>
            <a:endParaRPr lang="zh-CN" altLang="en-US">
              <a:solidFill>
                <a:srgbClr val="FFFFFF"/>
              </a:solidFill>
            </a:endParaRPr>
          </a:p>
        </p:txBody>
      </p:sp>
      <p:pic>
        <p:nvPicPr>
          <p:cNvPr id="58" name="Picture 117" descr="Edittex"/>
          <p:cNvPicPr>
            <a:picLocks noChangeAspect="1" noChangeArrowheads="1"/>
          </p:cNvPicPr>
          <p:nvPr>
            <p:custDataLst>
              <p:tags r:id="rId2"/>
            </p:custDataLst>
          </p:nvPr>
        </p:nvPicPr>
        <p:blipFill>
          <a:blip r:embed="rId8">
            <a:extLst>
              <a:ext uri="{28A0092B-C50C-407E-A947-70E740481C1C}">
                <a14:useLocalDpi xmlns:a14="http://schemas.microsoft.com/office/drawing/2010/main" val="0"/>
              </a:ext>
            </a:extLst>
          </a:blip>
          <a:srcRect/>
          <a:stretch>
            <a:fillRect/>
          </a:stretch>
        </p:blipFill>
        <p:spPr bwMode="auto">
          <a:xfrm>
            <a:off x="3385239" y="3802438"/>
            <a:ext cx="573088" cy="227013"/>
          </a:xfrm>
          <a:prstGeom prst="rect">
            <a:avLst/>
          </a:prstGeom>
          <a:noFill/>
          <a:ln w="19050" algn="ctr">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9" name="Text Box 118"/>
          <p:cNvSpPr txBox="1">
            <a:spLocks noChangeArrowheads="1"/>
          </p:cNvSpPr>
          <p:nvPr/>
        </p:nvSpPr>
        <p:spPr bwMode="auto">
          <a:xfrm>
            <a:off x="3199502" y="3486526"/>
            <a:ext cx="584027" cy="225703"/>
          </a:xfrm>
          <a:prstGeom prst="rect">
            <a:avLst/>
          </a:prstGeom>
          <a:noFill/>
          <a:ln w="19050" algn="ctr">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tabLst>
                <a:tab pos="3946525" algn="l"/>
              </a:tabLst>
              <a:defRPr sz="2400">
                <a:solidFill>
                  <a:schemeClr val="tx1"/>
                </a:solidFill>
                <a:latin typeface="Times New Roman" pitchFamily="18" charset="0"/>
              </a:defRPr>
            </a:lvl1pPr>
            <a:lvl2pPr>
              <a:tabLst>
                <a:tab pos="3946525" algn="l"/>
              </a:tabLst>
              <a:defRPr sz="2400">
                <a:solidFill>
                  <a:schemeClr val="tx1"/>
                </a:solidFill>
                <a:latin typeface="Times New Roman" pitchFamily="18" charset="0"/>
              </a:defRPr>
            </a:lvl2pPr>
            <a:lvl3pPr>
              <a:tabLst>
                <a:tab pos="3946525" algn="l"/>
              </a:tabLst>
              <a:defRPr sz="2400">
                <a:solidFill>
                  <a:schemeClr val="tx1"/>
                </a:solidFill>
                <a:latin typeface="Times New Roman" pitchFamily="18" charset="0"/>
              </a:defRPr>
            </a:lvl3pPr>
            <a:lvl4pPr>
              <a:tabLst>
                <a:tab pos="3946525" algn="l"/>
              </a:tabLst>
              <a:defRPr sz="2400">
                <a:solidFill>
                  <a:schemeClr val="tx1"/>
                </a:solidFill>
                <a:latin typeface="Times New Roman" pitchFamily="18" charset="0"/>
              </a:defRPr>
            </a:lvl4pPr>
            <a:lvl5pPr>
              <a:tabLst>
                <a:tab pos="3946525" algn="l"/>
              </a:tabLst>
              <a:defRPr sz="2400">
                <a:solidFill>
                  <a:schemeClr val="tx1"/>
                </a:solidFill>
                <a:latin typeface="Times New Roman" pitchFamily="18" charset="0"/>
              </a:defRPr>
            </a:lvl5pPr>
            <a:lvl6pPr fontAlgn="base">
              <a:spcBef>
                <a:spcPct val="0"/>
              </a:spcBef>
              <a:spcAft>
                <a:spcPct val="0"/>
              </a:spcAft>
              <a:tabLst>
                <a:tab pos="3946525" algn="l"/>
              </a:tabLst>
              <a:defRPr sz="2400">
                <a:solidFill>
                  <a:schemeClr val="tx1"/>
                </a:solidFill>
                <a:latin typeface="Times New Roman" pitchFamily="18" charset="0"/>
              </a:defRPr>
            </a:lvl6pPr>
            <a:lvl7pPr fontAlgn="base">
              <a:spcBef>
                <a:spcPct val="0"/>
              </a:spcBef>
              <a:spcAft>
                <a:spcPct val="0"/>
              </a:spcAft>
              <a:tabLst>
                <a:tab pos="3946525" algn="l"/>
              </a:tabLst>
              <a:defRPr sz="2400">
                <a:solidFill>
                  <a:schemeClr val="tx1"/>
                </a:solidFill>
                <a:latin typeface="Times New Roman" pitchFamily="18" charset="0"/>
              </a:defRPr>
            </a:lvl7pPr>
            <a:lvl8pPr fontAlgn="base">
              <a:spcBef>
                <a:spcPct val="0"/>
              </a:spcBef>
              <a:spcAft>
                <a:spcPct val="0"/>
              </a:spcAft>
              <a:tabLst>
                <a:tab pos="3946525" algn="l"/>
              </a:tabLst>
              <a:defRPr sz="2400">
                <a:solidFill>
                  <a:schemeClr val="tx1"/>
                </a:solidFill>
                <a:latin typeface="Times New Roman" pitchFamily="18" charset="0"/>
              </a:defRPr>
            </a:lvl8pPr>
            <a:lvl9pPr fontAlgn="base">
              <a:spcBef>
                <a:spcPct val="0"/>
              </a:spcBef>
              <a:spcAft>
                <a:spcPct val="0"/>
              </a:spcAft>
              <a:tabLst>
                <a:tab pos="3946525" algn="l"/>
              </a:tabLst>
              <a:defRPr sz="2400">
                <a:solidFill>
                  <a:schemeClr val="tx1"/>
                </a:solidFill>
                <a:latin typeface="Times New Roman" pitchFamily="18" charset="0"/>
              </a:defRPr>
            </a:lvl9pPr>
          </a:lstStyle>
          <a:p>
            <a:pPr eaLnBrk="0" hangingPunct="0">
              <a:lnSpc>
                <a:spcPct val="90000"/>
              </a:lnSpc>
              <a:spcAft>
                <a:spcPts val="1200"/>
              </a:spcAft>
              <a:buClr>
                <a:schemeClr val="bg1"/>
              </a:buClr>
              <a:buFont typeface="Times New Roman" pitchFamily="18" charset="0"/>
              <a:buNone/>
            </a:pPr>
            <a:r>
              <a:rPr lang="en-US" altLang="zh-CN" sz="1600" i="1" dirty="0">
                <a:solidFill>
                  <a:srgbClr val="FFFFFF"/>
                </a:solidFill>
                <a:ea typeface="SimSun" pitchFamily="2" charset="-122"/>
              </a:rPr>
              <a:t>Y</a:t>
            </a:r>
            <a:r>
              <a:rPr lang="en-US" altLang="zh-CN" sz="1600" i="1" baseline="-25000" dirty="0">
                <a:solidFill>
                  <a:srgbClr val="FFFFFF"/>
                </a:solidFill>
                <a:ea typeface="SimSun" pitchFamily="2" charset="-122"/>
              </a:rPr>
              <a:t>M</a:t>
            </a:r>
            <a:r>
              <a:rPr lang="en-US" altLang="zh-CN" sz="1600" i="1" dirty="0">
                <a:solidFill>
                  <a:srgbClr val="FFFFFF"/>
                </a:solidFill>
                <a:ea typeface="SimSun" pitchFamily="2" charset="-122"/>
              </a:rPr>
              <a:t>(</a:t>
            </a:r>
            <a:r>
              <a:rPr lang="en-US" altLang="zh-CN" sz="1600" i="1" dirty="0">
                <a:solidFill>
                  <a:srgbClr val="FFFFFF"/>
                </a:solidFill>
                <a:ea typeface="SimSun" pitchFamily="2" charset="-122"/>
                <a:sym typeface="Symbol" pitchFamily="18" charset="2"/>
              </a:rPr>
              <a:t></a:t>
            </a:r>
            <a:r>
              <a:rPr lang="en-US" altLang="zh-CN" sz="1600" i="1" dirty="0">
                <a:solidFill>
                  <a:srgbClr val="FFFFFF"/>
                </a:solidFill>
                <a:ea typeface="SimSun" pitchFamily="2" charset="-122"/>
              </a:rPr>
              <a:t>)</a:t>
            </a:r>
          </a:p>
        </p:txBody>
      </p:sp>
      <p:sp>
        <p:nvSpPr>
          <p:cNvPr id="60" name="Text Box 119"/>
          <p:cNvSpPr txBox="1">
            <a:spLocks noChangeArrowheads="1"/>
          </p:cNvSpPr>
          <p:nvPr/>
        </p:nvSpPr>
        <p:spPr bwMode="auto">
          <a:xfrm>
            <a:off x="4788589" y="3486526"/>
            <a:ext cx="538476" cy="225703"/>
          </a:xfrm>
          <a:prstGeom prst="rect">
            <a:avLst/>
          </a:prstGeom>
          <a:noFill/>
          <a:ln w="19050" algn="ctr">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tabLst>
                <a:tab pos="3946525" algn="l"/>
              </a:tabLst>
              <a:defRPr sz="2400">
                <a:solidFill>
                  <a:schemeClr val="tx1"/>
                </a:solidFill>
                <a:latin typeface="Times New Roman" pitchFamily="18" charset="0"/>
              </a:defRPr>
            </a:lvl1pPr>
            <a:lvl2pPr>
              <a:tabLst>
                <a:tab pos="3946525" algn="l"/>
              </a:tabLst>
              <a:defRPr sz="2400">
                <a:solidFill>
                  <a:schemeClr val="tx1"/>
                </a:solidFill>
                <a:latin typeface="Times New Roman" pitchFamily="18" charset="0"/>
              </a:defRPr>
            </a:lvl2pPr>
            <a:lvl3pPr>
              <a:tabLst>
                <a:tab pos="3946525" algn="l"/>
              </a:tabLst>
              <a:defRPr sz="2400">
                <a:solidFill>
                  <a:schemeClr val="tx1"/>
                </a:solidFill>
                <a:latin typeface="Times New Roman" pitchFamily="18" charset="0"/>
              </a:defRPr>
            </a:lvl3pPr>
            <a:lvl4pPr>
              <a:tabLst>
                <a:tab pos="3946525" algn="l"/>
              </a:tabLst>
              <a:defRPr sz="2400">
                <a:solidFill>
                  <a:schemeClr val="tx1"/>
                </a:solidFill>
                <a:latin typeface="Times New Roman" pitchFamily="18" charset="0"/>
              </a:defRPr>
            </a:lvl4pPr>
            <a:lvl5pPr>
              <a:tabLst>
                <a:tab pos="3946525" algn="l"/>
              </a:tabLst>
              <a:defRPr sz="2400">
                <a:solidFill>
                  <a:schemeClr val="tx1"/>
                </a:solidFill>
                <a:latin typeface="Times New Roman" pitchFamily="18" charset="0"/>
              </a:defRPr>
            </a:lvl5pPr>
            <a:lvl6pPr fontAlgn="base">
              <a:spcBef>
                <a:spcPct val="0"/>
              </a:spcBef>
              <a:spcAft>
                <a:spcPct val="0"/>
              </a:spcAft>
              <a:tabLst>
                <a:tab pos="3946525" algn="l"/>
              </a:tabLst>
              <a:defRPr sz="2400">
                <a:solidFill>
                  <a:schemeClr val="tx1"/>
                </a:solidFill>
                <a:latin typeface="Times New Roman" pitchFamily="18" charset="0"/>
              </a:defRPr>
            </a:lvl6pPr>
            <a:lvl7pPr fontAlgn="base">
              <a:spcBef>
                <a:spcPct val="0"/>
              </a:spcBef>
              <a:spcAft>
                <a:spcPct val="0"/>
              </a:spcAft>
              <a:tabLst>
                <a:tab pos="3946525" algn="l"/>
              </a:tabLst>
              <a:defRPr sz="2400">
                <a:solidFill>
                  <a:schemeClr val="tx1"/>
                </a:solidFill>
                <a:latin typeface="Times New Roman" pitchFamily="18" charset="0"/>
              </a:defRPr>
            </a:lvl7pPr>
            <a:lvl8pPr fontAlgn="base">
              <a:spcBef>
                <a:spcPct val="0"/>
              </a:spcBef>
              <a:spcAft>
                <a:spcPct val="0"/>
              </a:spcAft>
              <a:tabLst>
                <a:tab pos="3946525" algn="l"/>
              </a:tabLst>
              <a:defRPr sz="2400">
                <a:solidFill>
                  <a:schemeClr val="tx1"/>
                </a:solidFill>
                <a:latin typeface="Times New Roman" pitchFamily="18" charset="0"/>
              </a:defRPr>
            </a:lvl8pPr>
            <a:lvl9pPr fontAlgn="base">
              <a:spcBef>
                <a:spcPct val="0"/>
              </a:spcBef>
              <a:spcAft>
                <a:spcPct val="0"/>
              </a:spcAft>
              <a:tabLst>
                <a:tab pos="3946525" algn="l"/>
              </a:tabLst>
              <a:defRPr sz="2400">
                <a:solidFill>
                  <a:schemeClr val="tx1"/>
                </a:solidFill>
                <a:latin typeface="Times New Roman" pitchFamily="18" charset="0"/>
              </a:defRPr>
            </a:lvl9pPr>
          </a:lstStyle>
          <a:p>
            <a:pPr eaLnBrk="0" hangingPunct="0">
              <a:lnSpc>
                <a:spcPct val="90000"/>
              </a:lnSpc>
              <a:spcAft>
                <a:spcPts val="1200"/>
              </a:spcAft>
              <a:buClr>
                <a:schemeClr val="bg1"/>
              </a:buClr>
              <a:buFont typeface="Times New Roman" pitchFamily="18" charset="0"/>
              <a:buNone/>
            </a:pPr>
            <a:r>
              <a:rPr lang="en-US" altLang="zh-CN" sz="1600" i="1" dirty="0">
                <a:solidFill>
                  <a:srgbClr val="FFFFFF"/>
                </a:solidFill>
                <a:ea typeface="SimSun" pitchFamily="2" charset="-122"/>
              </a:rPr>
              <a:t>Y</a:t>
            </a:r>
            <a:r>
              <a:rPr lang="en-US" altLang="zh-CN" sz="1600" i="1" baseline="-25000" dirty="0">
                <a:solidFill>
                  <a:srgbClr val="FFFFFF"/>
                </a:solidFill>
                <a:ea typeface="SimSun" pitchFamily="2" charset="-122"/>
              </a:rPr>
              <a:t>2</a:t>
            </a:r>
            <a:r>
              <a:rPr lang="en-US" altLang="zh-CN" sz="1600" i="1" dirty="0">
                <a:solidFill>
                  <a:srgbClr val="FFFFFF"/>
                </a:solidFill>
                <a:ea typeface="SimSun" pitchFamily="2" charset="-122"/>
              </a:rPr>
              <a:t>(</a:t>
            </a:r>
            <a:r>
              <a:rPr lang="en-US" altLang="zh-CN" sz="1600" i="1" dirty="0">
                <a:solidFill>
                  <a:srgbClr val="FFFFFF"/>
                </a:solidFill>
                <a:ea typeface="SimSun" pitchFamily="2" charset="-122"/>
                <a:sym typeface="Symbol" pitchFamily="18" charset="2"/>
              </a:rPr>
              <a:t></a:t>
            </a:r>
            <a:r>
              <a:rPr lang="en-US" altLang="zh-CN" sz="1600" i="1" dirty="0">
                <a:solidFill>
                  <a:srgbClr val="FFFFFF"/>
                </a:solidFill>
                <a:ea typeface="SimSun" pitchFamily="2" charset="-122"/>
              </a:rPr>
              <a:t>)</a:t>
            </a:r>
          </a:p>
        </p:txBody>
      </p:sp>
      <p:sp>
        <p:nvSpPr>
          <p:cNvPr id="61" name="Text Box 120"/>
          <p:cNvSpPr txBox="1">
            <a:spLocks noChangeArrowheads="1"/>
          </p:cNvSpPr>
          <p:nvPr/>
        </p:nvSpPr>
        <p:spPr bwMode="auto">
          <a:xfrm>
            <a:off x="5620439" y="3486526"/>
            <a:ext cx="538476" cy="225703"/>
          </a:xfrm>
          <a:prstGeom prst="rect">
            <a:avLst/>
          </a:prstGeom>
          <a:noFill/>
          <a:ln w="19050" algn="ctr">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tabLst>
                <a:tab pos="3946525" algn="l"/>
              </a:tabLst>
              <a:defRPr sz="2400">
                <a:solidFill>
                  <a:schemeClr val="tx1"/>
                </a:solidFill>
                <a:latin typeface="Times New Roman" pitchFamily="18" charset="0"/>
              </a:defRPr>
            </a:lvl1pPr>
            <a:lvl2pPr>
              <a:tabLst>
                <a:tab pos="3946525" algn="l"/>
              </a:tabLst>
              <a:defRPr sz="2400">
                <a:solidFill>
                  <a:schemeClr val="tx1"/>
                </a:solidFill>
                <a:latin typeface="Times New Roman" pitchFamily="18" charset="0"/>
              </a:defRPr>
            </a:lvl2pPr>
            <a:lvl3pPr>
              <a:tabLst>
                <a:tab pos="3946525" algn="l"/>
              </a:tabLst>
              <a:defRPr sz="2400">
                <a:solidFill>
                  <a:schemeClr val="tx1"/>
                </a:solidFill>
                <a:latin typeface="Times New Roman" pitchFamily="18" charset="0"/>
              </a:defRPr>
            </a:lvl3pPr>
            <a:lvl4pPr>
              <a:tabLst>
                <a:tab pos="3946525" algn="l"/>
              </a:tabLst>
              <a:defRPr sz="2400">
                <a:solidFill>
                  <a:schemeClr val="tx1"/>
                </a:solidFill>
                <a:latin typeface="Times New Roman" pitchFamily="18" charset="0"/>
              </a:defRPr>
            </a:lvl4pPr>
            <a:lvl5pPr>
              <a:tabLst>
                <a:tab pos="3946525" algn="l"/>
              </a:tabLst>
              <a:defRPr sz="2400">
                <a:solidFill>
                  <a:schemeClr val="tx1"/>
                </a:solidFill>
                <a:latin typeface="Times New Roman" pitchFamily="18" charset="0"/>
              </a:defRPr>
            </a:lvl5pPr>
            <a:lvl6pPr fontAlgn="base">
              <a:spcBef>
                <a:spcPct val="0"/>
              </a:spcBef>
              <a:spcAft>
                <a:spcPct val="0"/>
              </a:spcAft>
              <a:tabLst>
                <a:tab pos="3946525" algn="l"/>
              </a:tabLst>
              <a:defRPr sz="2400">
                <a:solidFill>
                  <a:schemeClr val="tx1"/>
                </a:solidFill>
                <a:latin typeface="Times New Roman" pitchFamily="18" charset="0"/>
              </a:defRPr>
            </a:lvl6pPr>
            <a:lvl7pPr fontAlgn="base">
              <a:spcBef>
                <a:spcPct val="0"/>
              </a:spcBef>
              <a:spcAft>
                <a:spcPct val="0"/>
              </a:spcAft>
              <a:tabLst>
                <a:tab pos="3946525" algn="l"/>
              </a:tabLst>
              <a:defRPr sz="2400">
                <a:solidFill>
                  <a:schemeClr val="tx1"/>
                </a:solidFill>
                <a:latin typeface="Times New Roman" pitchFamily="18" charset="0"/>
              </a:defRPr>
            </a:lvl7pPr>
            <a:lvl8pPr fontAlgn="base">
              <a:spcBef>
                <a:spcPct val="0"/>
              </a:spcBef>
              <a:spcAft>
                <a:spcPct val="0"/>
              </a:spcAft>
              <a:tabLst>
                <a:tab pos="3946525" algn="l"/>
              </a:tabLst>
              <a:defRPr sz="2400">
                <a:solidFill>
                  <a:schemeClr val="tx1"/>
                </a:solidFill>
                <a:latin typeface="Times New Roman" pitchFamily="18" charset="0"/>
              </a:defRPr>
            </a:lvl8pPr>
            <a:lvl9pPr fontAlgn="base">
              <a:spcBef>
                <a:spcPct val="0"/>
              </a:spcBef>
              <a:spcAft>
                <a:spcPct val="0"/>
              </a:spcAft>
              <a:tabLst>
                <a:tab pos="3946525" algn="l"/>
              </a:tabLst>
              <a:defRPr sz="2400">
                <a:solidFill>
                  <a:schemeClr val="tx1"/>
                </a:solidFill>
                <a:latin typeface="Times New Roman" pitchFamily="18" charset="0"/>
              </a:defRPr>
            </a:lvl9pPr>
          </a:lstStyle>
          <a:p>
            <a:pPr eaLnBrk="0" hangingPunct="0">
              <a:lnSpc>
                <a:spcPct val="90000"/>
              </a:lnSpc>
              <a:spcAft>
                <a:spcPts val="1200"/>
              </a:spcAft>
              <a:buClr>
                <a:schemeClr val="bg1"/>
              </a:buClr>
              <a:buFont typeface="Times New Roman" pitchFamily="18" charset="0"/>
              <a:buNone/>
            </a:pPr>
            <a:r>
              <a:rPr lang="en-US" altLang="zh-CN" sz="1600" i="1" dirty="0">
                <a:solidFill>
                  <a:srgbClr val="FFFFFF"/>
                </a:solidFill>
                <a:ea typeface="SimSun" pitchFamily="2" charset="-122"/>
              </a:rPr>
              <a:t>Y</a:t>
            </a:r>
            <a:r>
              <a:rPr lang="en-US" altLang="zh-CN" sz="1600" i="1" baseline="-25000" dirty="0">
                <a:solidFill>
                  <a:srgbClr val="FFFFFF"/>
                </a:solidFill>
                <a:ea typeface="SimSun" pitchFamily="2" charset="-122"/>
              </a:rPr>
              <a:t>1</a:t>
            </a:r>
            <a:r>
              <a:rPr lang="en-US" altLang="zh-CN" sz="1600" i="1" dirty="0">
                <a:solidFill>
                  <a:srgbClr val="FFFFFF"/>
                </a:solidFill>
                <a:ea typeface="SimSun" pitchFamily="2" charset="-122"/>
              </a:rPr>
              <a:t>(</a:t>
            </a:r>
            <a:r>
              <a:rPr lang="en-US" altLang="zh-CN" sz="1600" i="1" dirty="0">
                <a:solidFill>
                  <a:srgbClr val="FFFFFF"/>
                </a:solidFill>
                <a:ea typeface="SimSun" pitchFamily="2" charset="-122"/>
                <a:sym typeface="Symbol" pitchFamily="18" charset="2"/>
              </a:rPr>
              <a:t></a:t>
            </a:r>
            <a:r>
              <a:rPr lang="en-US" altLang="zh-CN" sz="1600" i="1" dirty="0">
                <a:solidFill>
                  <a:srgbClr val="FFFFFF"/>
                </a:solidFill>
                <a:ea typeface="SimSun" pitchFamily="2" charset="-122"/>
              </a:rPr>
              <a:t>)</a:t>
            </a:r>
          </a:p>
        </p:txBody>
      </p:sp>
      <p:sp>
        <p:nvSpPr>
          <p:cNvPr id="62" name="Text Box 121"/>
          <p:cNvSpPr txBox="1">
            <a:spLocks noChangeArrowheads="1"/>
          </p:cNvSpPr>
          <p:nvPr/>
        </p:nvSpPr>
        <p:spPr bwMode="auto">
          <a:xfrm rot="2548552">
            <a:off x="5326182" y="2036622"/>
            <a:ext cx="344039" cy="36933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a:solidFill>
                  <a:srgbClr val="FFFFFF"/>
                </a:solidFill>
                <a:ea typeface="SimSun" pitchFamily="2" charset="-122"/>
              </a:rPr>
              <a:t>…</a:t>
            </a:r>
          </a:p>
        </p:txBody>
      </p:sp>
      <p:sp>
        <p:nvSpPr>
          <p:cNvPr id="63" name="Text Box 122"/>
          <p:cNvSpPr txBox="1">
            <a:spLocks noChangeArrowheads="1"/>
          </p:cNvSpPr>
          <p:nvPr/>
        </p:nvSpPr>
        <p:spPr bwMode="auto">
          <a:xfrm>
            <a:off x="5529952" y="2048251"/>
            <a:ext cx="651487" cy="225703"/>
          </a:xfrm>
          <a:prstGeom prst="rect">
            <a:avLst/>
          </a:prstGeom>
          <a:noFill/>
          <a:ln w="19050" algn="ctr">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tabLst>
                <a:tab pos="3946525" algn="l"/>
              </a:tabLst>
              <a:defRPr sz="2400">
                <a:solidFill>
                  <a:schemeClr val="tx1"/>
                </a:solidFill>
                <a:latin typeface="Times New Roman" pitchFamily="18" charset="0"/>
              </a:defRPr>
            </a:lvl1pPr>
            <a:lvl2pPr>
              <a:tabLst>
                <a:tab pos="3946525" algn="l"/>
              </a:tabLst>
              <a:defRPr sz="2400">
                <a:solidFill>
                  <a:schemeClr val="tx1"/>
                </a:solidFill>
                <a:latin typeface="Times New Roman" pitchFamily="18" charset="0"/>
              </a:defRPr>
            </a:lvl2pPr>
            <a:lvl3pPr>
              <a:tabLst>
                <a:tab pos="3946525" algn="l"/>
              </a:tabLst>
              <a:defRPr sz="2400">
                <a:solidFill>
                  <a:schemeClr val="tx1"/>
                </a:solidFill>
                <a:latin typeface="Times New Roman" pitchFamily="18" charset="0"/>
              </a:defRPr>
            </a:lvl3pPr>
            <a:lvl4pPr>
              <a:tabLst>
                <a:tab pos="3946525" algn="l"/>
              </a:tabLst>
              <a:defRPr sz="2400">
                <a:solidFill>
                  <a:schemeClr val="tx1"/>
                </a:solidFill>
                <a:latin typeface="Times New Roman" pitchFamily="18" charset="0"/>
              </a:defRPr>
            </a:lvl4pPr>
            <a:lvl5pPr>
              <a:tabLst>
                <a:tab pos="3946525" algn="l"/>
              </a:tabLst>
              <a:defRPr sz="2400">
                <a:solidFill>
                  <a:schemeClr val="tx1"/>
                </a:solidFill>
                <a:latin typeface="Times New Roman" pitchFamily="18" charset="0"/>
              </a:defRPr>
            </a:lvl5pPr>
            <a:lvl6pPr fontAlgn="base">
              <a:spcBef>
                <a:spcPct val="0"/>
              </a:spcBef>
              <a:spcAft>
                <a:spcPct val="0"/>
              </a:spcAft>
              <a:tabLst>
                <a:tab pos="3946525" algn="l"/>
              </a:tabLst>
              <a:defRPr sz="2400">
                <a:solidFill>
                  <a:schemeClr val="tx1"/>
                </a:solidFill>
                <a:latin typeface="Times New Roman" pitchFamily="18" charset="0"/>
              </a:defRPr>
            </a:lvl6pPr>
            <a:lvl7pPr fontAlgn="base">
              <a:spcBef>
                <a:spcPct val="0"/>
              </a:spcBef>
              <a:spcAft>
                <a:spcPct val="0"/>
              </a:spcAft>
              <a:tabLst>
                <a:tab pos="3946525" algn="l"/>
              </a:tabLst>
              <a:defRPr sz="2400">
                <a:solidFill>
                  <a:schemeClr val="tx1"/>
                </a:solidFill>
                <a:latin typeface="Times New Roman" pitchFamily="18" charset="0"/>
              </a:defRPr>
            </a:lvl7pPr>
            <a:lvl8pPr fontAlgn="base">
              <a:spcBef>
                <a:spcPct val="0"/>
              </a:spcBef>
              <a:spcAft>
                <a:spcPct val="0"/>
              </a:spcAft>
              <a:tabLst>
                <a:tab pos="3946525" algn="l"/>
              </a:tabLst>
              <a:defRPr sz="2400">
                <a:solidFill>
                  <a:schemeClr val="tx1"/>
                </a:solidFill>
                <a:latin typeface="Times New Roman" pitchFamily="18" charset="0"/>
              </a:defRPr>
            </a:lvl8pPr>
            <a:lvl9pPr fontAlgn="base">
              <a:spcBef>
                <a:spcPct val="0"/>
              </a:spcBef>
              <a:spcAft>
                <a:spcPct val="0"/>
              </a:spcAft>
              <a:tabLst>
                <a:tab pos="3946525" algn="l"/>
              </a:tabLst>
              <a:defRPr sz="2400">
                <a:solidFill>
                  <a:schemeClr val="tx1"/>
                </a:solidFill>
                <a:latin typeface="Times New Roman" pitchFamily="18" charset="0"/>
              </a:defRPr>
            </a:lvl9pPr>
          </a:lstStyle>
          <a:p>
            <a:pPr eaLnBrk="0" hangingPunct="0">
              <a:lnSpc>
                <a:spcPct val="90000"/>
              </a:lnSpc>
              <a:spcAft>
                <a:spcPts val="1200"/>
              </a:spcAft>
              <a:buClr>
                <a:schemeClr val="bg1"/>
              </a:buClr>
              <a:buFont typeface="Times New Roman" pitchFamily="18" charset="0"/>
              <a:buNone/>
            </a:pPr>
            <a:r>
              <a:rPr lang="en-US" altLang="zh-CN" sz="1600" i="1" dirty="0">
                <a:solidFill>
                  <a:srgbClr val="FFFFFF"/>
                </a:solidFill>
                <a:ea typeface="SimSun" pitchFamily="2" charset="-122"/>
              </a:rPr>
              <a:t>B</a:t>
            </a:r>
            <a:r>
              <a:rPr lang="en-US" altLang="zh-CN" sz="1600" dirty="0">
                <a:solidFill>
                  <a:srgbClr val="FFFFFF"/>
                </a:solidFill>
                <a:ea typeface="SimSun" pitchFamily="2" charset="-122"/>
              </a:rPr>
              <a:t>(</a:t>
            </a:r>
            <a:r>
              <a:rPr lang="en-US" altLang="zh-CN" sz="1600" i="1" dirty="0">
                <a:solidFill>
                  <a:srgbClr val="FFFFFF"/>
                </a:solidFill>
                <a:ea typeface="SimSun" pitchFamily="2" charset="-122"/>
                <a:sym typeface="Symbol" pitchFamily="18" charset="2"/>
              </a:rPr>
              <a:t></a:t>
            </a:r>
            <a:r>
              <a:rPr lang="en-US" altLang="zh-CN" sz="1600" i="1" dirty="0">
                <a:solidFill>
                  <a:srgbClr val="FFFFFF"/>
                </a:solidFill>
                <a:ea typeface="SimSun" pitchFamily="2" charset="-122"/>
              </a:rPr>
              <a:t>, </a:t>
            </a:r>
            <a:r>
              <a:rPr lang="el-GR" sz="1600" i="1" dirty="0">
                <a:solidFill>
                  <a:srgbClr val="FFFFFF"/>
                </a:solidFill>
                <a:cs typeface="Times New Roman" pitchFamily="18" charset="0"/>
              </a:rPr>
              <a:t>ψ</a:t>
            </a:r>
            <a:r>
              <a:rPr lang="en-US" altLang="zh-CN" sz="1600" dirty="0">
                <a:solidFill>
                  <a:srgbClr val="FFFFFF"/>
                </a:solidFill>
                <a:ea typeface="SimSun" pitchFamily="2" charset="-122"/>
              </a:rPr>
              <a:t>)</a:t>
            </a:r>
          </a:p>
        </p:txBody>
      </p:sp>
      <p:sp>
        <p:nvSpPr>
          <p:cNvPr id="64" name="Line 123"/>
          <p:cNvSpPr>
            <a:spLocks noChangeShapeType="1"/>
          </p:cNvSpPr>
          <p:nvPr/>
        </p:nvSpPr>
        <p:spPr bwMode="auto">
          <a:xfrm>
            <a:off x="4871139" y="5075613"/>
            <a:ext cx="0" cy="250825"/>
          </a:xfrm>
          <a:prstGeom prst="line">
            <a:avLst/>
          </a:prstGeom>
          <a:noFill/>
          <a:ln w="12700">
            <a:solidFill>
              <a:srgbClr val="FFFFFF"/>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FFFFF"/>
              </a:solidFill>
            </a:endParaRPr>
          </a:p>
        </p:txBody>
      </p:sp>
      <p:grpSp>
        <p:nvGrpSpPr>
          <p:cNvPr id="65" name="Group 124"/>
          <p:cNvGrpSpPr>
            <a:grpSpLocks/>
          </p:cNvGrpSpPr>
          <p:nvPr/>
        </p:nvGrpSpPr>
        <p:grpSpPr bwMode="auto">
          <a:xfrm>
            <a:off x="5955402" y="3280151"/>
            <a:ext cx="215900" cy="196850"/>
            <a:chOff x="315" y="2052"/>
            <a:chExt cx="136" cy="124"/>
          </a:xfrm>
        </p:grpSpPr>
        <p:sp>
          <p:nvSpPr>
            <p:cNvPr id="66" name="Oval 125"/>
            <p:cNvSpPr>
              <a:spLocks noChangeArrowheads="1"/>
            </p:cNvSpPr>
            <p:nvPr/>
          </p:nvSpPr>
          <p:spPr bwMode="auto">
            <a:xfrm rot="5400000">
              <a:off x="324" y="2059"/>
              <a:ext cx="117" cy="117"/>
            </a:xfrm>
            <a:prstGeom prst="ellipse">
              <a:avLst/>
            </a:prstGeom>
            <a:gradFill rotWithShape="1">
              <a:gsLst>
                <a:gs pos="0">
                  <a:srgbClr val="F3A43B"/>
                </a:gs>
                <a:gs pos="100000">
                  <a:srgbClr val="F3A43B">
                    <a:gamma/>
                    <a:shade val="66667"/>
                    <a:invGamma/>
                  </a:srgbClr>
                </a:gs>
              </a:gsLst>
              <a:path path="shape">
                <a:fillToRect l="50000" t="50000" r="50000" b="50000"/>
              </a:path>
            </a:gradFill>
            <a:ln w="9525"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FFFFFF"/>
                </a:solidFill>
              </a:endParaRPr>
            </a:p>
          </p:txBody>
        </p:sp>
        <p:sp>
          <p:nvSpPr>
            <p:cNvPr id="67" name="Line 126"/>
            <p:cNvSpPr>
              <a:spLocks noChangeShapeType="1"/>
            </p:cNvSpPr>
            <p:nvPr/>
          </p:nvSpPr>
          <p:spPr bwMode="auto">
            <a:xfrm rot="5400000">
              <a:off x="383" y="1984"/>
              <a:ext cx="0" cy="136"/>
            </a:xfrm>
            <a:prstGeom prst="line">
              <a:avLst/>
            </a:prstGeom>
            <a:noFill/>
            <a:ln w="190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FFFFF"/>
                </a:solidFill>
              </a:endParaRPr>
            </a:p>
          </p:txBody>
        </p:sp>
        <p:sp>
          <p:nvSpPr>
            <p:cNvPr id="68" name="Text Box 127"/>
            <p:cNvSpPr txBox="1">
              <a:spLocks noChangeArrowheads="1"/>
            </p:cNvSpPr>
            <p:nvPr/>
          </p:nvSpPr>
          <p:spPr bwMode="auto">
            <a:xfrm>
              <a:off x="369" y="2062"/>
              <a:ext cx="27" cy="106"/>
            </a:xfrm>
            <a:prstGeom prst="rect">
              <a:avLst/>
            </a:prstGeom>
            <a:noFill/>
            <a:ln w="9525">
              <a:noFill/>
              <a:miter lim="800000"/>
              <a:headEnd/>
              <a:tailEnd/>
            </a:ln>
            <a:effectLst/>
            <a:extLst>
              <a:ext uri="{909E8E84-426E-40dd-AFC4-6F175D3DCCD1}">
                <a14:hiddenFill xmlns:a14="http://schemas.microsoft.com/office/drawing/2010/main">
                  <a:solidFill>
                    <a:srgbClr val="BBE0E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p>
              <a:pPr algn="ctr"/>
              <a:r>
                <a:rPr lang="en-US" altLang="zh-CN" sz="1100" dirty="0">
                  <a:solidFill>
                    <a:srgbClr val="FFFFFF"/>
                  </a:solidFill>
                  <a:ea typeface="SimSun" pitchFamily="2" charset="-122"/>
                </a:rPr>
                <a:t>1</a:t>
              </a:r>
            </a:p>
          </p:txBody>
        </p:sp>
      </p:grpSp>
      <p:grpSp>
        <p:nvGrpSpPr>
          <p:cNvPr id="69" name="Group 128"/>
          <p:cNvGrpSpPr>
            <a:grpSpLocks/>
          </p:cNvGrpSpPr>
          <p:nvPr/>
        </p:nvGrpSpPr>
        <p:grpSpPr bwMode="auto">
          <a:xfrm>
            <a:off x="5120377" y="3280151"/>
            <a:ext cx="215900" cy="196850"/>
            <a:chOff x="315" y="2052"/>
            <a:chExt cx="136" cy="124"/>
          </a:xfrm>
        </p:grpSpPr>
        <p:sp>
          <p:nvSpPr>
            <p:cNvPr id="70" name="Oval 129"/>
            <p:cNvSpPr>
              <a:spLocks noChangeArrowheads="1"/>
            </p:cNvSpPr>
            <p:nvPr/>
          </p:nvSpPr>
          <p:spPr bwMode="auto">
            <a:xfrm rot="5400000">
              <a:off x="324" y="2059"/>
              <a:ext cx="117" cy="117"/>
            </a:xfrm>
            <a:prstGeom prst="ellipse">
              <a:avLst/>
            </a:prstGeom>
            <a:gradFill rotWithShape="1">
              <a:gsLst>
                <a:gs pos="0">
                  <a:srgbClr val="F3A43B"/>
                </a:gs>
                <a:gs pos="100000">
                  <a:srgbClr val="F3A43B">
                    <a:gamma/>
                    <a:shade val="66667"/>
                    <a:invGamma/>
                  </a:srgbClr>
                </a:gs>
              </a:gsLst>
              <a:path path="shape">
                <a:fillToRect l="50000" t="50000" r="50000" b="50000"/>
              </a:path>
            </a:gradFill>
            <a:ln w="9525"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FFFFFF"/>
                </a:solidFill>
              </a:endParaRPr>
            </a:p>
          </p:txBody>
        </p:sp>
        <p:sp>
          <p:nvSpPr>
            <p:cNvPr id="71" name="Line 130"/>
            <p:cNvSpPr>
              <a:spLocks noChangeShapeType="1"/>
            </p:cNvSpPr>
            <p:nvPr/>
          </p:nvSpPr>
          <p:spPr bwMode="auto">
            <a:xfrm rot="5400000">
              <a:off x="383" y="1984"/>
              <a:ext cx="0" cy="136"/>
            </a:xfrm>
            <a:prstGeom prst="line">
              <a:avLst/>
            </a:prstGeom>
            <a:noFill/>
            <a:ln w="190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FFFFF"/>
                </a:solidFill>
              </a:endParaRPr>
            </a:p>
          </p:txBody>
        </p:sp>
        <p:sp>
          <p:nvSpPr>
            <p:cNvPr id="72" name="Text Box 131"/>
            <p:cNvSpPr txBox="1">
              <a:spLocks noChangeArrowheads="1"/>
            </p:cNvSpPr>
            <p:nvPr/>
          </p:nvSpPr>
          <p:spPr bwMode="auto">
            <a:xfrm>
              <a:off x="369" y="2062"/>
              <a:ext cx="27" cy="106"/>
            </a:xfrm>
            <a:prstGeom prst="rect">
              <a:avLst/>
            </a:prstGeom>
            <a:noFill/>
            <a:ln w="9525">
              <a:noFill/>
              <a:miter lim="800000"/>
              <a:headEnd/>
              <a:tailEnd/>
            </a:ln>
            <a:effectLst/>
            <a:extLst>
              <a:ext uri="{909E8E84-426E-40dd-AFC4-6F175D3DCCD1}">
                <a14:hiddenFill xmlns:a14="http://schemas.microsoft.com/office/drawing/2010/main">
                  <a:solidFill>
                    <a:srgbClr val="BBE0E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p>
              <a:pPr algn="ctr"/>
              <a:r>
                <a:rPr lang="en-US" altLang="zh-CN" sz="1100" dirty="0">
                  <a:solidFill>
                    <a:srgbClr val="FFFFFF"/>
                  </a:solidFill>
                  <a:ea typeface="SimSun" pitchFamily="2" charset="-122"/>
                </a:rPr>
                <a:t>2</a:t>
              </a:r>
            </a:p>
          </p:txBody>
        </p:sp>
      </p:grpSp>
      <p:grpSp>
        <p:nvGrpSpPr>
          <p:cNvPr id="73" name="Group 132"/>
          <p:cNvGrpSpPr>
            <a:grpSpLocks/>
          </p:cNvGrpSpPr>
          <p:nvPr/>
        </p:nvGrpSpPr>
        <p:grpSpPr bwMode="auto">
          <a:xfrm>
            <a:off x="3564627" y="3280151"/>
            <a:ext cx="215900" cy="196850"/>
            <a:chOff x="315" y="2052"/>
            <a:chExt cx="136" cy="124"/>
          </a:xfrm>
        </p:grpSpPr>
        <p:sp>
          <p:nvSpPr>
            <p:cNvPr id="74" name="Oval 133"/>
            <p:cNvSpPr>
              <a:spLocks noChangeArrowheads="1"/>
            </p:cNvSpPr>
            <p:nvPr/>
          </p:nvSpPr>
          <p:spPr bwMode="auto">
            <a:xfrm rot="5400000">
              <a:off x="324" y="2059"/>
              <a:ext cx="117" cy="117"/>
            </a:xfrm>
            <a:prstGeom prst="ellipse">
              <a:avLst/>
            </a:prstGeom>
            <a:gradFill rotWithShape="1">
              <a:gsLst>
                <a:gs pos="0">
                  <a:srgbClr val="F3A43B"/>
                </a:gs>
                <a:gs pos="100000">
                  <a:srgbClr val="F3A43B">
                    <a:gamma/>
                    <a:shade val="66667"/>
                    <a:invGamma/>
                  </a:srgbClr>
                </a:gs>
              </a:gsLst>
              <a:path path="shape">
                <a:fillToRect l="50000" t="50000" r="50000" b="50000"/>
              </a:path>
            </a:gradFill>
            <a:ln w="9525"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FFFFFF"/>
                </a:solidFill>
              </a:endParaRPr>
            </a:p>
          </p:txBody>
        </p:sp>
        <p:sp>
          <p:nvSpPr>
            <p:cNvPr id="75" name="Line 134"/>
            <p:cNvSpPr>
              <a:spLocks noChangeShapeType="1"/>
            </p:cNvSpPr>
            <p:nvPr/>
          </p:nvSpPr>
          <p:spPr bwMode="auto">
            <a:xfrm rot="5400000">
              <a:off x="383" y="1984"/>
              <a:ext cx="0" cy="136"/>
            </a:xfrm>
            <a:prstGeom prst="line">
              <a:avLst/>
            </a:prstGeom>
            <a:noFill/>
            <a:ln w="190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FFFFF"/>
                </a:solidFill>
              </a:endParaRPr>
            </a:p>
          </p:txBody>
        </p:sp>
        <p:sp>
          <p:nvSpPr>
            <p:cNvPr id="76" name="Text Box 135"/>
            <p:cNvSpPr txBox="1">
              <a:spLocks noChangeArrowheads="1"/>
            </p:cNvSpPr>
            <p:nvPr/>
          </p:nvSpPr>
          <p:spPr bwMode="auto">
            <a:xfrm>
              <a:off x="369" y="2062"/>
              <a:ext cx="27" cy="106"/>
            </a:xfrm>
            <a:prstGeom prst="rect">
              <a:avLst/>
            </a:prstGeom>
            <a:noFill/>
            <a:ln w="9525">
              <a:noFill/>
              <a:miter lim="800000"/>
              <a:headEnd/>
              <a:tailEnd/>
            </a:ln>
            <a:effectLst/>
            <a:extLst>
              <a:ext uri="{909E8E84-426E-40dd-AFC4-6F175D3DCCD1}">
                <a14:hiddenFill xmlns:a14="http://schemas.microsoft.com/office/drawing/2010/main">
                  <a:solidFill>
                    <a:srgbClr val="BBE0E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p>
              <a:pPr algn="ctr"/>
              <a:r>
                <a:rPr lang="en-US" altLang="zh-CN" sz="1100" i="1" dirty="0">
                  <a:solidFill>
                    <a:srgbClr val="FFFFFF"/>
                  </a:solidFill>
                  <a:ea typeface="SimSun" pitchFamily="2" charset="-122"/>
                </a:rPr>
                <a:t>N</a:t>
              </a:r>
            </a:p>
          </p:txBody>
        </p:sp>
      </p:grpSp>
      <p:sp>
        <p:nvSpPr>
          <p:cNvPr id="77" name="Line 136"/>
          <p:cNvSpPr>
            <a:spLocks noChangeShapeType="1"/>
          </p:cNvSpPr>
          <p:nvPr/>
        </p:nvSpPr>
        <p:spPr bwMode="auto">
          <a:xfrm>
            <a:off x="5341039" y="3278563"/>
            <a:ext cx="595313" cy="0"/>
          </a:xfrm>
          <a:prstGeom prst="line">
            <a:avLst/>
          </a:prstGeom>
          <a:noFill/>
          <a:ln w="12700">
            <a:solidFill>
              <a:srgbClr val="FFFFFF"/>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zh-CN" altLang="en-US">
              <a:solidFill>
                <a:srgbClr val="FFFFFF"/>
              </a:solidFill>
            </a:endParaRPr>
          </a:p>
        </p:txBody>
      </p:sp>
      <p:sp>
        <p:nvSpPr>
          <p:cNvPr id="78" name="Line 137"/>
          <p:cNvSpPr>
            <a:spLocks noChangeShapeType="1"/>
          </p:cNvSpPr>
          <p:nvPr/>
        </p:nvSpPr>
        <p:spPr bwMode="auto">
          <a:xfrm>
            <a:off x="6185589" y="3278563"/>
            <a:ext cx="314325" cy="0"/>
          </a:xfrm>
          <a:prstGeom prst="line">
            <a:avLst/>
          </a:prstGeom>
          <a:noFill/>
          <a:ln w="12700">
            <a:solidFill>
              <a:srgbClr val="FFFFFF"/>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zh-CN" altLang="en-US">
              <a:solidFill>
                <a:srgbClr val="FFFFFF"/>
              </a:solidFill>
            </a:endParaRPr>
          </a:p>
        </p:txBody>
      </p:sp>
      <p:sp>
        <p:nvSpPr>
          <p:cNvPr id="79" name="Line 138"/>
          <p:cNvSpPr>
            <a:spLocks noChangeShapeType="1"/>
          </p:cNvSpPr>
          <p:nvPr/>
        </p:nvSpPr>
        <p:spPr bwMode="auto">
          <a:xfrm>
            <a:off x="3359839" y="3281738"/>
            <a:ext cx="188913" cy="0"/>
          </a:xfrm>
          <a:prstGeom prst="line">
            <a:avLst/>
          </a:prstGeom>
          <a:noFill/>
          <a:ln w="12700">
            <a:solidFill>
              <a:srgbClr val="FFFFFF"/>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zh-CN" altLang="en-US">
              <a:solidFill>
                <a:srgbClr val="FFFFFF"/>
              </a:solidFill>
            </a:endParaRPr>
          </a:p>
        </p:txBody>
      </p:sp>
      <p:graphicFrame>
        <p:nvGraphicFramePr>
          <p:cNvPr id="80" name="对象 79"/>
          <p:cNvGraphicFramePr>
            <a:graphicFrameLocks noChangeAspect="1"/>
          </p:cNvGraphicFramePr>
          <p:nvPr>
            <p:extLst>
              <p:ext uri="{D42A27DB-BD31-4B8C-83A1-F6EECF244321}">
                <p14:modId xmlns:p14="http://schemas.microsoft.com/office/powerpoint/2010/main" val="549572949"/>
              </p:ext>
            </p:extLst>
          </p:nvPr>
        </p:nvGraphicFramePr>
        <p:xfrm>
          <a:off x="6372914" y="4304088"/>
          <a:ext cx="307442" cy="345872"/>
        </p:xfrm>
        <a:graphic>
          <a:graphicData uri="http://schemas.openxmlformats.org/presentationml/2006/ole">
            <mc:AlternateContent xmlns:mc="http://schemas.openxmlformats.org/markup-compatibility/2006">
              <mc:Choice xmlns:v="urn:schemas-microsoft-com:vml" Requires="v">
                <p:oleObj spid="_x0000_s8300" name="Equation" r:id="rId9" imgW="203040" imgH="228600" progId="Equation.DSMT4">
                  <p:embed/>
                </p:oleObj>
              </mc:Choice>
              <mc:Fallback>
                <p:oleObj name="Equation" r:id="rId9" imgW="203040" imgH="228600" progId="Equation.DSMT4">
                  <p:embed/>
                  <p:pic>
                    <p:nvPicPr>
                      <p:cNvPr id="0" name=""/>
                      <p:cNvPicPr/>
                      <p:nvPr/>
                    </p:nvPicPr>
                    <p:blipFill>
                      <a:blip r:embed="rId10"/>
                      <a:stretch>
                        <a:fillRect/>
                      </a:stretch>
                    </p:blipFill>
                    <p:spPr>
                      <a:xfrm>
                        <a:off x="6372914" y="4304088"/>
                        <a:ext cx="307442" cy="345872"/>
                      </a:xfrm>
                      <a:prstGeom prst="rect">
                        <a:avLst/>
                      </a:prstGeom>
                    </p:spPr>
                  </p:pic>
                </p:oleObj>
              </mc:Fallback>
            </mc:AlternateContent>
          </a:graphicData>
        </a:graphic>
      </p:graphicFrame>
      <p:graphicFrame>
        <p:nvGraphicFramePr>
          <p:cNvPr id="81" name="对象 80"/>
          <p:cNvGraphicFramePr>
            <a:graphicFrameLocks noChangeAspect="1"/>
          </p:cNvGraphicFramePr>
          <p:nvPr>
            <p:extLst>
              <p:ext uri="{D42A27DB-BD31-4B8C-83A1-F6EECF244321}">
                <p14:modId xmlns:p14="http://schemas.microsoft.com/office/powerpoint/2010/main" val="107215108"/>
              </p:ext>
            </p:extLst>
          </p:nvPr>
        </p:nvGraphicFramePr>
        <p:xfrm>
          <a:off x="5529952" y="4256192"/>
          <a:ext cx="375339" cy="397418"/>
        </p:xfrm>
        <a:graphic>
          <a:graphicData uri="http://schemas.openxmlformats.org/presentationml/2006/ole">
            <mc:AlternateContent xmlns:mc="http://schemas.openxmlformats.org/markup-compatibility/2006">
              <mc:Choice xmlns:v="urn:schemas-microsoft-com:vml" Requires="v">
                <p:oleObj spid="_x0000_s8301" name="Equation" r:id="rId11" imgW="215640" imgH="228600" progId="Equation.DSMT4">
                  <p:embed/>
                </p:oleObj>
              </mc:Choice>
              <mc:Fallback>
                <p:oleObj name="Equation" r:id="rId11" imgW="215640" imgH="228600" progId="Equation.DSMT4">
                  <p:embed/>
                  <p:pic>
                    <p:nvPicPr>
                      <p:cNvPr id="0" name=""/>
                      <p:cNvPicPr/>
                      <p:nvPr/>
                    </p:nvPicPr>
                    <p:blipFill>
                      <a:blip r:embed="rId12"/>
                      <a:stretch>
                        <a:fillRect/>
                      </a:stretch>
                    </p:blipFill>
                    <p:spPr>
                      <a:xfrm>
                        <a:off x="5529952" y="4256192"/>
                        <a:ext cx="375339" cy="397418"/>
                      </a:xfrm>
                      <a:prstGeom prst="rect">
                        <a:avLst/>
                      </a:prstGeom>
                    </p:spPr>
                  </p:pic>
                </p:oleObj>
              </mc:Fallback>
            </mc:AlternateContent>
          </a:graphicData>
        </a:graphic>
      </p:graphicFrame>
      <p:graphicFrame>
        <p:nvGraphicFramePr>
          <p:cNvPr id="82" name="对象 81"/>
          <p:cNvGraphicFramePr>
            <a:graphicFrameLocks noChangeAspect="1"/>
          </p:cNvGraphicFramePr>
          <p:nvPr>
            <p:extLst>
              <p:ext uri="{D42A27DB-BD31-4B8C-83A1-F6EECF244321}">
                <p14:modId xmlns:p14="http://schemas.microsoft.com/office/powerpoint/2010/main" val="2820420694"/>
              </p:ext>
            </p:extLst>
          </p:nvPr>
        </p:nvGraphicFramePr>
        <p:xfrm>
          <a:off x="3969870" y="4246188"/>
          <a:ext cx="472177" cy="404723"/>
        </p:xfrm>
        <a:graphic>
          <a:graphicData uri="http://schemas.openxmlformats.org/presentationml/2006/ole">
            <mc:AlternateContent xmlns:mc="http://schemas.openxmlformats.org/markup-compatibility/2006">
              <mc:Choice xmlns:v="urn:schemas-microsoft-com:vml" Requires="v">
                <p:oleObj spid="_x0000_s8302" name="公式" r:id="rId13" imgW="266400" imgH="228600" progId="Equation.3">
                  <p:embed/>
                </p:oleObj>
              </mc:Choice>
              <mc:Fallback>
                <p:oleObj name="公式" r:id="rId13" imgW="266400" imgH="228600" progId="Equation.3">
                  <p:embed/>
                  <p:pic>
                    <p:nvPicPr>
                      <p:cNvPr id="0" name=""/>
                      <p:cNvPicPr/>
                      <p:nvPr/>
                    </p:nvPicPr>
                    <p:blipFill>
                      <a:blip r:embed="rId14"/>
                      <a:stretch>
                        <a:fillRect/>
                      </a:stretch>
                    </p:blipFill>
                    <p:spPr>
                      <a:xfrm>
                        <a:off x="3969870" y="4246188"/>
                        <a:ext cx="472177" cy="404723"/>
                      </a:xfrm>
                      <a:prstGeom prst="rect">
                        <a:avLst/>
                      </a:prstGeom>
                    </p:spPr>
                  </p:pic>
                </p:oleObj>
              </mc:Fallback>
            </mc:AlternateContent>
          </a:graphicData>
        </a:graphic>
      </p:graphicFrame>
      <p:graphicFrame>
        <p:nvGraphicFramePr>
          <p:cNvPr id="83" name="对象 82"/>
          <p:cNvGraphicFramePr>
            <a:graphicFrameLocks noChangeAspect="1"/>
          </p:cNvGraphicFramePr>
          <p:nvPr>
            <p:extLst>
              <p:ext uri="{D42A27DB-BD31-4B8C-83A1-F6EECF244321}">
                <p14:modId xmlns:p14="http://schemas.microsoft.com/office/powerpoint/2010/main" val="3333672832"/>
              </p:ext>
            </p:extLst>
          </p:nvPr>
        </p:nvGraphicFramePr>
        <p:xfrm>
          <a:off x="2921000" y="5632449"/>
          <a:ext cx="4121150" cy="977900"/>
        </p:xfrm>
        <a:graphic>
          <a:graphicData uri="http://schemas.openxmlformats.org/presentationml/2006/ole">
            <mc:AlternateContent xmlns:mc="http://schemas.openxmlformats.org/markup-compatibility/2006">
              <mc:Choice xmlns:v="urn:schemas-microsoft-com:vml" Requires="v">
                <p:oleObj spid="_x0000_s8303" name="公式" r:id="rId15" imgW="1981200" imgH="469900" progId="Equation.3">
                  <p:embed/>
                </p:oleObj>
              </mc:Choice>
              <mc:Fallback>
                <p:oleObj name="公式" r:id="rId15" imgW="1981200" imgH="469900" progId="Equation.3">
                  <p:embed/>
                  <p:pic>
                    <p:nvPicPr>
                      <p:cNvPr id="0" name=""/>
                      <p:cNvPicPr/>
                      <p:nvPr/>
                    </p:nvPicPr>
                    <p:blipFill>
                      <a:blip r:embed="rId16"/>
                      <a:stretch>
                        <a:fillRect/>
                      </a:stretch>
                    </p:blipFill>
                    <p:spPr>
                      <a:xfrm>
                        <a:off x="2921000" y="5632449"/>
                        <a:ext cx="4121150" cy="977900"/>
                      </a:xfrm>
                      <a:prstGeom prst="rect">
                        <a:avLst/>
                      </a:prstGeom>
                      <a:solidFill>
                        <a:schemeClr val="accent6">
                          <a:lumMod val="20000"/>
                          <a:lumOff val="80000"/>
                        </a:schemeClr>
                      </a:solidFill>
                    </p:spPr>
                  </p:pic>
                </p:oleObj>
              </mc:Fallback>
            </mc:AlternateContent>
          </a:graphicData>
        </a:graphic>
      </p:graphicFrame>
    </p:spTree>
    <p:extLst>
      <p:ext uri="{BB962C8B-B14F-4D97-AF65-F5344CB8AC3E}">
        <p14:creationId xmlns:p14="http://schemas.microsoft.com/office/powerpoint/2010/main" val="4149795225"/>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a:xfrm>
            <a:off x="197893" y="311234"/>
            <a:ext cx="6268221" cy="7148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600" dirty="0" smtClean="0">
                <a:solidFill>
                  <a:schemeClr val="bg1"/>
                </a:solidFill>
                <a:latin typeface="微软雅黑" panose="020B0503020204020204" pitchFamily="34" charset="-122"/>
                <a:ea typeface="微软雅黑" panose="020B0503020204020204" pitchFamily="34" charset="-122"/>
              </a:rPr>
              <a:t>科大讯飞麦克风阵列方案</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3" name="内容占位符 2"/>
          <p:cNvSpPr txBox="1">
            <a:spLocks/>
          </p:cNvSpPr>
          <p:nvPr/>
        </p:nvSpPr>
        <p:spPr>
          <a:xfrm>
            <a:off x="0" y="1159329"/>
            <a:ext cx="8817429" cy="5159828"/>
          </a:xfrm>
          <a:prstGeom prst="rect">
            <a:avLst/>
          </a:prstGeom>
        </p:spPr>
        <p:txBody>
          <a:bodyPr/>
          <a:lstStyle>
            <a:lvl1pPr marL="343491" indent="-343491" algn="l" defTabSz="914963" rtl="0" eaLnBrk="1" fontAlgn="base" hangingPunct="1">
              <a:spcBef>
                <a:spcPct val="20000"/>
              </a:spcBef>
              <a:spcAft>
                <a:spcPct val="0"/>
              </a:spcAft>
              <a:buChar char="•"/>
              <a:defRPr kumimoji="1" sz="2681">
                <a:solidFill>
                  <a:schemeClr val="tx1"/>
                </a:solidFill>
                <a:latin typeface="+mn-lt"/>
                <a:ea typeface="+mn-ea"/>
                <a:cs typeface="+mn-cs"/>
              </a:defRPr>
            </a:lvl1pPr>
            <a:lvl2pPr marL="743218" indent="-285736" algn="l" defTabSz="914963" rtl="0" eaLnBrk="1" fontAlgn="base" hangingPunct="1">
              <a:spcBef>
                <a:spcPct val="20000"/>
              </a:spcBef>
              <a:spcAft>
                <a:spcPct val="0"/>
              </a:spcAft>
              <a:buChar char="–"/>
              <a:defRPr kumimoji="1" sz="2489">
                <a:solidFill>
                  <a:schemeClr val="tx1"/>
                </a:solidFill>
                <a:latin typeface="+mn-lt"/>
                <a:ea typeface="+mn-ea"/>
              </a:defRPr>
            </a:lvl2pPr>
            <a:lvl3pPr marL="1142944" indent="-227981" algn="l" defTabSz="914963" rtl="0" eaLnBrk="1" fontAlgn="base" hangingPunct="1">
              <a:spcBef>
                <a:spcPct val="20000"/>
              </a:spcBef>
              <a:spcAft>
                <a:spcPct val="0"/>
              </a:spcAft>
              <a:buChar char="•"/>
              <a:defRPr kumimoji="1" sz="2298">
                <a:solidFill>
                  <a:schemeClr val="tx1"/>
                </a:solidFill>
                <a:latin typeface="+mn-lt"/>
                <a:ea typeface="+mn-ea"/>
              </a:defRPr>
            </a:lvl3pPr>
            <a:lvl4pPr marL="1600426" indent="-229501" algn="l" defTabSz="914963" rtl="0" eaLnBrk="1" fontAlgn="base" hangingPunct="1">
              <a:spcBef>
                <a:spcPct val="20000"/>
              </a:spcBef>
              <a:spcAft>
                <a:spcPct val="0"/>
              </a:spcAft>
              <a:buChar char="–"/>
              <a:defRPr kumimoji="1" sz="2011">
                <a:solidFill>
                  <a:schemeClr val="tx1"/>
                </a:solidFill>
                <a:latin typeface="+mn-lt"/>
                <a:ea typeface="+mn-ea"/>
              </a:defRPr>
            </a:lvl4pPr>
            <a:lvl5pPr marL="2057907" indent="-229501" algn="l" defTabSz="914963" rtl="0" eaLnBrk="1" fontAlgn="base" hangingPunct="1">
              <a:spcBef>
                <a:spcPct val="20000"/>
              </a:spcBef>
              <a:spcAft>
                <a:spcPct val="0"/>
              </a:spcAft>
              <a:buChar char="»"/>
              <a:defRPr kumimoji="1" sz="2011">
                <a:solidFill>
                  <a:schemeClr val="tx1"/>
                </a:solidFill>
                <a:latin typeface="+mn-lt"/>
                <a:ea typeface="+mn-ea"/>
              </a:defRPr>
            </a:lvl5pPr>
            <a:lvl6pPr marL="2495631" indent="-229501" algn="l" defTabSz="914963" rtl="0" eaLnBrk="1" fontAlgn="base" hangingPunct="1">
              <a:spcBef>
                <a:spcPct val="20000"/>
              </a:spcBef>
              <a:spcAft>
                <a:spcPct val="0"/>
              </a:spcAft>
              <a:buChar char="»"/>
              <a:defRPr kumimoji="1" sz="2011">
                <a:solidFill>
                  <a:schemeClr val="tx1"/>
                </a:solidFill>
                <a:latin typeface="+mn-lt"/>
                <a:ea typeface="+mn-ea"/>
              </a:defRPr>
            </a:lvl6pPr>
            <a:lvl7pPr marL="2933354" indent="-229501" algn="l" defTabSz="914963" rtl="0" eaLnBrk="1" fontAlgn="base" hangingPunct="1">
              <a:spcBef>
                <a:spcPct val="20000"/>
              </a:spcBef>
              <a:spcAft>
                <a:spcPct val="0"/>
              </a:spcAft>
              <a:buChar char="»"/>
              <a:defRPr kumimoji="1" sz="2011">
                <a:solidFill>
                  <a:schemeClr val="tx1"/>
                </a:solidFill>
                <a:latin typeface="+mn-lt"/>
                <a:ea typeface="+mn-ea"/>
              </a:defRPr>
            </a:lvl7pPr>
            <a:lvl8pPr marL="3371077" indent="-229501" algn="l" defTabSz="914963" rtl="0" eaLnBrk="1" fontAlgn="base" hangingPunct="1">
              <a:spcBef>
                <a:spcPct val="20000"/>
              </a:spcBef>
              <a:spcAft>
                <a:spcPct val="0"/>
              </a:spcAft>
              <a:buChar char="»"/>
              <a:defRPr kumimoji="1" sz="2011">
                <a:solidFill>
                  <a:schemeClr val="tx1"/>
                </a:solidFill>
                <a:latin typeface="+mn-lt"/>
                <a:ea typeface="+mn-ea"/>
              </a:defRPr>
            </a:lvl8pPr>
            <a:lvl9pPr marL="3808800" indent="-229501" algn="l" defTabSz="914963" rtl="0" eaLnBrk="1" fontAlgn="base" hangingPunct="1">
              <a:spcBef>
                <a:spcPct val="20000"/>
              </a:spcBef>
              <a:spcAft>
                <a:spcPct val="0"/>
              </a:spcAft>
              <a:buChar char="»"/>
              <a:defRPr kumimoji="1" sz="2011">
                <a:solidFill>
                  <a:schemeClr val="tx1"/>
                </a:solidFill>
                <a:latin typeface="+mn-lt"/>
                <a:ea typeface="+mn-ea"/>
              </a:defRPr>
            </a:lvl9pPr>
          </a:lstStyle>
          <a:p>
            <a:r>
              <a:rPr lang="zh-CN" altLang="en-US" sz="3200" kern="0" dirty="0" smtClean="0">
                <a:solidFill>
                  <a:schemeClr val="bg1"/>
                </a:solidFill>
                <a:latin typeface="微软雅黑" panose="020B0503020204020204" pitchFamily="34" charset="-122"/>
                <a:ea typeface="微软雅黑" panose="020B0503020204020204" pitchFamily="34" charset="-122"/>
              </a:rPr>
              <a:t>加性麦克风阵列</a:t>
            </a:r>
            <a:r>
              <a:rPr lang="zh-CN" altLang="en-US" sz="2800" kern="0" dirty="0" smtClean="0">
                <a:solidFill>
                  <a:schemeClr val="bg1"/>
                </a:solidFill>
                <a:latin typeface="微软雅黑" panose="020B0503020204020204" pitchFamily="34" charset="-122"/>
                <a:ea typeface="微软雅黑" panose="020B0503020204020204" pitchFamily="34" charset="-122"/>
              </a:rPr>
              <a:t>（</a:t>
            </a:r>
            <a:r>
              <a:rPr lang="en-US" altLang="zh-CN" sz="2800" kern="0" dirty="0" smtClean="0">
                <a:solidFill>
                  <a:schemeClr val="bg1"/>
                </a:solidFill>
                <a:latin typeface="微软雅黑" panose="020B0503020204020204" pitchFamily="34" charset="-122"/>
                <a:ea typeface="微软雅黑" panose="020B0503020204020204" pitchFamily="34" charset="-122"/>
              </a:rPr>
              <a:t>Additive Microphone Array</a:t>
            </a:r>
            <a:r>
              <a:rPr lang="zh-CN" altLang="en-US" sz="2800" kern="0" dirty="0" smtClean="0">
                <a:solidFill>
                  <a:schemeClr val="bg1"/>
                </a:solidFill>
                <a:latin typeface="微软雅黑" panose="020B0503020204020204" pitchFamily="34" charset="-122"/>
                <a:ea typeface="微软雅黑" panose="020B0503020204020204" pitchFamily="34" charset="-122"/>
              </a:rPr>
              <a:t>）</a:t>
            </a:r>
            <a:endParaRPr lang="en-US" altLang="zh-CN" sz="3200" kern="0" dirty="0" smtClean="0">
              <a:solidFill>
                <a:schemeClr val="bg1"/>
              </a:solidFill>
              <a:latin typeface="微软雅黑" panose="020B0503020204020204" pitchFamily="34" charset="-122"/>
              <a:ea typeface="微软雅黑" panose="020B0503020204020204" pitchFamily="34" charset="-122"/>
            </a:endParaRPr>
          </a:p>
          <a:p>
            <a:pPr lvl="1"/>
            <a:r>
              <a:rPr lang="zh-CN" altLang="en-US" sz="2400" kern="0" dirty="0" smtClean="0">
                <a:solidFill>
                  <a:schemeClr val="bg1"/>
                </a:solidFill>
                <a:latin typeface="微软雅黑" panose="020B0503020204020204" pitchFamily="34" charset="-122"/>
                <a:ea typeface="微软雅黑" panose="020B0503020204020204" pitchFamily="34" charset="-122"/>
              </a:rPr>
              <a:t>加性阵列的特点：</a:t>
            </a:r>
            <a:endParaRPr lang="en-US" altLang="zh-CN" sz="2400" kern="0" dirty="0" smtClean="0">
              <a:solidFill>
                <a:schemeClr val="bg1"/>
              </a:solidFill>
              <a:latin typeface="微软雅黑" panose="020B0503020204020204" pitchFamily="34" charset="-122"/>
              <a:ea typeface="微软雅黑" panose="020B0503020204020204" pitchFamily="34" charset="-122"/>
            </a:endParaRPr>
          </a:p>
          <a:p>
            <a:pPr lvl="2"/>
            <a:r>
              <a:rPr lang="zh-CN" altLang="en-US" sz="2000" kern="0" dirty="0" smtClean="0">
                <a:solidFill>
                  <a:schemeClr val="bg1"/>
                </a:solidFill>
                <a:latin typeface="微软雅黑" panose="020B0503020204020204" pitchFamily="34" charset="-122"/>
                <a:ea typeface="微软雅黑" panose="020B0503020204020204" pitchFamily="34" charset="-122"/>
              </a:rPr>
              <a:t>拾音波束方向可以通过调整权重来改变：</a:t>
            </a:r>
            <a:endParaRPr lang="en-US" altLang="zh-CN" sz="2000" kern="0" dirty="0" smtClean="0">
              <a:solidFill>
                <a:schemeClr val="bg1"/>
              </a:solidFill>
              <a:latin typeface="微软雅黑" panose="020B0503020204020204" pitchFamily="34" charset="-122"/>
              <a:ea typeface="微软雅黑" panose="020B0503020204020204" pitchFamily="34" charset="-122"/>
            </a:endParaRPr>
          </a:p>
          <a:p>
            <a:pPr lvl="2"/>
            <a:endParaRPr lang="en-US" altLang="zh-CN" sz="2400" kern="0" dirty="0">
              <a:solidFill>
                <a:schemeClr val="bg1"/>
              </a:solidFill>
              <a:latin typeface="微软雅黑" panose="020B0503020204020204" pitchFamily="34" charset="-122"/>
              <a:ea typeface="微软雅黑" panose="020B0503020204020204" pitchFamily="34" charset="-122"/>
            </a:endParaRPr>
          </a:p>
          <a:p>
            <a:pPr lvl="2"/>
            <a:endParaRPr lang="en-US" altLang="zh-CN" sz="2400" kern="0" dirty="0" smtClean="0">
              <a:solidFill>
                <a:schemeClr val="bg1"/>
              </a:solidFill>
              <a:latin typeface="微软雅黑" panose="020B0503020204020204" pitchFamily="34" charset="-122"/>
              <a:ea typeface="微软雅黑" panose="020B0503020204020204" pitchFamily="34" charset="-122"/>
            </a:endParaRPr>
          </a:p>
          <a:p>
            <a:pPr lvl="2"/>
            <a:endParaRPr lang="en-US" altLang="zh-CN" sz="2400" kern="0" dirty="0">
              <a:solidFill>
                <a:schemeClr val="bg1"/>
              </a:solidFill>
              <a:latin typeface="微软雅黑" panose="020B0503020204020204" pitchFamily="34" charset="-122"/>
              <a:ea typeface="微软雅黑" panose="020B0503020204020204" pitchFamily="34" charset="-122"/>
            </a:endParaRPr>
          </a:p>
          <a:p>
            <a:pPr lvl="2"/>
            <a:endParaRPr lang="en-US" altLang="zh-CN" sz="2400" kern="0" dirty="0" smtClean="0">
              <a:solidFill>
                <a:schemeClr val="bg1"/>
              </a:solidFill>
              <a:latin typeface="微软雅黑" panose="020B0503020204020204" pitchFamily="34" charset="-122"/>
              <a:ea typeface="微软雅黑" panose="020B0503020204020204" pitchFamily="34" charset="-122"/>
            </a:endParaRPr>
          </a:p>
          <a:p>
            <a:pPr lvl="2"/>
            <a:r>
              <a:rPr lang="zh-CN" altLang="en-US" sz="2000" kern="0" dirty="0" smtClean="0">
                <a:solidFill>
                  <a:schemeClr val="bg1"/>
                </a:solidFill>
                <a:latin typeface="微软雅黑" panose="020B0503020204020204" pitchFamily="34" charset="-122"/>
                <a:ea typeface="微软雅黑" panose="020B0503020204020204" pitchFamily="34" charset="-122"/>
              </a:rPr>
              <a:t>阵元个数越多，拾音波束就越窄，降噪性能就越好。</a:t>
            </a:r>
            <a:endParaRPr lang="en-US" altLang="zh-CN" sz="2000" kern="0" dirty="0" smtClean="0">
              <a:solidFill>
                <a:schemeClr val="bg1"/>
              </a:solidFill>
              <a:latin typeface="微软雅黑" panose="020B0503020204020204" pitchFamily="34" charset="-122"/>
              <a:ea typeface="微软雅黑" panose="020B0503020204020204" pitchFamily="34" charset="-122"/>
            </a:endParaRPr>
          </a:p>
          <a:p>
            <a:pPr lvl="2"/>
            <a:r>
              <a:rPr lang="zh-CN" altLang="en-US" sz="2000" kern="0" dirty="0" smtClean="0">
                <a:solidFill>
                  <a:schemeClr val="bg1"/>
                </a:solidFill>
                <a:latin typeface="微软雅黑" panose="020B0503020204020204" pitchFamily="34" charset="-122"/>
                <a:ea typeface="微软雅黑" panose="020B0503020204020204" pitchFamily="34" charset="-122"/>
              </a:rPr>
              <a:t>由于对称性，对于阵列前后的声源没有区分能力。</a:t>
            </a:r>
            <a:endParaRPr lang="en-US" altLang="zh-CN" sz="2000" kern="0" dirty="0" smtClean="0">
              <a:solidFill>
                <a:schemeClr val="bg1"/>
              </a:solidFill>
              <a:latin typeface="微软雅黑" panose="020B0503020204020204" pitchFamily="34" charset="-122"/>
              <a:ea typeface="微软雅黑" panose="020B0503020204020204" pitchFamily="34" charset="-122"/>
            </a:endParaRPr>
          </a:p>
          <a:p>
            <a:pPr lvl="2"/>
            <a:r>
              <a:rPr lang="zh-CN" altLang="en-US" sz="2000" kern="0" dirty="0">
                <a:solidFill>
                  <a:schemeClr val="bg1"/>
                </a:solidFill>
                <a:latin typeface="微软雅黑" panose="020B0503020204020204" pitchFamily="34" charset="-122"/>
                <a:ea typeface="微软雅黑" panose="020B0503020204020204" pitchFamily="34" charset="-122"/>
              </a:rPr>
              <a:t>在空间采样定理的约束下，阵元间距越大，拾音波束越窄，适合大型设备</a:t>
            </a:r>
            <a:r>
              <a:rPr lang="zh-CN" altLang="en-US" sz="2000" kern="0" dirty="0" smtClean="0">
                <a:solidFill>
                  <a:schemeClr val="bg1"/>
                </a:solidFill>
                <a:latin typeface="微软雅黑" panose="020B0503020204020204" pitchFamily="34" charset="-122"/>
                <a:ea typeface="微软雅黑" panose="020B0503020204020204" pitchFamily="34" charset="-122"/>
              </a:rPr>
              <a:t>。</a:t>
            </a:r>
            <a:endParaRPr lang="en-US" altLang="zh-CN" sz="2000" kern="0" dirty="0" smtClean="0">
              <a:solidFill>
                <a:schemeClr val="bg1"/>
              </a:solidFill>
              <a:latin typeface="微软雅黑" panose="020B0503020204020204" pitchFamily="34" charset="-122"/>
              <a:ea typeface="微软雅黑" panose="020B0503020204020204" pitchFamily="34" charset="-122"/>
            </a:endParaRPr>
          </a:p>
          <a:p>
            <a:pPr lvl="2"/>
            <a:r>
              <a:rPr lang="zh-CN" altLang="en-US" sz="2400" kern="0" dirty="0" smtClean="0">
                <a:solidFill>
                  <a:srgbClr val="FF0000"/>
                </a:solidFill>
                <a:latin typeface="微软雅黑" panose="020B0503020204020204" pitchFamily="34" charset="-122"/>
                <a:ea typeface="微软雅黑" panose="020B0503020204020204" pitchFamily="34" charset="-122"/>
              </a:rPr>
              <a:t>推荐应用场景：电视机、空调、机器人等</a:t>
            </a:r>
            <a:endParaRPr lang="en-US" altLang="zh-CN" sz="2400" kern="0" dirty="0">
              <a:solidFill>
                <a:srgbClr val="FF0000"/>
              </a:solidFill>
              <a:latin typeface="微软雅黑" panose="020B0503020204020204" pitchFamily="34" charset="-122"/>
              <a:ea typeface="微软雅黑" panose="020B0503020204020204" pitchFamily="34" charset="-122"/>
            </a:endParaRPr>
          </a:p>
          <a:p>
            <a:pPr lvl="2"/>
            <a:endParaRPr lang="en-US" altLang="zh-CN" sz="2209" kern="0" dirty="0" smtClean="0">
              <a:latin typeface="+mj-ea"/>
            </a:endParaRPr>
          </a:p>
          <a:p>
            <a:pPr lvl="2"/>
            <a:endParaRPr lang="en-US" altLang="zh-CN" sz="2209" kern="0" dirty="0" smtClean="0">
              <a:latin typeface="+mj-ea"/>
            </a:endParaRPr>
          </a:p>
          <a:p>
            <a:pPr lvl="2"/>
            <a:endParaRPr lang="en-US" altLang="zh-CN" sz="2209" kern="0" dirty="0" smtClean="0">
              <a:latin typeface="+mj-ea"/>
            </a:endParaRPr>
          </a:p>
          <a:p>
            <a:pPr lvl="2"/>
            <a:endParaRPr lang="en-US" altLang="zh-CN" sz="2209" kern="0" dirty="0">
              <a:latin typeface="+mj-ea"/>
            </a:endParaRPr>
          </a:p>
          <a:p>
            <a:pPr lvl="2"/>
            <a:endParaRPr lang="en-US" altLang="zh-CN" sz="2209" kern="0" dirty="0" smtClean="0">
              <a:latin typeface="+mj-ea"/>
            </a:endParaRPr>
          </a:p>
          <a:p>
            <a:pPr lvl="2"/>
            <a:endParaRPr lang="en-US" altLang="zh-CN" sz="2209" kern="0" dirty="0">
              <a:latin typeface="+mj-ea"/>
            </a:endParaRPr>
          </a:p>
          <a:p>
            <a:pPr marL="0" indent="0">
              <a:buFontTx/>
              <a:buNone/>
            </a:pPr>
            <a:endParaRPr lang="en-US" altLang="zh-CN" sz="2924" kern="0" dirty="0" smtClean="0">
              <a:solidFill>
                <a:srgbClr val="0000FF"/>
              </a:solidFill>
              <a:latin typeface="方正大黑简体" pitchFamily="2" charset="-122"/>
              <a:ea typeface="方正大黑简体" pitchFamily="2" charset="-122"/>
            </a:endParaRPr>
          </a:p>
          <a:p>
            <a:pPr lvl="1"/>
            <a:endParaRPr lang="en-US" altLang="zh-CN" sz="2507" kern="0" dirty="0" smtClean="0">
              <a:solidFill>
                <a:srgbClr val="0000FF"/>
              </a:solidFill>
              <a:latin typeface="方正大黑简体" pitchFamily="2" charset="-122"/>
              <a:ea typeface="方正大黑简体" pitchFamily="2" charset="-122"/>
            </a:endParaRPr>
          </a:p>
          <a:p>
            <a:pPr lvl="1"/>
            <a:endParaRPr lang="en-US" altLang="zh-CN" sz="2507" kern="0" dirty="0" smtClean="0">
              <a:solidFill>
                <a:srgbClr val="0000FF"/>
              </a:solidFill>
              <a:latin typeface="方正大黑简体" pitchFamily="2" charset="-122"/>
              <a:ea typeface="方正大黑简体" pitchFamily="2" charset="-122"/>
            </a:endParaRPr>
          </a:p>
          <a:p>
            <a:pPr lvl="1"/>
            <a:endParaRPr lang="en-US" altLang="zh-CN" sz="2507" kern="0" dirty="0">
              <a:latin typeface="方正大黑简体" pitchFamily="2" charset="-122"/>
              <a:ea typeface="方正大黑简体" pitchFamily="2" charset="-122"/>
            </a:endParaRPr>
          </a:p>
        </p:txBody>
      </p:sp>
      <p:pic>
        <p:nvPicPr>
          <p:cNvPr id="4" name="图片 3"/>
          <p:cNvPicPr>
            <a:picLocks noChangeAspect="1"/>
          </p:cNvPicPr>
          <p:nvPr/>
        </p:nvPicPr>
        <p:blipFill>
          <a:blip r:embed="rId2"/>
          <a:stretch>
            <a:fillRect/>
          </a:stretch>
        </p:blipFill>
        <p:spPr>
          <a:xfrm flipH="1">
            <a:off x="1103563" y="2758015"/>
            <a:ext cx="198368" cy="1217291"/>
          </a:xfrm>
          <a:prstGeom prst="rect">
            <a:avLst/>
          </a:prstGeom>
        </p:spPr>
      </p:pic>
      <p:cxnSp>
        <p:nvCxnSpPr>
          <p:cNvPr id="5" name="直接连接符 4"/>
          <p:cNvCxnSpPr/>
          <p:nvPr/>
        </p:nvCxnSpPr>
        <p:spPr bwMode="auto">
          <a:xfrm flipV="1">
            <a:off x="1301931" y="3137045"/>
            <a:ext cx="899450" cy="159152"/>
          </a:xfrm>
          <a:prstGeom prst="line">
            <a:avLst/>
          </a:prstGeom>
          <a:noFill/>
          <a:ln w="9525" cap="flat" cmpd="sng" algn="ctr">
            <a:solidFill>
              <a:srgbClr val="FF0000"/>
            </a:solidFill>
            <a:prstDash val="dash"/>
            <a:round/>
            <a:headEnd type="none" w="med" len="med"/>
            <a:tailEnd type="none" w="med" len="med"/>
          </a:ln>
          <a:effectLst/>
        </p:spPr>
      </p:cxnSp>
      <p:cxnSp>
        <p:nvCxnSpPr>
          <p:cNvPr id="6" name="直接连接符 5"/>
          <p:cNvCxnSpPr/>
          <p:nvPr/>
        </p:nvCxnSpPr>
        <p:spPr bwMode="auto">
          <a:xfrm>
            <a:off x="1326130" y="3366660"/>
            <a:ext cx="772558" cy="177996"/>
          </a:xfrm>
          <a:prstGeom prst="line">
            <a:avLst/>
          </a:prstGeom>
          <a:noFill/>
          <a:ln w="9525" cap="flat" cmpd="sng" algn="ctr">
            <a:solidFill>
              <a:srgbClr val="FF0000"/>
            </a:solidFill>
            <a:prstDash val="dash"/>
            <a:round/>
            <a:headEnd type="none" w="med" len="med"/>
            <a:tailEnd type="none" w="med" len="med"/>
          </a:ln>
          <a:effectLst/>
        </p:spPr>
      </p:cxnSp>
      <p:pic>
        <p:nvPicPr>
          <p:cNvPr id="7" name="图片 6"/>
          <p:cNvPicPr>
            <a:picLocks noChangeAspect="1"/>
          </p:cNvPicPr>
          <p:nvPr/>
        </p:nvPicPr>
        <p:blipFill>
          <a:blip r:embed="rId2"/>
          <a:stretch>
            <a:fillRect/>
          </a:stretch>
        </p:blipFill>
        <p:spPr>
          <a:xfrm flipH="1">
            <a:off x="2688358" y="2785524"/>
            <a:ext cx="198368" cy="1217291"/>
          </a:xfrm>
          <a:prstGeom prst="rect">
            <a:avLst/>
          </a:prstGeom>
        </p:spPr>
      </p:pic>
      <p:cxnSp>
        <p:nvCxnSpPr>
          <p:cNvPr id="8" name="直接连接符 7"/>
          <p:cNvCxnSpPr/>
          <p:nvPr/>
        </p:nvCxnSpPr>
        <p:spPr bwMode="auto">
          <a:xfrm>
            <a:off x="2886726" y="3323706"/>
            <a:ext cx="815505" cy="611863"/>
          </a:xfrm>
          <a:prstGeom prst="line">
            <a:avLst/>
          </a:prstGeom>
          <a:noFill/>
          <a:ln w="9525" cap="flat" cmpd="sng" algn="ctr">
            <a:solidFill>
              <a:srgbClr val="FF0000"/>
            </a:solidFill>
            <a:prstDash val="dash"/>
            <a:round/>
            <a:headEnd type="none" w="med" len="med"/>
            <a:tailEnd type="none" w="med" len="med"/>
          </a:ln>
          <a:effectLst/>
        </p:spPr>
      </p:cxnSp>
      <p:cxnSp>
        <p:nvCxnSpPr>
          <p:cNvPr id="9" name="直接连接符 8"/>
          <p:cNvCxnSpPr/>
          <p:nvPr/>
        </p:nvCxnSpPr>
        <p:spPr bwMode="auto">
          <a:xfrm>
            <a:off x="2878267" y="3377840"/>
            <a:ext cx="236136" cy="557729"/>
          </a:xfrm>
          <a:prstGeom prst="line">
            <a:avLst/>
          </a:prstGeom>
          <a:noFill/>
          <a:ln w="9525" cap="flat" cmpd="sng" algn="ctr">
            <a:solidFill>
              <a:srgbClr val="FF0000"/>
            </a:solidFill>
            <a:prstDash val="dash"/>
            <a:round/>
            <a:headEnd type="none" w="med" len="med"/>
            <a:tailEnd type="none" w="med" len="med"/>
          </a:ln>
          <a:effectLst/>
        </p:spPr>
      </p:cxnSp>
      <p:pic>
        <p:nvPicPr>
          <p:cNvPr id="10" name="图片 9"/>
          <p:cNvPicPr>
            <a:picLocks noChangeAspect="1"/>
          </p:cNvPicPr>
          <p:nvPr/>
        </p:nvPicPr>
        <p:blipFill>
          <a:blip r:embed="rId2"/>
          <a:stretch>
            <a:fillRect/>
          </a:stretch>
        </p:blipFill>
        <p:spPr>
          <a:xfrm flipH="1">
            <a:off x="4407251" y="2774344"/>
            <a:ext cx="198368" cy="1217291"/>
          </a:xfrm>
          <a:prstGeom prst="rect">
            <a:avLst/>
          </a:prstGeom>
        </p:spPr>
      </p:pic>
      <p:cxnSp>
        <p:nvCxnSpPr>
          <p:cNvPr id="11" name="直接连接符 10"/>
          <p:cNvCxnSpPr/>
          <p:nvPr/>
        </p:nvCxnSpPr>
        <p:spPr bwMode="auto">
          <a:xfrm flipV="1">
            <a:off x="4605619" y="2758015"/>
            <a:ext cx="239029" cy="565692"/>
          </a:xfrm>
          <a:prstGeom prst="line">
            <a:avLst/>
          </a:prstGeom>
          <a:noFill/>
          <a:ln w="9525" cap="flat" cmpd="sng" algn="ctr">
            <a:solidFill>
              <a:srgbClr val="FF0000"/>
            </a:solidFill>
            <a:prstDash val="dash"/>
            <a:round/>
            <a:headEnd type="none" w="med" len="med"/>
            <a:tailEnd type="none" w="med" len="med"/>
          </a:ln>
          <a:effectLst/>
        </p:spPr>
      </p:cxnSp>
      <p:cxnSp>
        <p:nvCxnSpPr>
          <p:cNvPr id="12" name="直接连接符 11"/>
          <p:cNvCxnSpPr/>
          <p:nvPr/>
        </p:nvCxnSpPr>
        <p:spPr bwMode="auto">
          <a:xfrm flipV="1">
            <a:off x="4605619" y="2774343"/>
            <a:ext cx="843770" cy="565694"/>
          </a:xfrm>
          <a:prstGeom prst="line">
            <a:avLst/>
          </a:prstGeom>
          <a:noFill/>
          <a:ln w="9525" cap="flat" cmpd="sng" algn="ctr">
            <a:solidFill>
              <a:srgbClr val="FF0000"/>
            </a:solidFill>
            <a:prstDash val="dash"/>
            <a:round/>
            <a:headEnd type="none" w="med" len="med"/>
            <a:tailEnd type="none" w="med" len="med"/>
          </a:ln>
          <a:effectLst/>
        </p:spPr>
      </p:cxnSp>
      <p:pic>
        <p:nvPicPr>
          <p:cNvPr id="13" name="图片 12"/>
          <p:cNvPicPr>
            <a:picLocks noChangeAspect="1"/>
          </p:cNvPicPr>
          <p:nvPr/>
        </p:nvPicPr>
        <p:blipFill>
          <a:blip r:embed="rId2"/>
          <a:stretch>
            <a:fillRect/>
          </a:stretch>
        </p:blipFill>
        <p:spPr>
          <a:xfrm flipH="1">
            <a:off x="6120045" y="2774343"/>
            <a:ext cx="203937" cy="1217291"/>
          </a:xfrm>
          <a:prstGeom prst="rect">
            <a:avLst/>
          </a:prstGeom>
        </p:spPr>
      </p:pic>
      <p:cxnSp>
        <p:nvCxnSpPr>
          <p:cNvPr id="14" name="直接连接符 13"/>
          <p:cNvCxnSpPr/>
          <p:nvPr/>
        </p:nvCxnSpPr>
        <p:spPr bwMode="auto">
          <a:xfrm>
            <a:off x="6262251" y="3328198"/>
            <a:ext cx="595768" cy="654897"/>
          </a:xfrm>
          <a:prstGeom prst="line">
            <a:avLst/>
          </a:prstGeom>
          <a:noFill/>
          <a:ln w="9525" cap="flat" cmpd="sng" algn="ctr">
            <a:solidFill>
              <a:srgbClr val="FF0000"/>
            </a:solidFill>
            <a:prstDash val="dash"/>
            <a:round/>
            <a:headEnd type="none" w="med" len="med"/>
            <a:tailEnd type="none" w="med" len="med"/>
          </a:ln>
          <a:effectLst/>
        </p:spPr>
      </p:cxnSp>
      <p:cxnSp>
        <p:nvCxnSpPr>
          <p:cNvPr id="15" name="直接连接符 14"/>
          <p:cNvCxnSpPr/>
          <p:nvPr/>
        </p:nvCxnSpPr>
        <p:spPr bwMode="auto">
          <a:xfrm flipV="1">
            <a:off x="5722127" y="3280824"/>
            <a:ext cx="517434" cy="702271"/>
          </a:xfrm>
          <a:prstGeom prst="line">
            <a:avLst/>
          </a:prstGeom>
          <a:noFill/>
          <a:ln w="9525" cap="flat" cmpd="sng" algn="ctr">
            <a:solidFill>
              <a:srgbClr val="FF0000"/>
            </a:solidFill>
            <a:prstDash val="dash"/>
            <a:round/>
            <a:headEnd type="none" w="med" len="med"/>
            <a:tailEnd type="none" w="med" len="med"/>
          </a:ln>
          <a:effectLst/>
        </p:spPr>
      </p:cxnSp>
      <p:pic>
        <p:nvPicPr>
          <p:cNvPr id="16" name="图片 15"/>
          <p:cNvPicPr>
            <a:picLocks noChangeAspect="1"/>
          </p:cNvPicPr>
          <p:nvPr/>
        </p:nvPicPr>
        <p:blipFill>
          <a:blip r:embed="rId2"/>
          <a:stretch>
            <a:fillRect/>
          </a:stretch>
        </p:blipFill>
        <p:spPr>
          <a:xfrm flipH="1">
            <a:off x="7807338" y="2758014"/>
            <a:ext cx="203937" cy="1217291"/>
          </a:xfrm>
          <a:prstGeom prst="rect">
            <a:avLst/>
          </a:prstGeom>
        </p:spPr>
      </p:pic>
      <p:cxnSp>
        <p:nvCxnSpPr>
          <p:cNvPr id="17" name="直接连接符 16"/>
          <p:cNvCxnSpPr/>
          <p:nvPr/>
        </p:nvCxnSpPr>
        <p:spPr bwMode="auto">
          <a:xfrm flipV="1">
            <a:off x="7963231" y="2786183"/>
            <a:ext cx="487973" cy="553854"/>
          </a:xfrm>
          <a:prstGeom prst="line">
            <a:avLst/>
          </a:prstGeom>
          <a:noFill/>
          <a:ln w="9525" cap="flat" cmpd="sng" algn="ctr">
            <a:solidFill>
              <a:srgbClr val="FF0000"/>
            </a:solidFill>
            <a:prstDash val="dash"/>
            <a:round/>
            <a:headEnd type="none" w="med" len="med"/>
            <a:tailEnd type="none" w="med" len="med"/>
          </a:ln>
          <a:effectLst/>
        </p:spPr>
      </p:cxnSp>
      <p:cxnSp>
        <p:nvCxnSpPr>
          <p:cNvPr id="18" name="直接连接符 17"/>
          <p:cNvCxnSpPr/>
          <p:nvPr/>
        </p:nvCxnSpPr>
        <p:spPr bwMode="auto">
          <a:xfrm>
            <a:off x="7356069" y="2877391"/>
            <a:ext cx="570785" cy="478972"/>
          </a:xfrm>
          <a:prstGeom prst="line">
            <a:avLst/>
          </a:prstGeom>
          <a:noFill/>
          <a:ln w="9525" cap="flat" cmpd="sng" algn="ctr">
            <a:solidFill>
              <a:srgbClr val="FF0000"/>
            </a:solidFill>
            <a:prstDash val="dash"/>
            <a:round/>
            <a:headEnd type="none" w="med" len="med"/>
            <a:tailEnd type="none" w="med" len="med"/>
          </a:ln>
          <a:effectLst/>
        </p:spPr>
      </p:cxnSp>
    </p:spTree>
    <p:extLst>
      <p:ext uri="{BB962C8B-B14F-4D97-AF65-F5344CB8AC3E}">
        <p14:creationId xmlns:p14="http://schemas.microsoft.com/office/powerpoint/2010/main" val="4276864849"/>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a:xfrm>
            <a:off x="197893" y="311234"/>
            <a:ext cx="6268221" cy="7148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600" dirty="0" smtClean="0">
                <a:solidFill>
                  <a:schemeClr val="bg1"/>
                </a:solidFill>
                <a:latin typeface="微软雅黑" panose="020B0503020204020204" pitchFamily="34" charset="-122"/>
                <a:ea typeface="微软雅黑" panose="020B0503020204020204" pitchFamily="34" charset="-122"/>
              </a:rPr>
              <a:t>科大讯飞麦克风阵列方案</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3" name="内容占位符 2"/>
          <p:cNvSpPr txBox="1">
            <a:spLocks/>
          </p:cNvSpPr>
          <p:nvPr/>
        </p:nvSpPr>
        <p:spPr>
          <a:xfrm>
            <a:off x="0" y="1159329"/>
            <a:ext cx="8817429" cy="5471820"/>
          </a:xfrm>
          <a:prstGeom prst="rect">
            <a:avLst/>
          </a:prstGeom>
        </p:spPr>
        <p:txBody>
          <a:bodyPr/>
          <a:lstStyle>
            <a:lvl1pPr marL="343491" indent="-343491" algn="l" defTabSz="914963" rtl="0" eaLnBrk="1" fontAlgn="base" hangingPunct="1">
              <a:spcBef>
                <a:spcPct val="20000"/>
              </a:spcBef>
              <a:spcAft>
                <a:spcPct val="0"/>
              </a:spcAft>
              <a:buChar char="•"/>
              <a:defRPr kumimoji="1" sz="2681">
                <a:solidFill>
                  <a:schemeClr val="tx1"/>
                </a:solidFill>
                <a:latin typeface="+mn-lt"/>
                <a:ea typeface="+mn-ea"/>
                <a:cs typeface="+mn-cs"/>
              </a:defRPr>
            </a:lvl1pPr>
            <a:lvl2pPr marL="743218" indent="-285736" algn="l" defTabSz="914963" rtl="0" eaLnBrk="1" fontAlgn="base" hangingPunct="1">
              <a:spcBef>
                <a:spcPct val="20000"/>
              </a:spcBef>
              <a:spcAft>
                <a:spcPct val="0"/>
              </a:spcAft>
              <a:buChar char="–"/>
              <a:defRPr kumimoji="1" sz="2489">
                <a:solidFill>
                  <a:schemeClr val="tx1"/>
                </a:solidFill>
                <a:latin typeface="+mn-lt"/>
                <a:ea typeface="+mn-ea"/>
              </a:defRPr>
            </a:lvl2pPr>
            <a:lvl3pPr marL="1142944" indent="-227981" algn="l" defTabSz="914963" rtl="0" eaLnBrk="1" fontAlgn="base" hangingPunct="1">
              <a:spcBef>
                <a:spcPct val="20000"/>
              </a:spcBef>
              <a:spcAft>
                <a:spcPct val="0"/>
              </a:spcAft>
              <a:buChar char="•"/>
              <a:defRPr kumimoji="1" sz="2298">
                <a:solidFill>
                  <a:schemeClr val="tx1"/>
                </a:solidFill>
                <a:latin typeface="+mn-lt"/>
                <a:ea typeface="+mn-ea"/>
              </a:defRPr>
            </a:lvl3pPr>
            <a:lvl4pPr marL="1600426" indent="-229501" algn="l" defTabSz="914963" rtl="0" eaLnBrk="1" fontAlgn="base" hangingPunct="1">
              <a:spcBef>
                <a:spcPct val="20000"/>
              </a:spcBef>
              <a:spcAft>
                <a:spcPct val="0"/>
              </a:spcAft>
              <a:buChar char="–"/>
              <a:defRPr kumimoji="1" sz="2011">
                <a:solidFill>
                  <a:schemeClr val="tx1"/>
                </a:solidFill>
                <a:latin typeface="+mn-lt"/>
                <a:ea typeface="+mn-ea"/>
              </a:defRPr>
            </a:lvl4pPr>
            <a:lvl5pPr marL="2057907" indent="-229501" algn="l" defTabSz="914963" rtl="0" eaLnBrk="1" fontAlgn="base" hangingPunct="1">
              <a:spcBef>
                <a:spcPct val="20000"/>
              </a:spcBef>
              <a:spcAft>
                <a:spcPct val="0"/>
              </a:spcAft>
              <a:buChar char="»"/>
              <a:defRPr kumimoji="1" sz="2011">
                <a:solidFill>
                  <a:schemeClr val="tx1"/>
                </a:solidFill>
                <a:latin typeface="+mn-lt"/>
                <a:ea typeface="+mn-ea"/>
              </a:defRPr>
            </a:lvl5pPr>
            <a:lvl6pPr marL="2495631" indent="-229501" algn="l" defTabSz="914963" rtl="0" eaLnBrk="1" fontAlgn="base" hangingPunct="1">
              <a:spcBef>
                <a:spcPct val="20000"/>
              </a:spcBef>
              <a:spcAft>
                <a:spcPct val="0"/>
              </a:spcAft>
              <a:buChar char="»"/>
              <a:defRPr kumimoji="1" sz="2011">
                <a:solidFill>
                  <a:schemeClr val="tx1"/>
                </a:solidFill>
                <a:latin typeface="+mn-lt"/>
                <a:ea typeface="+mn-ea"/>
              </a:defRPr>
            </a:lvl6pPr>
            <a:lvl7pPr marL="2933354" indent="-229501" algn="l" defTabSz="914963" rtl="0" eaLnBrk="1" fontAlgn="base" hangingPunct="1">
              <a:spcBef>
                <a:spcPct val="20000"/>
              </a:spcBef>
              <a:spcAft>
                <a:spcPct val="0"/>
              </a:spcAft>
              <a:buChar char="»"/>
              <a:defRPr kumimoji="1" sz="2011">
                <a:solidFill>
                  <a:schemeClr val="tx1"/>
                </a:solidFill>
                <a:latin typeface="+mn-lt"/>
                <a:ea typeface="+mn-ea"/>
              </a:defRPr>
            </a:lvl7pPr>
            <a:lvl8pPr marL="3371077" indent="-229501" algn="l" defTabSz="914963" rtl="0" eaLnBrk="1" fontAlgn="base" hangingPunct="1">
              <a:spcBef>
                <a:spcPct val="20000"/>
              </a:spcBef>
              <a:spcAft>
                <a:spcPct val="0"/>
              </a:spcAft>
              <a:buChar char="»"/>
              <a:defRPr kumimoji="1" sz="2011">
                <a:solidFill>
                  <a:schemeClr val="tx1"/>
                </a:solidFill>
                <a:latin typeface="+mn-lt"/>
                <a:ea typeface="+mn-ea"/>
              </a:defRPr>
            </a:lvl8pPr>
            <a:lvl9pPr marL="3808800" indent="-229501" algn="l" defTabSz="914963" rtl="0" eaLnBrk="1" fontAlgn="base" hangingPunct="1">
              <a:spcBef>
                <a:spcPct val="20000"/>
              </a:spcBef>
              <a:spcAft>
                <a:spcPct val="0"/>
              </a:spcAft>
              <a:buChar char="»"/>
              <a:defRPr kumimoji="1" sz="2011">
                <a:solidFill>
                  <a:schemeClr val="tx1"/>
                </a:solidFill>
                <a:latin typeface="+mn-lt"/>
                <a:ea typeface="+mn-ea"/>
              </a:defRPr>
            </a:lvl9pPr>
          </a:lstStyle>
          <a:p>
            <a:r>
              <a:rPr lang="zh-CN" altLang="en-US" sz="3200" kern="0" dirty="0">
                <a:solidFill>
                  <a:schemeClr val="bg1"/>
                </a:solidFill>
                <a:latin typeface="微软雅黑" panose="020B0503020204020204" pitchFamily="34" charset="-122"/>
                <a:ea typeface="微软雅黑" panose="020B0503020204020204" pitchFamily="34" charset="-122"/>
              </a:rPr>
              <a:t>差分</a:t>
            </a:r>
            <a:r>
              <a:rPr lang="zh-CN" altLang="en-US" sz="3200" kern="0" dirty="0" smtClean="0">
                <a:solidFill>
                  <a:schemeClr val="bg1"/>
                </a:solidFill>
                <a:latin typeface="微软雅黑" panose="020B0503020204020204" pitchFamily="34" charset="-122"/>
                <a:ea typeface="微软雅黑" panose="020B0503020204020204" pitchFamily="34" charset="-122"/>
              </a:rPr>
              <a:t>麦克风阵列</a:t>
            </a:r>
            <a:r>
              <a:rPr lang="zh-CN" altLang="en-US" sz="2800" kern="0" dirty="0" smtClean="0">
                <a:solidFill>
                  <a:schemeClr val="bg1"/>
                </a:solidFill>
                <a:latin typeface="微软雅黑" panose="020B0503020204020204" pitchFamily="34" charset="-122"/>
                <a:ea typeface="微软雅黑" panose="020B0503020204020204" pitchFamily="34" charset="-122"/>
              </a:rPr>
              <a:t>（</a:t>
            </a:r>
            <a:r>
              <a:rPr lang="en-US" altLang="zh-CN" sz="2800" kern="0" dirty="0" smtClean="0">
                <a:solidFill>
                  <a:schemeClr val="bg1"/>
                </a:solidFill>
                <a:latin typeface="微软雅黑" panose="020B0503020204020204" pitchFamily="34" charset="-122"/>
                <a:ea typeface="微软雅黑" panose="020B0503020204020204" pitchFamily="34" charset="-122"/>
              </a:rPr>
              <a:t>Differential Microphone Array</a:t>
            </a:r>
            <a:r>
              <a:rPr lang="zh-CN" altLang="en-US" sz="2800" kern="0" dirty="0" smtClean="0">
                <a:solidFill>
                  <a:schemeClr val="bg1"/>
                </a:solidFill>
                <a:latin typeface="微软雅黑" panose="020B0503020204020204" pitchFamily="34" charset="-122"/>
                <a:ea typeface="微软雅黑" panose="020B0503020204020204" pitchFamily="34" charset="-122"/>
              </a:rPr>
              <a:t>）</a:t>
            </a:r>
            <a:endParaRPr lang="en-US" altLang="zh-CN" sz="3200" kern="0" dirty="0" smtClean="0">
              <a:solidFill>
                <a:schemeClr val="bg1"/>
              </a:solidFill>
              <a:latin typeface="微软雅黑" panose="020B0503020204020204" pitchFamily="34" charset="-122"/>
              <a:ea typeface="微软雅黑" panose="020B0503020204020204" pitchFamily="34" charset="-122"/>
            </a:endParaRPr>
          </a:p>
          <a:p>
            <a:pPr lvl="1"/>
            <a:r>
              <a:rPr lang="zh-CN" altLang="en-US" sz="2400" kern="0" dirty="0">
                <a:solidFill>
                  <a:schemeClr val="bg1"/>
                </a:solidFill>
                <a:latin typeface="微软雅黑" panose="020B0503020204020204" pitchFamily="34" charset="-122"/>
                <a:ea typeface="微软雅黑" panose="020B0503020204020204" pitchFamily="34" charset="-122"/>
              </a:rPr>
              <a:t>定义</a:t>
            </a:r>
            <a:r>
              <a:rPr lang="zh-CN" altLang="en-US" sz="2400" kern="0" dirty="0" smtClean="0">
                <a:solidFill>
                  <a:schemeClr val="bg1"/>
                </a:solidFill>
                <a:latin typeface="微软雅黑" panose="020B0503020204020204" pitchFamily="34" charset="-122"/>
                <a:ea typeface="微软雅黑" panose="020B0503020204020204" pitchFamily="34" charset="-122"/>
              </a:rPr>
              <a:t>：阵列的输出</a:t>
            </a:r>
            <a:endParaRPr lang="en-US" altLang="zh-CN" sz="2400" kern="0" dirty="0" smtClean="0">
              <a:solidFill>
                <a:schemeClr val="bg1"/>
              </a:solidFill>
              <a:latin typeface="微软雅黑" panose="020B0503020204020204" pitchFamily="34" charset="-122"/>
              <a:ea typeface="微软雅黑" panose="020B0503020204020204" pitchFamily="34" charset="-122"/>
            </a:endParaRPr>
          </a:p>
          <a:p>
            <a:pPr marL="457482" lvl="1" indent="0">
              <a:buNone/>
            </a:pPr>
            <a:r>
              <a:rPr lang="zh-CN" altLang="en-US" sz="2400" kern="0" dirty="0" smtClean="0">
                <a:solidFill>
                  <a:schemeClr val="bg1"/>
                </a:solidFill>
                <a:latin typeface="微软雅黑" panose="020B0503020204020204" pitchFamily="34" charset="-122"/>
                <a:ea typeface="微软雅黑" panose="020B0503020204020204" pitchFamily="34" charset="-122"/>
              </a:rPr>
              <a:t>信号为各个阵元信号</a:t>
            </a:r>
            <a:endParaRPr lang="en-US" altLang="zh-CN" sz="2400" kern="0" dirty="0" smtClean="0">
              <a:solidFill>
                <a:schemeClr val="bg1"/>
              </a:solidFill>
              <a:latin typeface="微软雅黑" panose="020B0503020204020204" pitchFamily="34" charset="-122"/>
              <a:ea typeface="微软雅黑" panose="020B0503020204020204" pitchFamily="34" charset="-122"/>
            </a:endParaRPr>
          </a:p>
          <a:p>
            <a:pPr marL="457482" lvl="1" indent="0">
              <a:buNone/>
            </a:pPr>
            <a:r>
              <a:rPr lang="zh-CN" altLang="en-US" sz="2400" kern="0" dirty="0" smtClean="0">
                <a:solidFill>
                  <a:schemeClr val="bg1"/>
                </a:solidFill>
                <a:latin typeface="微软雅黑" panose="020B0503020204020204" pitchFamily="34" charset="-122"/>
                <a:ea typeface="微软雅黑" panose="020B0503020204020204" pitchFamily="34" charset="-122"/>
              </a:rPr>
              <a:t>的加权相减。</a:t>
            </a:r>
            <a:endParaRPr lang="en-US" altLang="zh-CN" sz="2400" kern="0" dirty="0" smtClean="0">
              <a:solidFill>
                <a:schemeClr val="bg1"/>
              </a:solidFill>
              <a:latin typeface="微软雅黑" panose="020B0503020204020204" pitchFamily="34" charset="-122"/>
              <a:ea typeface="微软雅黑" panose="020B0503020204020204" pitchFamily="34" charset="-122"/>
            </a:endParaRPr>
          </a:p>
          <a:p>
            <a:pPr marL="914963" lvl="2" indent="0">
              <a:buNone/>
            </a:pPr>
            <a:endParaRPr lang="en-US" altLang="zh-CN" sz="2209" kern="0" dirty="0" smtClean="0">
              <a:solidFill>
                <a:schemeClr val="bg1"/>
              </a:solidFill>
              <a:latin typeface="微软雅黑" panose="020B0503020204020204" pitchFamily="34" charset="-122"/>
              <a:ea typeface="微软雅黑" panose="020B0503020204020204" pitchFamily="34" charset="-122"/>
            </a:endParaRPr>
          </a:p>
          <a:p>
            <a:pPr lvl="2"/>
            <a:endParaRPr lang="en-US" altLang="zh-CN" sz="2209" kern="0" dirty="0">
              <a:solidFill>
                <a:schemeClr val="bg1"/>
              </a:solidFill>
              <a:latin typeface="微软雅黑" panose="020B0503020204020204" pitchFamily="34" charset="-122"/>
              <a:ea typeface="微软雅黑" panose="020B0503020204020204" pitchFamily="34" charset="-122"/>
            </a:endParaRPr>
          </a:p>
          <a:p>
            <a:pPr lvl="2"/>
            <a:endParaRPr lang="en-US" altLang="zh-CN" sz="2209" kern="0" dirty="0" smtClean="0">
              <a:solidFill>
                <a:schemeClr val="bg1"/>
              </a:solidFill>
              <a:latin typeface="微软雅黑" panose="020B0503020204020204" pitchFamily="34" charset="-122"/>
              <a:ea typeface="微软雅黑" panose="020B0503020204020204" pitchFamily="34" charset="-122"/>
            </a:endParaRPr>
          </a:p>
          <a:p>
            <a:pPr lvl="2"/>
            <a:endParaRPr lang="en-US" altLang="zh-CN" sz="2209" kern="0" dirty="0">
              <a:solidFill>
                <a:schemeClr val="bg1"/>
              </a:solidFill>
              <a:latin typeface="微软雅黑" panose="020B0503020204020204" pitchFamily="34" charset="-122"/>
              <a:ea typeface="微软雅黑" panose="020B0503020204020204" pitchFamily="34" charset="-122"/>
            </a:endParaRPr>
          </a:p>
          <a:p>
            <a:pPr marL="0" indent="0">
              <a:buFontTx/>
              <a:buNone/>
            </a:pPr>
            <a:endParaRPr lang="en-US" altLang="zh-CN" sz="2924" kern="0" dirty="0" smtClean="0">
              <a:solidFill>
                <a:schemeClr val="bg1"/>
              </a:solidFill>
              <a:latin typeface="微软雅黑" panose="020B0503020204020204" pitchFamily="34" charset="-122"/>
              <a:ea typeface="微软雅黑" panose="020B0503020204020204" pitchFamily="34" charset="-122"/>
            </a:endParaRPr>
          </a:p>
          <a:p>
            <a:pPr lvl="1"/>
            <a:endParaRPr lang="en-US" altLang="zh-CN" sz="2507" kern="0" dirty="0" smtClean="0">
              <a:solidFill>
                <a:schemeClr val="bg1"/>
              </a:solidFill>
              <a:latin typeface="微软雅黑" panose="020B0503020204020204" pitchFamily="34" charset="-122"/>
              <a:ea typeface="微软雅黑" panose="020B0503020204020204" pitchFamily="34" charset="-122"/>
            </a:endParaRPr>
          </a:p>
          <a:p>
            <a:pPr lvl="1"/>
            <a:endParaRPr lang="en-US" altLang="zh-CN" sz="2507" kern="0" dirty="0" smtClean="0">
              <a:solidFill>
                <a:schemeClr val="bg1"/>
              </a:solidFill>
              <a:latin typeface="微软雅黑" panose="020B0503020204020204" pitchFamily="34" charset="-122"/>
              <a:ea typeface="微软雅黑" panose="020B0503020204020204" pitchFamily="34" charset="-122"/>
            </a:endParaRPr>
          </a:p>
        </p:txBody>
      </p:sp>
      <p:pic>
        <p:nvPicPr>
          <p:cNvPr id="4" name="Picture 8" descr="3-Order-D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5297" y="2138032"/>
            <a:ext cx="4616450" cy="4181475"/>
          </a:xfrm>
          <a:prstGeom prst="rect">
            <a:avLst/>
          </a:prstGeom>
          <a:solidFill>
            <a:schemeClr val="bg2">
              <a:lumMod val="75000"/>
            </a:schemeClr>
          </a:solidFill>
          <a:extLst/>
        </p:spPr>
      </p:pic>
      <p:graphicFrame>
        <p:nvGraphicFramePr>
          <p:cNvPr id="5" name="对象 4"/>
          <p:cNvGraphicFramePr>
            <a:graphicFrameLocks noChangeAspect="1"/>
          </p:cNvGraphicFramePr>
          <p:nvPr>
            <p:extLst>
              <p:ext uri="{D42A27DB-BD31-4B8C-83A1-F6EECF244321}">
                <p14:modId xmlns:p14="http://schemas.microsoft.com/office/powerpoint/2010/main" val="771018873"/>
              </p:ext>
            </p:extLst>
          </p:nvPr>
        </p:nvGraphicFramePr>
        <p:xfrm>
          <a:off x="623888" y="3698875"/>
          <a:ext cx="2863850" cy="2614613"/>
        </p:xfrm>
        <a:graphic>
          <a:graphicData uri="http://schemas.openxmlformats.org/presentationml/2006/ole">
            <mc:AlternateContent xmlns:mc="http://schemas.openxmlformats.org/markup-compatibility/2006">
              <mc:Choice xmlns:v="urn:schemas-microsoft-com:vml" Requires="v">
                <p:oleObj spid="_x0000_s9245" name="公式" r:id="rId4" imgW="1752600" imgH="1600200" progId="Equation.3">
                  <p:embed/>
                </p:oleObj>
              </mc:Choice>
              <mc:Fallback>
                <p:oleObj name="公式" r:id="rId4" imgW="1752600" imgH="1600200" progId="Equation.3">
                  <p:embed/>
                  <p:pic>
                    <p:nvPicPr>
                      <p:cNvPr id="0" name=""/>
                      <p:cNvPicPr/>
                      <p:nvPr/>
                    </p:nvPicPr>
                    <p:blipFill>
                      <a:blip r:embed="rId5"/>
                      <a:stretch>
                        <a:fillRect/>
                      </a:stretch>
                    </p:blipFill>
                    <p:spPr>
                      <a:xfrm>
                        <a:off x="623888" y="3698875"/>
                        <a:ext cx="2863850" cy="2614613"/>
                      </a:xfrm>
                      <a:prstGeom prst="rect">
                        <a:avLst/>
                      </a:prstGeom>
                      <a:solidFill>
                        <a:srgbClr val="E2F0D9"/>
                      </a:solidFill>
                    </p:spPr>
                  </p:pic>
                </p:oleObj>
              </mc:Fallback>
            </mc:AlternateContent>
          </a:graphicData>
        </a:graphic>
      </p:graphicFrame>
    </p:spTree>
    <p:extLst>
      <p:ext uri="{BB962C8B-B14F-4D97-AF65-F5344CB8AC3E}">
        <p14:creationId xmlns:p14="http://schemas.microsoft.com/office/powerpoint/2010/main" val="661024333"/>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a:xfrm>
            <a:off x="197893" y="311234"/>
            <a:ext cx="6268221" cy="7148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600" dirty="0" smtClean="0">
                <a:solidFill>
                  <a:schemeClr val="bg1"/>
                </a:solidFill>
                <a:latin typeface="微软雅黑" panose="020B0503020204020204" pitchFamily="34" charset="-122"/>
                <a:ea typeface="微软雅黑" panose="020B0503020204020204" pitchFamily="34" charset="-122"/>
              </a:rPr>
              <a:t>科大讯飞麦克风阵列方案</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3" name="内容占位符 2"/>
          <p:cNvSpPr txBox="1">
            <a:spLocks/>
          </p:cNvSpPr>
          <p:nvPr/>
        </p:nvSpPr>
        <p:spPr>
          <a:xfrm>
            <a:off x="197893" y="1109000"/>
            <a:ext cx="8817429" cy="5471820"/>
          </a:xfrm>
          <a:prstGeom prst="rect">
            <a:avLst/>
          </a:prstGeom>
          <a:ln>
            <a:noFill/>
          </a:ln>
        </p:spPr>
        <p:txBody>
          <a:bodyPr/>
          <a:lstStyle>
            <a:lvl1pPr marL="343491" indent="-343491" algn="l" defTabSz="914963" rtl="0" eaLnBrk="1" fontAlgn="base" hangingPunct="1">
              <a:spcBef>
                <a:spcPct val="20000"/>
              </a:spcBef>
              <a:spcAft>
                <a:spcPct val="0"/>
              </a:spcAft>
              <a:buChar char="•"/>
              <a:defRPr kumimoji="1" sz="2681">
                <a:solidFill>
                  <a:schemeClr val="tx1"/>
                </a:solidFill>
                <a:latin typeface="+mn-lt"/>
                <a:ea typeface="+mn-ea"/>
                <a:cs typeface="+mn-cs"/>
              </a:defRPr>
            </a:lvl1pPr>
            <a:lvl2pPr marL="743218" indent="-285736" algn="l" defTabSz="914963" rtl="0" eaLnBrk="1" fontAlgn="base" hangingPunct="1">
              <a:spcBef>
                <a:spcPct val="20000"/>
              </a:spcBef>
              <a:spcAft>
                <a:spcPct val="0"/>
              </a:spcAft>
              <a:buChar char="–"/>
              <a:defRPr kumimoji="1" sz="2489">
                <a:solidFill>
                  <a:schemeClr val="tx1"/>
                </a:solidFill>
                <a:latin typeface="+mn-lt"/>
                <a:ea typeface="+mn-ea"/>
              </a:defRPr>
            </a:lvl2pPr>
            <a:lvl3pPr marL="1142944" indent="-227981" algn="l" defTabSz="914963" rtl="0" eaLnBrk="1" fontAlgn="base" hangingPunct="1">
              <a:spcBef>
                <a:spcPct val="20000"/>
              </a:spcBef>
              <a:spcAft>
                <a:spcPct val="0"/>
              </a:spcAft>
              <a:buChar char="•"/>
              <a:defRPr kumimoji="1" sz="2298">
                <a:solidFill>
                  <a:schemeClr val="tx1"/>
                </a:solidFill>
                <a:latin typeface="+mn-lt"/>
                <a:ea typeface="+mn-ea"/>
              </a:defRPr>
            </a:lvl3pPr>
            <a:lvl4pPr marL="1600426" indent="-229501" algn="l" defTabSz="914963" rtl="0" eaLnBrk="1" fontAlgn="base" hangingPunct="1">
              <a:spcBef>
                <a:spcPct val="20000"/>
              </a:spcBef>
              <a:spcAft>
                <a:spcPct val="0"/>
              </a:spcAft>
              <a:buChar char="–"/>
              <a:defRPr kumimoji="1" sz="2011">
                <a:solidFill>
                  <a:schemeClr val="tx1"/>
                </a:solidFill>
                <a:latin typeface="+mn-lt"/>
                <a:ea typeface="+mn-ea"/>
              </a:defRPr>
            </a:lvl4pPr>
            <a:lvl5pPr marL="2057907" indent="-229501" algn="l" defTabSz="914963" rtl="0" eaLnBrk="1" fontAlgn="base" hangingPunct="1">
              <a:spcBef>
                <a:spcPct val="20000"/>
              </a:spcBef>
              <a:spcAft>
                <a:spcPct val="0"/>
              </a:spcAft>
              <a:buChar char="»"/>
              <a:defRPr kumimoji="1" sz="2011">
                <a:solidFill>
                  <a:schemeClr val="tx1"/>
                </a:solidFill>
                <a:latin typeface="+mn-lt"/>
                <a:ea typeface="+mn-ea"/>
              </a:defRPr>
            </a:lvl5pPr>
            <a:lvl6pPr marL="2495631" indent="-229501" algn="l" defTabSz="914963" rtl="0" eaLnBrk="1" fontAlgn="base" hangingPunct="1">
              <a:spcBef>
                <a:spcPct val="20000"/>
              </a:spcBef>
              <a:spcAft>
                <a:spcPct val="0"/>
              </a:spcAft>
              <a:buChar char="»"/>
              <a:defRPr kumimoji="1" sz="2011">
                <a:solidFill>
                  <a:schemeClr val="tx1"/>
                </a:solidFill>
                <a:latin typeface="+mn-lt"/>
                <a:ea typeface="+mn-ea"/>
              </a:defRPr>
            </a:lvl6pPr>
            <a:lvl7pPr marL="2933354" indent="-229501" algn="l" defTabSz="914963" rtl="0" eaLnBrk="1" fontAlgn="base" hangingPunct="1">
              <a:spcBef>
                <a:spcPct val="20000"/>
              </a:spcBef>
              <a:spcAft>
                <a:spcPct val="0"/>
              </a:spcAft>
              <a:buChar char="»"/>
              <a:defRPr kumimoji="1" sz="2011">
                <a:solidFill>
                  <a:schemeClr val="tx1"/>
                </a:solidFill>
                <a:latin typeface="+mn-lt"/>
                <a:ea typeface="+mn-ea"/>
              </a:defRPr>
            </a:lvl7pPr>
            <a:lvl8pPr marL="3371077" indent="-229501" algn="l" defTabSz="914963" rtl="0" eaLnBrk="1" fontAlgn="base" hangingPunct="1">
              <a:spcBef>
                <a:spcPct val="20000"/>
              </a:spcBef>
              <a:spcAft>
                <a:spcPct val="0"/>
              </a:spcAft>
              <a:buChar char="»"/>
              <a:defRPr kumimoji="1" sz="2011">
                <a:solidFill>
                  <a:schemeClr val="tx1"/>
                </a:solidFill>
                <a:latin typeface="+mn-lt"/>
                <a:ea typeface="+mn-ea"/>
              </a:defRPr>
            </a:lvl8pPr>
            <a:lvl9pPr marL="3808800" indent="-229501" algn="l" defTabSz="914963" rtl="0" eaLnBrk="1" fontAlgn="base" hangingPunct="1">
              <a:spcBef>
                <a:spcPct val="20000"/>
              </a:spcBef>
              <a:spcAft>
                <a:spcPct val="0"/>
              </a:spcAft>
              <a:buChar char="»"/>
              <a:defRPr kumimoji="1" sz="2011">
                <a:solidFill>
                  <a:schemeClr val="tx1"/>
                </a:solidFill>
                <a:latin typeface="+mn-lt"/>
                <a:ea typeface="+mn-ea"/>
              </a:defRPr>
            </a:lvl9pPr>
          </a:lstStyle>
          <a:p>
            <a:r>
              <a:rPr lang="zh-CN" altLang="en-US" sz="3200" kern="0" dirty="0">
                <a:solidFill>
                  <a:schemeClr val="bg1"/>
                </a:solidFill>
                <a:latin typeface="微软雅黑" panose="020B0503020204020204" pitchFamily="34" charset="-122"/>
                <a:ea typeface="微软雅黑" panose="020B0503020204020204" pitchFamily="34" charset="-122"/>
              </a:rPr>
              <a:t>差分</a:t>
            </a:r>
            <a:r>
              <a:rPr lang="zh-CN" altLang="en-US" sz="3200" kern="0" dirty="0" smtClean="0">
                <a:solidFill>
                  <a:schemeClr val="bg1"/>
                </a:solidFill>
                <a:latin typeface="微软雅黑" panose="020B0503020204020204" pitchFamily="34" charset="-122"/>
                <a:ea typeface="微软雅黑" panose="020B0503020204020204" pitchFamily="34" charset="-122"/>
              </a:rPr>
              <a:t>麦克风阵列</a:t>
            </a:r>
            <a:r>
              <a:rPr lang="zh-CN" altLang="en-US" sz="2800" kern="0" dirty="0" smtClean="0">
                <a:solidFill>
                  <a:schemeClr val="bg1"/>
                </a:solidFill>
                <a:latin typeface="微软雅黑" panose="020B0503020204020204" pitchFamily="34" charset="-122"/>
                <a:ea typeface="微软雅黑" panose="020B0503020204020204" pitchFamily="34" charset="-122"/>
              </a:rPr>
              <a:t>（</a:t>
            </a:r>
            <a:r>
              <a:rPr lang="en-US" altLang="zh-CN" sz="2800" kern="0" dirty="0" smtClean="0">
                <a:solidFill>
                  <a:schemeClr val="bg1"/>
                </a:solidFill>
                <a:latin typeface="微软雅黑" panose="020B0503020204020204" pitchFamily="34" charset="-122"/>
                <a:ea typeface="微软雅黑" panose="020B0503020204020204" pitchFamily="34" charset="-122"/>
              </a:rPr>
              <a:t>Differential Microphone Array</a:t>
            </a:r>
            <a:r>
              <a:rPr lang="zh-CN" altLang="en-US" sz="2800" kern="0" dirty="0" smtClean="0">
                <a:solidFill>
                  <a:schemeClr val="bg1"/>
                </a:solidFill>
                <a:latin typeface="微软雅黑" panose="020B0503020204020204" pitchFamily="34" charset="-122"/>
                <a:ea typeface="微软雅黑" panose="020B0503020204020204" pitchFamily="34" charset="-122"/>
              </a:rPr>
              <a:t>）</a:t>
            </a:r>
            <a:endParaRPr lang="en-US" altLang="zh-CN" sz="3200" kern="0" dirty="0" smtClean="0">
              <a:solidFill>
                <a:schemeClr val="bg1"/>
              </a:solidFill>
              <a:latin typeface="微软雅黑" panose="020B0503020204020204" pitchFamily="34" charset="-122"/>
              <a:ea typeface="微软雅黑" panose="020B0503020204020204" pitchFamily="34" charset="-122"/>
            </a:endParaRPr>
          </a:p>
          <a:p>
            <a:pPr lvl="1"/>
            <a:r>
              <a:rPr lang="zh-CN" altLang="en-US" sz="2400" kern="0" dirty="0" smtClean="0">
                <a:solidFill>
                  <a:schemeClr val="bg1"/>
                </a:solidFill>
                <a:latin typeface="微软雅黑" panose="020B0503020204020204" pitchFamily="34" charset="-122"/>
                <a:ea typeface="微软雅黑" panose="020B0503020204020204" pitchFamily="34" charset="-122"/>
              </a:rPr>
              <a:t>差分阵列的特点：</a:t>
            </a:r>
            <a:endParaRPr lang="en-US" altLang="zh-CN" sz="2400" kern="0" dirty="0" smtClean="0">
              <a:solidFill>
                <a:schemeClr val="bg1"/>
              </a:solidFill>
              <a:latin typeface="微软雅黑" panose="020B0503020204020204" pitchFamily="34" charset="-122"/>
              <a:ea typeface="微软雅黑" panose="020B0503020204020204" pitchFamily="34" charset="-122"/>
            </a:endParaRPr>
          </a:p>
          <a:p>
            <a:pPr lvl="2"/>
            <a:r>
              <a:rPr lang="zh-CN" altLang="en-US" sz="2000" kern="0" dirty="0" smtClean="0">
                <a:solidFill>
                  <a:schemeClr val="bg1"/>
                </a:solidFill>
                <a:latin typeface="微软雅黑" panose="020B0503020204020204" pitchFamily="34" charset="-122"/>
                <a:ea typeface="微软雅黑" panose="020B0503020204020204" pitchFamily="34" charset="-122"/>
              </a:rPr>
              <a:t>拾音波束在语音全频带宽度相同，具有相同的降噪效果</a:t>
            </a:r>
            <a:endParaRPr lang="en-US" altLang="zh-CN" sz="2000" kern="0" dirty="0" smtClean="0">
              <a:solidFill>
                <a:schemeClr val="bg1"/>
              </a:solidFill>
              <a:latin typeface="微软雅黑" panose="020B0503020204020204" pitchFamily="34" charset="-122"/>
              <a:ea typeface="微软雅黑" panose="020B0503020204020204" pitchFamily="34" charset="-122"/>
            </a:endParaRPr>
          </a:p>
          <a:p>
            <a:pPr lvl="2"/>
            <a:r>
              <a:rPr lang="zh-CN" altLang="en-US" sz="2000" kern="0" dirty="0">
                <a:solidFill>
                  <a:schemeClr val="bg1"/>
                </a:solidFill>
                <a:latin typeface="微软雅黑" panose="020B0503020204020204" pitchFamily="34" charset="-122"/>
                <a:ea typeface="微软雅黑" panose="020B0503020204020204" pitchFamily="34" charset="-122"/>
              </a:rPr>
              <a:t>拾</a:t>
            </a:r>
            <a:r>
              <a:rPr lang="zh-CN" altLang="en-US" sz="2000" kern="0" dirty="0" smtClean="0">
                <a:solidFill>
                  <a:schemeClr val="bg1"/>
                </a:solidFill>
                <a:latin typeface="微软雅黑" panose="020B0503020204020204" pitchFamily="34" charset="-122"/>
                <a:ea typeface="微软雅黑" panose="020B0503020204020204" pitchFamily="34" charset="-122"/>
              </a:rPr>
              <a:t>音波束只能对准轴向。因此适合声源方向相对固定的应用场合</a:t>
            </a:r>
            <a:endParaRPr lang="en-US" altLang="zh-CN" sz="2000" kern="0" dirty="0" smtClean="0">
              <a:solidFill>
                <a:schemeClr val="bg1"/>
              </a:solidFill>
              <a:latin typeface="微软雅黑" panose="020B0503020204020204" pitchFamily="34" charset="-122"/>
              <a:ea typeface="微软雅黑" panose="020B0503020204020204" pitchFamily="34" charset="-122"/>
            </a:endParaRPr>
          </a:p>
          <a:p>
            <a:pPr lvl="2"/>
            <a:endParaRPr lang="en-US" altLang="zh-CN" sz="2209" kern="0" dirty="0">
              <a:solidFill>
                <a:schemeClr val="bg1"/>
              </a:solidFill>
              <a:latin typeface="微软雅黑" panose="020B0503020204020204" pitchFamily="34" charset="-122"/>
              <a:ea typeface="微软雅黑" panose="020B0503020204020204" pitchFamily="34" charset="-122"/>
            </a:endParaRPr>
          </a:p>
          <a:p>
            <a:pPr lvl="2"/>
            <a:endParaRPr lang="en-US" altLang="zh-CN" sz="2209" kern="0" dirty="0" smtClean="0">
              <a:solidFill>
                <a:schemeClr val="bg1"/>
              </a:solidFill>
              <a:latin typeface="微软雅黑" panose="020B0503020204020204" pitchFamily="34" charset="-122"/>
              <a:ea typeface="微软雅黑" panose="020B0503020204020204" pitchFamily="34" charset="-122"/>
            </a:endParaRPr>
          </a:p>
          <a:p>
            <a:pPr lvl="2"/>
            <a:endParaRPr lang="en-US" altLang="zh-CN" sz="2209" kern="0" dirty="0">
              <a:solidFill>
                <a:schemeClr val="bg1"/>
              </a:solidFill>
              <a:latin typeface="微软雅黑" panose="020B0503020204020204" pitchFamily="34" charset="-122"/>
              <a:ea typeface="微软雅黑" panose="020B0503020204020204" pitchFamily="34" charset="-122"/>
            </a:endParaRPr>
          </a:p>
          <a:p>
            <a:pPr lvl="2"/>
            <a:endParaRPr lang="en-US" altLang="zh-CN" sz="2209" kern="0" dirty="0" smtClean="0">
              <a:solidFill>
                <a:schemeClr val="bg1"/>
              </a:solidFill>
              <a:latin typeface="微软雅黑" panose="020B0503020204020204" pitchFamily="34" charset="-122"/>
              <a:ea typeface="微软雅黑" panose="020B0503020204020204" pitchFamily="34" charset="-122"/>
            </a:endParaRPr>
          </a:p>
          <a:p>
            <a:pPr lvl="2"/>
            <a:r>
              <a:rPr lang="zh-CN" altLang="en-US" sz="2000" kern="0" dirty="0" smtClean="0">
                <a:solidFill>
                  <a:schemeClr val="bg1"/>
                </a:solidFill>
                <a:latin typeface="微软雅黑" panose="020B0503020204020204" pitchFamily="34" charset="-122"/>
                <a:ea typeface="微软雅黑" panose="020B0503020204020204" pitchFamily="34" charset="-122"/>
              </a:rPr>
              <a:t>阵元间距越小，波束就越窄，降噪效果越好，因此设备可以做的很小巧</a:t>
            </a:r>
            <a:endParaRPr lang="en-US" altLang="zh-CN" sz="2000" kern="0" dirty="0" smtClean="0">
              <a:solidFill>
                <a:schemeClr val="bg1"/>
              </a:solidFill>
              <a:latin typeface="微软雅黑" panose="020B0503020204020204" pitchFamily="34" charset="-122"/>
              <a:ea typeface="微软雅黑" panose="020B0503020204020204" pitchFamily="34" charset="-122"/>
            </a:endParaRPr>
          </a:p>
          <a:p>
            <a:pPr lvl="2"/>
            <a:endParaRPr lang="en-US" altLang="zh-CN" sz="2209" kern="0" dirty="0" smtClean="0">
              <a:solidFill>
                <a:schemeClr val="bg1"/>
              </a:solidFill>
              <a:latin typeface="微软雅黑" panose="020B0503020204020204" pitchFamily="34" charset="-122"/>
              <a:ea typeface="微软雅黑" panose="020B0503020204020204" pitchFamily="34" charset="-122"/>
            </a:endParaRPr>
          </a:p>
          <a:p>
            <a:pPr lvl="2"/>
            <a:r>
              <a:rPr lang="zh-CN" altLang="en-US" sz="2400" kern="0" dirty="0" smtClean="0">
                <a:solidFill>
                  <a:srgbClr val="FF0000"/>
                </a:solidFill>
                <a:latin typeface="微软雅黑" panose="020B0503020204020204" pitchFamily="34" charset="-122"/>
                <a:ea typeface="微软雅黑" panose="020B0503020204020204" pitchFamily="34" charset="-122"/>
              </a:rPr>
              <a:t>推荐应用场景：采访话筒、录音笔</a:t>
            </a:r>
            <a:endParaRPr lang="en-US" altLang="zh-CN" sz="2400" kern="0" dirty="0" smtClean="0">
              <a:solidFill>
                <a:srgbClr val="FF0000"/>
              </a:solidFill>
              <a:latin typeface="微软雅黑" panose="020B0503020204020204" pitchFamily="34" charset="-122"/>
              <a:ea typeface="微软雅黑" panose="020B0503020204020204" pitchFamily="34" charset="-122"/>
            </a:endParaRPr>
          </a:p>
          <a:p>
            <a:pPr lvl="2"/>
            <a:endParaRPr lang="en-US" altLang="zh-CN" sz="2209" kern="0" dirty="0" smtClean="0">
              <a:solidFill>
                <a:schemeClr val="bg1"/>
              </a:solidFill>
              <a:latin typeface="微软雅黑" panose="020B0503020204020204" pitchFamily="34" charset="-122"/>
              <a:ea typeface="微软雅黑" panose="020B0503020204020204" pitchFamily="34" charset="-122"/>
            </a:endParaRPr>
          </a:p>
          <a:p>
            <a:pPr lvl="2"/>
            <a:endParaRPr lang="en-US" altLang="zh-CN" sz="2209" kern="0" dirty="0">
              <a:solidFill>
                <a:schemeClr val="bg1"/>
              </a:solidFill>
              <a:latin typeface="微软雅黑" panose="020B0503020204020204" pitchFamily="34" charset="-122"/>
              <a:ea typeface="微软雅黑" panose="020B0503020204020204" pitchFamily="34" charset="-122"/>
            </a:endParaRPr>
          </a:p>
          <a:p>
            <a:pPr lvl="2"/>
            <a:endParaRPr lang="en-US" altLang="zh-CN" sz="2209" kern="0" dirty="0" smtClean="0">
              <a:solidFill>
                <a:schemeClr val="bg1"/>
              </a:solidFill>
              <a:latin typeface="微软雅黑" panose="020B0503020204020204" pitchFamily="34" charset="-122"/>
              <a:ea typeface="微软雅黑" panose="020B0503020204020204" pitchFamily="34" charset="-122"/>
            </a:endParaRPr>
          </a:p>
          <a:p>
            <a:pPr lvl="2"/>
            <a:endParaRPr lang="en-US" altLang="zh-CN" sz="2209" kern="0" dirty="0">
              <a:solidFill>
                <a:schemeClr val="bg1"/>
              </a:solidFill>
              <a:latin typeface="微软雅黑" panose="020B0503020204020204" pitchFamily="34" charset="-122"/>
              <a:ea typeface="微软雅黑" panose="020B0503020204020204" pitchFamily="34" charset="-122"/>
            </a:endParaRPr>
          </a:p>
          <a:p>
            <a:pPr marL="0" indent="0">
              <a:buFontTx/>
              <a:buNone/>
            </a:pPr>
            <a:endParaRPr lang="en-US" altLang="zh-CN" sz="2924" kern="0" dirty="0" smtClean="0">
              <a:solidFill>
                <a:schemeClr val="bg1"/>
              </a:solidFill>
              <a:latin typeface="微软雅黑" panose="020B0503020204020204" pitchFamily="34" charset="-122"/>
              <a:ea typeface="微软雅黑" panose="020B0503020204020204" pitchFamily="34" charset="-122"/>
            </a:endParaRPr>
          </a:p>
          <a:p>
            <a:pPr lvl="1"/>
            <a:endParaRPr lang="en-US" altLang="zh-CN" sz="2507" kern="0" dirty="0" smtClean="0">
              <a:solidFill>
                <a:schemeClr val="bg1"/>
              </a:solidFill>
              <a:latin typeface="微软雅黑" panose="020B0503020204020204" pitchFamily="34" charset="-122"/>
              <a:ea typeface="微软雅黑" panose="020B0503020204020204" pitchFamily="34" charset="-122"/>
            </a:endParaRPr>
          </a:p>
          <a:p>
            <a:pPr lvl="1"/>
            <a:endParaRPr lang="en-US" altLang="zh-CN" sz="2507" kern="0" dirty="0" smtClean="0">
              <a:solidFill>
                <a:schemeClr val="bg1"/>
              </a:solidFill>
              <a:latin typeface="微软雅黑" panose="020B0503020204020204" pitchFamily="34" charset="-122"/>
              <a:ea typeface="微软雅黑" panose="020B0503020204020204" pitchFamily="34" charset="-122"/>
            </a:endParaRPr>
          </a:p>
          <a:p>
            <a:pPr lvl="1"/>
            <a:endParaRPr lang="en-US" altLang="zh-CN" sz="2507" kern="0" dirty="0">
              <a:solidFill>
                <a:schemeClr val="bg1"/>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2"/>
          <a:stretch>
            <a:fillRect/>
          </a:stretch>
        </p:blipFill>
        <p:spPr>
          <a:xfrm>
            <a:off x="2254392" y="3571611"/>
            <a:ext cx="1603765" cy="203953"/>
          </a:xfrm>
          <a:prstGeom prst="rect">
            <a:avLst/>
          </a:prstGeom>
        </p:spPr>
      </p:pic>
      <p:cxnSp>
        <p:nvCxnSpPr>
          <p:cNvPr id="5" name="直接连接符 4"/>
          <p:cNvCxnSpPr/>
          <p:nvPr/>
        </p:nvCxnSpPr>
        <p:spPr bwMode="auto">
          <a:xfrm flipV="1">
            <a:off x="3943911" y="3215816"/>
            <a:ext cx="1496769" cy="411538"/>
          </a:xfrm>
          <a:prstGeom prst="line">
            <a:avLst/>
          </a:prstGeom>
          <a:noFill/>
          <a:ln w="9525" cap="flat" cmpd="sng" algn="ctr">
            <a:solidFill>
              <a:srgbClr val="FF0000"/>
            </a:solidFill>
            <a:prstDash val="dash"/>
            <a:round/>
            <a:headEnd type="none" w="med" len="med"/>
            <a:tailEnd type="none" w="med" len="med"/>
          </a:ln>
          <a:effectLst/>
        </p:spPr>
      </p:cxnSp>
      <p:cxnSp>
        <p:nvCxnSpPr>
          <p:cNvPr id="6" name="直接连接符 5"/>
          <p:cNvCxnSpPr/>
          <p:nvPr/>
        </p:nvCxnSpPr>
        <p:spPr bwMode="auto">
          <a:xfrm>
            <a:off x="3943911" y="3775564"/>
            <a:ext cx="1633929" cy="463358"/>
          </a:xfrm>
          <a:prstGeom prst="line">
            <a:avLst/>
          </a:prstGeom>
          <a:noFill/>
          <a:ln w="9525" cap="flat" cmpd="sng" algn="ctr">
            <a:solidFill>
              <a:srgbClr val="FF0000"/>
            </a:solidFill>
            <a:prstDash val="dash"/>
            <a:round/>
            <a:headEnd type="none" w="med" len="med"/>
            <a:tailEnd type="none" w="med" len="med"/>
          </a:ln>
          <a:effectLst/>
        </p:spPr>
      </p:cxnSp>
    </p:spTree>
    <p:extLst>
      <p:ext uri="{BB962C8B-B14F-4D97-AF65-F5344CB8AC3E}">
        <p14:creationId xmlns:p14="http://schemas.microsoft.com/office/powerpoint/2010/main" val="4115471949"/>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a:xfrm>
            <a:off x="197893" y="295468"/>
            <a:ext cx="6268221" cy="7148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600" dirty="0" smtClean="0">
                <a:solidFill>
                  <a:schemeClr val="bg1"/>
                </a:solidFill>
                <a:latin typeface="微软雅黑" panose="020B0503020204020204" pitchFamily="34" charset="-122"/>
                <a:ea typeface="微软雅黑" panose="020B0503020204020204" pitchFamily="34" charset="-122"/>
              </a:rPr>
              <a:t>科大讯飞远场识别方案的优势</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3" name="内容占位符 2"/>
          <p:cNvSpPr txBox="1">
            <a:spLocks/>
          </p:cNvSpPr>
          <p:nvPr/>
        </p:nvSpPr>
        <p:spPr>
          <a:xfrm>
            <a:off x="0" y="1159329"/>
            <a:ext cx="8817429" cy="5471820"/>
          </a:xfrm>
          <a:prstGeom prst="rect">
            <a:avLst/>
          </a:prstGeom>
        </p:spPr>
        <p:txBody>
          <a:bodyPr/>
          <a:lstStyle>
            <a:lvl1pPr marL="343491" indent="-343491" algn="l" defTabSz="914963" rtl="0" eaLnBrk="1" fontAlgn="base" hangingPunct="1">
              <a:spcBef>
                <a:spcPct val="20000"/>
              </a:spcBef>
              <a:spcAft>
                <a:spcPct val="0"/>
              </a:spcAft>
              <a:buChar char="•"/>
              <a:defRPr kumimoji="1" sz="2681">
                <a:solidFill>
                  <a:schemeClr val="tx1"/>
                </a:solidFill>
                <a:latin typeface="+mn-lt"/>
                <a:ea typeface="+mn-ea"/>
                <a:cs typeface="+mn-cs"/>
              </a:defRPr>
            </a:lvl1pPr>
            <a:lvl2pPr marL="743218" indent="-285736" algn="l" defTabSz="914963" rtl="0" eaLnBrk="1" fontAlgn="base" hangingPunct="1">
              <a:spcBef>
                <a:spcPct val="20000"/>
              </a:spcBef>
              <a:spcAft>
                <a:spcPct val="0"/>
              </a:spcAft>
              <a:buChar char="–"/>
              <a:defRPr kumimoji="1" sz="2489">
                <a:solidFill>
                  <a:schemeClr val="tx1"/>
                </a:solidFill>
                <a:latin typeface="+mn-lt"/>
                <a:ea typeface="+mn-ea"/>
              </a:defRPr>
            </a:lvl2pPr>
            <a:lvl3pPr marL="1142944" indent="-227981" algn="l" defTabSz="914963" rtl="0" eaLnBrk="1" fontAlgn="base" hangingPunct="1">
              <a:spcBef>
                <a:spcPct val="20000"/>
              </a:spcBef>
              <a:spcAft>
                <a:spcPct val="0"/>
              </a:spcAft>
              <a:buChar char="•"/>
              <a:defRPr kumimoji="1" sz="2298">
                <a:solidFill>
                  <a:schemeClr val="tx1"/>
                </a:solidFill>
                <a:latin typeface="+mn-lt"/>
                <a:ea typeface="+mn-ea"/>
              </a:defRPr>
            </a:lvl3pPr>
            <a:lvl4pPr marL="1600426" indent="-229501" algn="l" defTabSz="914963" rtl="0" eaLnBrk="1" fontAlgn="base" hangingPunct="1">
              <a:spcBef>
                <a:spcPct val="20000"/>
              </a:spcBef>
              <a:spcAft>
                <a:spcPct val="0"/>
              </a:spcAft>
              <a:buChar char="–"/>
              <a:defRPr kumimoji="1" sz="2011">
                <a:solidFill>
                  <a:schemeClr val="tx1"/>
                </a:solidFill>
                <a:latin typeface="+mn-lt"/>
                <a:ea typeface="+mn-ea"/>
              </a:defRPr>
            </a:lvl4pPr>
            <a:lvl5pPr marL="2057907" indent="-229501" algn="l" defTabSz="914963" rtl="0" eaLnBrk="1" fontAlgn="base" hangingPunct="1">
              <a:spcBef>
                <a:spcPct val="20000"/>
              </a:spcBef>
              <a:spcAft>
                <a:spcPct val="0"/>
              </a:spcAft>
              <a:buChar char="»"/>
              <a:defRPr kumimoji="1" sz="2011">
                <a:solidFill>
                  <a:schemeClr val="tx1"/>
                </a:solidFill>
                <a:latin typeface="+mn-lt"/>
                <a:ea typeface="+mn-ea"/>
              </a:defRPr>
            </a:lvl5pPr>
            <a:lvl6pPr marL="2495631" indent="-229501" algn="l" defTabSz="914963" rtl="0" eaLnBrk="1" fontAlgn="base" hangingPunct="1">
              <a:spcBef>
                <a:spcPct val="20000"/>
              </a:spcBef>
              <a:spcAft>
                <a:spcPct val="0"/>
              </a:spcAft>
              <a:buChar char="»"/>
              <a:defRPr kumimoji="1" sz="2011">
                <a:solidFill>
                  <a:schemeClr val="tx1"/>
                </a:solidFill>
                <a:latin typeface="+mn-lt"/>
                <a:ea typeface="+mn-ea"/>
              </a:defRPr>
            </a:lvl6pPr>
            <a:lvl7pPr marL="2933354" indent="-229501" algn="l" defTabSz="914963" rtl="0" eaLnBrk="1" fontAlgn="base" hangingPunct="1">
              <a:spcBef>
                <a:spcPct val="20000"/>
              </a:spcBef>
              <a:spcAft>
                <a:spcPct val="0"/>
              </a:spcAft>
              <a:buChar char="»"/>
              <a:defRPr kumimoji="1" sz="2011">
                <a:solidFill>
                  <a:schemeClr val="tx1"/>
                </a:solidFill>
                <a:latin typeface="+mn-lt"/>
                <a:ea typeface="+mn-ea"/>
              </a:defRPr>
            </a:lvl7pPr>
            <a:lvl8pPr marL="3371077" indent="-229501" algn="l" defTabSz="914963" rtl="0" eaLnBrk="1" fontAlgn="base" hangingPunct="1">
              <a:spcBef>
                <a:spcPct val="20000"/>
              </a:spcBef>
              <a:spcAft>
                <a:spcPct val="0"/>
              </a:spcAft>
              <a:buChar char="»"/>
              <a:defRPr kumimoji="1" sz="2011">
                <a:solidFill>
                  <a:schemeClr val="tx1"/>
                </a:solidFill>
                <a:latin typeface="+mn-lt"/>
                <a:ea typeface="+mn-ea"/>
              </a:defRPr>
            </a:lvl8pPr>
            <a:lvl9pPr marL="3808800" indent="-229501" algn="l" defTabSz="914963" rtl="0" eaLnBrk="1" fontAlgn="base" hangingPunct="1">
              <a:spcBef>
                <a:spcPct val="20000"/>
              </a:spcBef>
              <a:spcAft>
                <a:spcPct val="0"/>
              </a:spcAft>
              <a:buChar char="»"/>
              <a:defRPr kumimoji="1" sz="2011">
                <a:solidFill>
                  <a:schemeClr val="tx1"/>
                </a:solidFill>
                <a:latin typeface="+mn-lt"/>
                <a:ea typeface="+mn-ea"/>
              </a:defRPr>
            </a:lvl9pPr>
          </a:lstStyle>
          <a:p>
            <a:r>
              <a:rPr lang="zh-CN" altLang="en-US" sz="2800" kern="0" dirty="0" smtClean="0">
                <a:solidFill>
                  <a:schemeClr val="bg1"/>
                </a:solidFill>
                <a:latin typeface="微软雅黑" panose="020B0503020204020204" pitchFamily="34" charset="-122"/>
                <a:ea typeface="微软雅黑" panose="020B0503020204020204" pitchFamily="34" charset="-122"/>
              </a:rPr>
              <a:t>灵活的麦克风布局，适应多种应用场合</a:t>
            </a:r>
            <a:endParaRPr lang="en-US" altLang="zh-CN" sz="2800" kern="0" dirty="0" smtClean="0">
              <a:solidFill>
                <a:schemeClr val="bg1"/>
              </a:solidFill>
              <a:latin typeface="微软雅黑" panose="020B0503020204020204" pitchFamily="34" charset="-122"/>
              <a:ea typeface="微软雅黑" panose="020B0503020204020204" pitchFamily="34" charset="-122"/>
            </a:endParaRPr>
          </a:p>
          <a:p>
            <a:pPr lvl="1"/>
            <a:r>
              <a:rPr lang="zh-CN" altLang="en-US" sz="2400" kern="0" dirty="0" smtClean="0">
                <a:solidFill>
                  <a:schemeClr val="bg1"/>
                </a:solidFill>
                <a:latin typeface="微软雅黑" panose="020B0503020204020204" pitchFamily="34" charset="-122"/>
                <a:ea typeface="微软雅黑" panose="020B0503020204020204" pitchFamily="34" charset="-122"/>
              </a:rPr>
              <a:t>线性阵列</a:t>
            </a:r>
            <a:endParaRPr lang="en-US" altLang="zh-CN" sz="2400" kern="0" dirty="0" smtClean="0">
              <a:solidFill>
                <a:schemeClr val="bg1"/>
              </a:solidFill>
              <a:latin typeface="微软雅黑" panose="020B0503020204020204" pitchFamily="34" charset="-122"/>
              <a:ea typeface="微软雅黑" panose="020B0503020204020204" pitchFamily="34" charset="-122"/>
            </a:endParaRPr>
          </a:p>
          <a:p>
            <a:pPr lvl="1"/>
            <a:endParaRPr lang="en-US" altLang="zh-CN" sz="2400" kern="0" dirty="0">
              <a:latin typeface="+mj-ea"/>
            </a:endParaRPr>
          </a:p>
          <a:p>
            <a:pPr marL="457482" lvl="1" indent="0">
              <a:buNone/>
            </a:pPr>
            <a:endParaRPr lang="en-US" altLang="zh-CN" sz="2400" kern="0" dirty="0">
              <a:latin typeface="+mj-ea"/>
            </a:endParaRPr>
          </a:p>
          <a:p>
            <a:pPr lvl="1"/>
            <a:r>
              <a:rPr lang="zh-CN" altLang="en-US" sz="2400" kern="0" dirty="0" smtClean="0">
                <a:solidFill>
                  <a:schemeClr val="bg1"/>
                </a:solidFill>
                <a:latin typeface="微软雅黑" panose="020B0503020204020204" pitchFamily="34" charset="-122"/>
                <a:ea typeface="微软雅黑" panose="020B0503020204020204" pitchFamily="34" charset="-122"/>
              </a:rPr>
              <a:t>平面阵列</a:t>
            </a:r>
            <a:endParaRPr lang="en-US" altLang="zh-CN" sz="2400" kern="0" dirty="0" smtClean="0">
              <a:solidFill>
                <a:schemeClr val="bg1"/>
              </a:solidFill>
              <a:latin typeface="微软雅黑" panose="020B0503020204020204" pitchFamily="34" charset="-122"/>
              <a:ea typeface="微软雅黑" panose="020B0503020204020204" pitchFamily="34" charset="-122"/>
            </a:endParaRPr>
          </a:p>
          <a:p>
            <a:pPr lvl="1"/>
            <a:endParaRPr lang="en-US" altLang="zh-CN" sz="2400" kern="0" dirty="0" smtClean="0">
              <a:latin typeface="+mj-ea"/>
            </a:endParaRPr>
          </a:p>
          <a:p>
            <a:pPr marL="457482" lvl="1" indent="0">
              <a:buNone/>
            </a:pPr>
            <a:endParaRPr lang="en-US" altLang="zh-CN" sz="2800" kern="0" dirty="0">
              <a:latin typeface="+mj-ea"/>
            </a:endParaRPr>
          </a:p>
          <a:p>
            <a:pPr marL="457482" lvl="1" indent="0">
              <a:buNone/>
            </a:pPr>
            <a:endParaRPr lang="en-US" altLang="zh-CN" sz="2800" kern="0" dirty="0">
              <a:latin typeface="+mj-ea"/>
            </a:endParaRPr>
          </a:p>
          <a:p>
            <a:pPr lvl="1"/>
            <a:r>
              <a:rPr lang="zh-CN" altLang="en-US" sz="2400" kern="0" dirty="0" smtClean="0">
                <a:solidFill>
                  <a:schemeClr val="bg1"/>
                </a:solidFill>
                <a:latin typeface="微软雅黑" panose="020B0503020204020204" pitchFamily="34" charset="-122"/>
                <a:ea typeface="微软雅黑" panose="020B0503020204020204" pitchFamily="34" charset="-122"/>
              </a:rPr>
              <a:t>立体阵列</a:t>
            </a:r>
            <a:endParaRPr lang="en-US" altLang="zh-CN" sz="2400" kern="0" dirty="0" smtClean="0">
              <a:solidFill>
                <a:schemeClr val="bg1"/>
              </a:solidFill>
              <a:latin typeface="微软雅黑" panose="020B0503020204020204" pitchFamily="34" charset="-122"/>
              <a:ea typeface="微软雅黑" panose="020B0503020204020204" pitchFamily="34" charset="-122"/>
            </a:endParaRPr>
          </a:p>
          <a:p>
            <a:pPr marL="457482" lvl="1" indent="0">
              <a:buNone/>
            </a:pPr>
            <a:endParaRPr lang="en-US" altLang="zh-CN" sz="2000" kern="0" dirty="0">
              <a:latin typeface="+mj-ea"/>
            </a:endParaRPr>
          </a:p>
          <a:p>
            <a:pPr marL="457482" lvl="1" indent="0">
              <a:buNone/>
            </a:pPr>
            <a:endParaRPr lang="en-US" altLang="zh-CN" sz="2608" kern="0" dirty="0" smtClean="0">
              <a:solidFill>
                <a:srgbClr val="0000FF"/>
              </a:solidFill>
              <a:latin typeface="+mj-ea"/>
              <a:ea typeface="方正大黑简体" pitchFamily="2" charset="-122"/>
            </a:endParaRPr>
          </a:p>
          <a:p>
            <a:pPr lvl="1"/>
            <a:endParaRPr lang="en-US" altLang="zh-CN" sz="2608" kern="0" dirty="0">
              <a:solidFill>
                <a:srgbClr val="0000FF"/>
              </a:solidFill>
              <a:latin typeface="+mj-ea"/>
              <a:ea typeface="方正大黑简体" pitchFamily="2" charset="-122"/>
            </a:endParaRPr>
          </a:p>
          <a:p>
            <a:pPr lvl="1"/>
            <a:endParaRPr lang="en-US" altLang="zh-CN" sz="2608" kern="0" dirty="0" smtClean="0">
              <a:solidFill>
                <a:srgbClr val="0000FF"/>
              </a:solidFill>
              <a:latin typeface="+mj-ea"/>
              <a:ea typeface="方正大黑简体" pitchFamily="2" charset="-122"/>
            </a:endParaRPr>
          </a:p>
          <a:p>
            <a:pPr lvl="1"/>
            <a:endParaRPr lang="en-US" altLang="zh-CN" sz="2608" kern="0" dirty="0">
              <a:solidFill>
                <a:srgbClr val="0000FF"/>
              </a:solidFill>
              <a:latin typeface="+mj-ea"/>
              <a:ea typeface="方正大黑简体" pitchFamily="2" charset="-122"/>
            </a:endParaRPr>
          </a:p>
          <a:p>
            <a:pPr lvl="1"/>
            <a:endParaRPr lang="en-US" altLang="zh-CN" sz="2608" kern="0" dirty="0" smtClean="0">
              <a:solidFill>
                <a:srgbClr val="0000FF"/>
              </a:solidFill>
              <a:latin typeface="+mj-ea"/>
              <a:ea typeface="方正大黑简体" pitchFamily="2" charset="-122"/>
            </a:endParaRPr>
          </a:p>
          <a:p>
            <a:pPr lvl="1"/>
            <a:endParaRPr lang="en-US" altLang="zh-CN" sz="2400" kern="0" dirty="0" smtClean="0">
              <a:latin typeface="+mj-ea"/>
            </a:endParaRPr>
          </a:p>
          <a:p>
            <a:pPr lvl="1"/>
            <a:endParaRPr lang="en-US" altLang="zh-CN" sz="2400" kern="0" dirty="0">
              <a:latin typeface="+mj-ea"/>
            </a:endParaRPr>
          </a:p>
          <a:p>
            <a:pPr marL="0" indent="0">
              <a:buFontTx/>
              <a:buNone/>
            </a:pPr>
            <a:endParaRPr lang="en-US" altLang="zh-CN" sz="2924" kern="0" dirty="0" smtClean="0">
              <a:solidFill>
                <a:srgbClr val="0000FF"/>
              </a:solidFill>
              <a:latin typeface="方正大黑简体" pitchFamily="2" charset="-122"/>
              <a:ea typeface="方正大黑简体" pitchFamily="2" charset="-122"/>
            </a:endParaRPr>
          </a:p>
          <a:p>
            <a:pPr lvl="1"/>
            <a:endParaRPr lang="en-US" altLang="zh-CN" sz="2507" kern="0" dirty="0" smtClean="0">
              <a:solidFill>
                <a:srgbClr val="0000FF"/>
              </a:solidFill>
              <a:latin typeface="方正大黑简体" pitchFamily="2" charset="-122"/>
              <a:ea typeface="方正大黑简体" pitchFamily="2" charset="-122"/>
            </a:endParaRPr>
          </a:p>
          <a:p>
            <a:pPr lvl="1"/>
            <a:endParaRPr lang="en-US" altLang="zh-CN" sz="2507" kern="0" dirty="0" smtClean="0">
              <a:solidFill>
                <a:srgbClr val="0000FF"/>
              </a:solidFill>
              <a:latin typeface="方正大黑简体" pitchFamily="2" charset="-122"/>
              <a:ea typeface="方正大黑简体" pitchFamily="2" charset="-122"/>
            </a:endParaRPr>
          </a:p>
          <a:p>
            <a:pPr lvl="1"/>
            <a:endParaRPr lang="en-US" altLang="zh-CN" sz="2507" kern="0" dirty="0">
              <a:latin typeface="方正大黑简体" pitchFamily="2" charset="-122"/>
              <a:ea typeface="方正大黑简体" pitchFamily="2" charset="-122"/>
            </a:endParaRPr>
          </a:p>
        </p:txBody>
      </p:sp>
      <p:pic>
        <p:nvPicPr>
          <p:cNvPr id="4" name="图片 3"/>
          <p:cNvPicPr>
            <a:picLocks noChangeAspect="1"/>
          </p:cNvPicPr>
          <p:nvPr/>
        </p:nvPicPr>
        <p:blipFill>
          <a:blip r:embed="rId2"/>
          <a:stretch>
            <a:fillRect/>
          </a:stretch>
        </p:blipFill>
        <p:spPr>
          <a:xfrm>
            <a:off x="1315639" y="2403562"/>
            <a:ext cx="1028925" cy="190547"/>
          </a:xfrm>
          <a:prstGeom prst="rect">
            <a:avLst/>
          </a:prstGeom>
        </p:spPr>
      </p:pic>
      <p:pic>
        <p:nvPicPr>
          <p:cNvPr id="5" name="图片 4"/>
          <p:cNvPicPr>
            <a:picLocks noChangeAspect="1"/>
          </p:cNvPicPr>
          <p:nvPr/>
        </p:nvPicPr>
        <p:blipFill>
          <a:blip r:embed="rId3"/>
          <a:stretch>
            <a:fillRect/>
          </a:stretch>
        </p:blipFill>
        <p:spPr>
          <a:xfrm>
            <a:off x="3082226" y="2403562"/>
            <a:ext cx="1155953" cy="190547"/>
          </a:xfrm>
          <a:prstGeom prst="rect">
            <a:avLst/>
          </a:prstGeom>
        </p:spPr>
      </p:pic>
      <p:pic>
        <p:nvPicPr>
          <p:cNvPr id="6" name="图片 5"/>
          <p:cNvPicPr>
            <a:picLocks noChangeAspect="1"/>
          </p:cNvPicPr>
          <p:nvPr/>
        </p:nvPicPr>
        <p:blipFill>
          <a:blip r:embed="rId4"/>
          <a:stretch>
            <a:fillRect/>
          </a:stretch>
        </p:blipFill>
        <p:spPr>
          <a:xfrm>
            <a:off x="4975841" y="2390859"/>
            <a:ext cx="1638659" cy="203250"/>
          </a:xfrm>
          <a:prstGeom prst="rect">
            <a:avLst/>
          </a:prstGeom>
        </p:spPr>
      </p:pic>
      <p:pic>
        <p:nvPicPr>
          <p:cNvPr id="7" name="图片 6"/>
          <p:cNvPicPr>
            <a:picLocks noChangeAspect="1"/>
          </p:cNvPicPr>
          <p:nvPr/>
        </p:nvPicPr>
        <p:blipFill>
          <a:blip r:embed="rId5"/>
          <a:stretch>
            <a:fillRect/>
          </a:stretch>
        </p:blipFill>
        <p:spPr>
          <a:xfrm>
            <a:off x="2128345" y="4992549"/>
            <a:ext cx="1366252" cy="1395991"/>
          </a:xfrm>
          <a:prstGeom prst="rect">
            <a:avLst/>
          </a:prstGeom>
        </p:spPr>
      </p:pic>
      <p:pic>
        <p:nvPicPr>
          <p:cNvPr id="8" name="图片 7"/>
          <p:cNvPicPr>
            <a:picLocks noChangeAspect="1"/>
          </p:cNvPicPr>
          <p:nvPr/>
        </p:nvPicPr>
        <p:blipFill>
          <a:blip r:embed="rId6"/>
          <a:stretch>
            <a:fillRect/>
          </a:stretch>
        </p:blipFill>
        <p:spPr>
          <a:xfrm>
            <a:off x="1051867" y="3601662"/>
            <a:ext cx="4560272" cy="1104096"/>
          </a:xfrm>
          <a:prstGeom prst="rect">
            <a:avLst/>
          </a:prstGeom>
        </p:spPr>
      </p:pic>
      <p:pic>
        <p:nvPicPr>
          <p:cNvPr id="9" name="Picture 113"/>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0" b="100000" l="0" r="99407"/>
                    </a14:imgEffect>
                  </a14:imgLayer>
                </a14:imgProps>
              </a:ext>
              <a:ext uri="{28A0092B-C50C-407E-A947-70E740481C1C}">
                <a14:useLocalDpi xmlns:a14="http://schemas.microsoft.com/office/drawing/2010/main" val="0"/>
              </a:ext>
            </a:extLst>
          </a:blip>
          <a:srcRect/>
          <a:stretch>
            <a:fillRect/>
          </a:stretch>
        </p:blipFill>
        <p:spPr bwMode="auto">
          <a:xfrm>
            <a:off x="5612139" y="4703232"/>
            <a:ext cx="1607486" cy="1927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6449275"/>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a:spLocks/>
          </p:cNvSpPr>
          <p:nvPr/>
        </p:nvSpPr>
        <p:spPr>
          <a:xfrm>
            <a:off x="197894" y="325748"/>
            <a:ext cx="6470920" cy="7148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3600" dirty="0" smtClean="0">
                <a:solidFill>
                  <a:schemeClr val="bg1"/>
                </a:solidFill>
                <a:latin typeface="微软雅黑"/>
                <a:ea typeface="微软雅黑"/>
                <a:cs typeface="微软雅黑"/>
              </a:rPr>
              <a:t>4</a:t>
            </a:r>
            <a:r>
              <a:rPr lang="zh-CN" altLang="en-US" sz="3600" dirty="0" smtClean="0">
                <a:solidFill>
                  <a:schemeClr val="bg1"/>
                </a:solidFill>
                <a:latin typeface="微软雅黑"/>
                <a:ea typeface="微软雅黑"/>
                <a:cs typeface="微软雅黑"/>
              </a:rPr>
              <a:t>麦克风阵列远场语音识别技术</a:t>
            </a:r>
            <a:endParaRPr lang="zh-CN" altLang="en-US" sz="3600" dirty="0">
              <a:solidFill>
                <a:schemeClr val="bg1"/>
              </a:solidFill>
              <a:latin typeface="微软雅黑"/>
              <a:ea typeface="微软雅黑"/>
              <a:cs typeface="微软雅黑"/>
            </a:endParaRPr>
          </a:p>
        </p:txBody>
      </p:sp>
      <p:pic>
        <p:nvPicPr>
          <p:cNvPr id="4" name="Picture 5"/>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1463" r="98355"/>
                    </a14:imgEffect>
                  </a14:imgLayer>
                </a14:imgProps>
              </a:ext>
              <a:ext uri="{28A0092B-C50C-407E-A947-70E740481C1C}">
                <a14:useLocalDpi xmlns:a14="http://schemas.microsoft.com/office/drawing/2010/main" val="0"/>
              </a:ext>
            </a:extLst>
          </a:blip>
          <a:srcRect/>
          <a:stretch>
            <a:fillRect/>
          </a:stretch>
        </p:blipFill>
        <p:spPr bwMode="auto">
          <a:xfrm>
            <a:off x="1422401" y="1695558"/>
            <a:ext cx="5634528" cy="44715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矩形 4"/>
          <p:cNvSpPr/>
          <p:nvPr/>
        </p:nvSpPr>
        <p:spPr>
          <a:xfrm rot="21420019">
            <a:off x="2154996" y="3320221"/>
            <a:ext cx="4990127" cy="1446550"/>
          </a:xfrm>
          <a:prstGeom prst="rect">
            <a:avLst/>
          </a:prstGeom>
          <a:noFill/>
        </p:spPr>
        <p:txBody>
          <a:bodyPr wrap="square" lIns="91440" tIns="45720" rIns="91440" bIns="45720">
            <a:spAutoFit/>
            <a:scene3d>
              <a:camera prst="perspectiveHeroicExtremeLeftFacing"/>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8800" b="1" cap="all" dirty="0" smtClean="0">
                <a:ln w="0"/>
                <a:solidFill>
                  <a:srgbClr val="0070C0"/>
                </a:solidFill>
                <a:effectLst>
                  <a:reflection blurRad="12700" stA="50000" endPos="50000" dist="5000" dir="5400000" sy="-100000" rotWithShape="0"/>
                </a:effectLst>
                <a:latin typeface="Dotum" panose="020B0600000101010101" pitchFamily="34" charset="-127"/>
                <a:ea typeface="Dotum" panose="020B0600000101010101" pitchFamily="34" charset="-127"/>
              </a:rPr>
              <a:t>Demo</a:t>
            </a:r>
            <a:endParaRPr lang="zh-CN" altLang="en-US" sz="8800" b="1" cap="all" spc="0" dirty="0">
              <a:ln w="0"/>
              <a:solidFill>
                <a:srgbClr val="0070C0"/>
              </a:solidFill>
              <a:effectLst>
                <a:reflection blurRad="12700" stA="50000" endPos="50000" dist="5000" dir="5400000" sy="-100000" rotWithShape="0"/>
              </a:effectLst>
              <a:latin typeface="Dotum" panose="020B0600000101010101" pitchFamily="34" charset="-127"/>
              <a:ea typeface="Dotum" panose="020B0600000101010101" pitchFamily="34" charset="-127"/>
            </a:endParaRPr>
          </a:p>
        </p:txBody>
      </p:sp>
    </p:spTree>
    <p:extLst>
      <p:ext uri="{BB962C8B-B14F-4D97-AF65-F5344CB8AC3E}">
        <p14:creationId xmlns:p14="http://schemas.microsoft.com/office/powerpoint/2010/main" val="1390693358"/>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rot="21420019">
            <a:off x="2154996" y="3320221"/>
            <a:ext cx="4990127" cy="1446550"/>
          </a:xfrm>
          <a:prstGeom prst="rect">
            <a:avLst/>
          </a:prstGeom>
          <a:noFill/>
        </p:spPr>
        <p:txBody>
          <a:bodyPr wrap="square" lIns="91440" tIns="45720" rIns="91440" bIns="45720">
            <a:spAutoFit/>
            <a:scene3d>
              <a:camera prst="perspectiveHeroicExtremeLeftFacing"/>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8800" b="1" cap="all" spc="0" dirty="0" smtClean="0">
                <a:ln w="0"/>
                <a:solidFill>
                  <a:srgbClr val="0070C0"/>
                </a:solidFill>
                <a:effectLst>
                  <a:reflection blurRad="12700" stA="50000" endPos="50000" dist="5000" dir="5400000" sy="-100000" rotWithShape="0"/>
                </a:effectLst>
              </a:rPr>
              <a:t>产品介绍</a:t>
            </a:r>
            <a:endParaRPr lang="zh-CN" altLang="en-US" sz="8800" b="1" cap="all" spc="0" dirty="0">
              <a:ln w="0"/>
              <a:solidFill>
                <a:srgbClr val="0070C0"/>
              </a:solidFill>
              <a:effectLst>
                <a:reflection blurRad="12700" stA="50000" endPos="50000" dist="5000" dir="5400000" sy="-100000" rotWithShape="0"/>
              </a:effectLst>
            </a:endParaRPr>
          </a:p>
        </p:txBody>
      </p:sp>
      <p:pic>
        <p:nvPicPr>
          <p:cNvPr id="4" name="Picture 5"/>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1463" r="98355"/>
                    </a14:imgEffect>
                  </a14:imgLayer>
                </a14:imgProps>
              </a:ext>
              <a:ext uri="{28A0092B-C50C-407E-A947-70E740481C1C}">
                <a14:useLocalDpi xmlns:a14="http://schemas.microsoft.com/office/drawing/2010/main" val="0"/>
              </a:ext>
            </a:extLst>
          </a:blip>
          <a:srcRect/>
          <a:stretch>
            <a:fillRect/>
          </a:stretch>
        </p:blipFill>
        <p:spPr bwMode="auto">
          <a:xfrm>
            <a:off x="1608664" y="1695558"/>
            <a:ext cx="5634528" cy="44715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97923444"/>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2"/>
          <p:cNvSpPr txBox="1">
            <a:spLocks/>
          </p:cNvSpPr>
          <p:nvPr/>
        </p:nvSpPr>
        <p:spPr>
          <a:xfrm>
            <a:off x="0" y="1010343"/>
            <a:ext cx="8817429" cy="3771207"/>
          </a:xfrm>
          <a:prstGeom prst="rect">
            <a:avLst/>
          </a:prstGeom>
        </p:spPr>
        <p:txBody>
          <a:bodyPr/>
          <a:lstStyle>
            <a:lvl1pPr marL="343491" indent="-343491" algn="l" defTabSz="914963" rtl="0" eaLnBrk="1" fontAlgn="base" hangingPunct="1">
              <a:spcBef>
                <a:spcPct val="20000"/>
              </a:spcBef>
              <a:spcAft>
                <a:spcPct val="0"/>
              </a:spcAft>
              <a:buChar char="•"/>
              <a:defRPr kumimoji="1" sz="2681">
                <a:solidFill>
                  <a:schemeClr val="tx1"/>
                </a:solidFill>
                <a:latin typeface="+mn-lt"/>
                <a:ea typeface="+mn-ea"/>
                <a:cs typeface="+mn-cs"/>
              </a:defRPr>
            </a:lvl1pPr>
            <a:lvl2pPr marL="743218" indent="-285736" algn="l" defTabSz="914963" rtl="0" eaLnBrk="1" fontAlgn="base" hangingPunct="1">
              <a:spcBef>
                <a:spcPct val="20000"/>
              </a:spcBef>
              <a:spcAft>
                <a:spcPct val="0"/>
              </a:spcAft>
              <a:buChar char="–"/>
              <a:defRPr kumimoji="1" sz="2489">
                <a:solidFill>
                  <a:schemeClr val="tx1"/>
                </a:solidFill>
                <a:latin typeface="+mn-lt"/>
                <a:ea typeface="+mn-ea"/>
              </a:defRPr>
            </a:lvl2pPr>
            <a:lvl3pPr marL="1142944" indent="-227981" algn="l" defTabSz="914963" rtl="0" eaLnBrk="1" fontAlgn="base" hangingPunct="1">
              <a:spcBef>
                <a:spcPct val="20000"/>
              </a:spcBef>
              <a:spcAft>
                <a:spcPct val="0"/>
              </a:spcAft>
              <a:buChar char="•"/>
              <a:defRPr kumimoji="1" sz="2298">
                <a:solidFill>
                  <a:schemeClr val="tx1"/>
                </a:solidFill>
                <a:latin typeface="+mn-lt"/>
                <a:ea typeface="+mn-ea"/>
              </a:defRPr>
            </a:lvl3pPr>
            <a:lvl4pPr marL="1600426" indent="-229501" algn="l" defTabSz="914963" rtl="0" eaLnBrk="1" fontAlgn="base" hangingPunct="1">
              <a:spcBef>
                <a:spcPct val="20000"/>
              </a:spcBef>
              <a:spcAft>
                <a:spcPct val="0"/>
              </a:spcAft>
              <a:buChar char="–"/>
              <a:defRPr kumimoji="1" sz="2011">
                <a:solidFill>
                  <a:schemeClr val="tx1"/>
                </a:solidFill>
                <a:latin typeface="+mn-lt"/>
                <a:ea typeface="+mn-ea"/>
              </a:defRPr>
            </a:lvl4pPr>
            <a:lvl5pPr marL="2057907" indent="-229501" algn="l" defTabSz="914963" rtl="0" eaLnBrk="1" fontAlgn="base" hangingPunct="1">
              <a:spcBef>
                <a:spcPct val="20000"/>
              </a:spcBef>
              <a:spcAft>
                <a:spcPct val="0"/>
              </a:spcAft>
              <a:buChar char="»"/>
              <a:defRPr kumimoji="1" sz="2011">
                <a:solidFill>
                  <a:schemeClr val="tx1"/>
                </a:solidFill>
                <a:latin typeface="+mn-lt"/>
                <a:ea typeface="+mn-ea"/>
              </a:defRPr>
            </a:lvl5pPr>
            <a:lvl6pPr marL="2495631" indent="-229501" algn="l" defTabSz="914963" rtl="0" eaLnBrk="1" fontAlgn="base" hangingPunct="1">
              <a:spcBef>
                <a:spcPct val="20000"/>
              </a:spcBef>
              <a:spcAft>
                <a:spcPct val="0"/>
              </a:spcAft>
              <a:buChar char="»"/>
              <a:defRPr kumimoji="1" sz="2011">
                <a:solidFill>
                  <a:schemeClr val="tx1"/>
                </a:solidFill>
                <a:latin typeface="+mn-lt"/>
                <a:ea typeface="+mn-ea"/>
              </a:defRPr>
            </a:lvl6pPr>
            <a:lvl7pPr marL="2933354" indent="-229501" algn="l" defTabSz="914963" rtl="0" eaLnBrk="1" fontAlgn="base" hangingPunct="1">
              <a:spcBef>
                <a:spcPct val="20000"/>
              </a:spcBef>
              <a:spcAft>
                <a:spcPct val="0"/>
              </a:spcAft>
              <a:buChar char="»"/>
              <a:defRPr kumimoji="1" sz="2011">
                <a:solidFill>
                  <a:schemeClr val="tx1"/>
                </a:solidFill>
                <a:latin typeface="+mn-lt"/>
                <a:ea typeface="+mn-ea"/>
              </a:defRPr>
            </a:lvl7pPr>
            <a:lvl8pPr marL="3371077" indent="-229501" algn="l" defTabSz="914963" rtl="0" eaLnBrk="1" fontAlgn="base" hangingPunct="1">
              <a:spcBef>
                <a:spcPct val="20000"/>
              </a:spcBef>
              <a:spcAft>
                <a:spcPct val="0"/>
              </a:spcAft>
              <a:buChar char="»"/>
              <a:defRPr kumimoji="1" sz="2011">
                <a:solidFill>
                  <a:schemeClr val="tx1"/>
                </a:solidFill>
                <a:latin typeface="+mn-lt"/>
                <a:ea typeface="+mn-ea"/>
              </a:defRPr>
            </a:lvl8pPr>
            <a:lvl9pPr marL="3808800" indent="-229501" algn="l" defTabSz="914963" rtl="0" eaLnBrk="1" fontAlgn="base" hangingPunct="1">
              <a:spcBef>
                <a:spcPct val="20000"/>
              </a:spcBef>
              <a:spcAft>
                <a:spcPct val="0"/>
              </a:spcAft>
              <a:buChar char="»"/>
              <a:defRPr kumimoji="1" sz="2011">
                <a:solidFill>
                  <a:schemeClr val="tx1"/>
                </a:solidFill>
                <a:latin typeface="+mn-lt"/>
                <a:ea typeface="+mn-ea"/>
              </a:defRPr>
            </a:lvl9pPr>
          </a:lstStyle>
          <a:p>
            <a:pPr lvl="1"/>
            <a:endParaRPr lang="en-US" altLang="zh-CN" sz="2400" kern="0" dirty="0" smtClean="0">
              <a:latin typeface="+mj-ea"/>
            </a:endParaRPr>
          </a:p>
          <a:p>
            <a:pPr marL="457482" lvl="1" indent="0">
              <a:buNone/>
            </a:pPr>
            <a:endParaRPr lang="en-US" altLang="zh-CN" sz="2608" kern="0" dirty="0" smtClean="0">
              <a:solidFill>
                <a:srgbClr val="0000FF"/>
              </a:solidFill>
              <a:latin typeface="+mj-ea"/>
              <a:ea typeface="方正大黑简体" pitchFamily="2" charset="-122"/>
            </a:endParaRPr>
          </a:p>
          <a:p>
            <a:pPr lvl="1"/>
            <a:endParaRPr lang="en-US" altLang="zh-CN" sz="2608" kern="0" dirty="0">
              <a:solidFill>
                <a:srgbClr val="0000FF"/>
              </a:solidFill>
              <a:latin typeface="+mj-ea"/>
              <a:ea typeface="方正大黑简体" pitchFamily="2" charset="-122"/>
            </a:endParaRPr>
          </a:p>
          <a:p>
            <a:pPr lvl="1"/>
            <a:endParaRPr lang="en-US" altLang="zh-CN" sz="2608" kern="0" dirty="0" smtClean="0">
              <a:solidFill>
                <a:srgbClr val="0000FF"/>
              </a:solidFill>
              <a:latin typeface="+mj-ea"/>
              <a:ea typeface="方正大黑简体" pitchFamily="2" charset="-122"/>
            </a:endParaRPr>
          </a:p>
          <a:p>
            <a:pPr lvl="1"/>
            <a:endParaRPr lang="en-US" altLang="zh-CN" sz="2608" kern="0" dirty="0">
              <a:solidFill>
                <a:srgbClr val="0000FF"/>
              </a:solidFill>
              <a:latin typeface="+mj-ea"/>
              <a:ea typeface="方正大黑简体" pitchFamily="2" charset="-122"/>
            </a:endParaRPr>
          </a:p>
          <a:p>
            <a:pPr lvl="1"/>
            <a:endParaRPr lang="en-US" altLang="zh-CN" sz="2608" kern="0" dirty="0" smtClean="0">
              <a:solidFill>
                <a:srgbClr val="0000FF"/>
              </a:solidFill>
              <a:latin typeface="+mj-ea"/>
              <a:ea typeface="方正大黑简体" pitchFamily="2" charset="-122"/>
            </a:endParaRPr>
          </a:p>
          <a:p>
            <a:pPr lvl="1"/>
            <a:endParaRPr lang="en-US" altLang="zh-CN" sz="2400" kern="0" dirty="0" smtClean="0">
              <a:latin typeface="+mj-ea"/>
            </a:endParaRPr>
          </a:p>
          <a:p>
            <a:pPr lvl="1"/>
            <a:endParaRPr lang="en-US" altLang="zh-CN" sz="2400" kern="0" dirty="0">
              <a:latin typeface="+mj-ea"/>
            </a:endParaRPr>
          </a:p>
          <a:p>
            <a:pPr marL="0" indent="0">
              <a:buFontTx/>
              <a:buNone/>
            </a:pPr>
            <a:endParaRPr lang="en-US" altLang="zh-CN" sz="2924" kern="0" dirty="0" smtClean="0">
              <a:solidFill>
                <a:srgbClr val="0000FF"/>
              </a:solidFill>
              <a:latin typeface="方正大黑简体" pitchFamily="2" charset="-122"/>
              <a:ea typeface="方正大黑简体" pitchFamily="2" charset="-122"/>
            </a:endParaRPr>
          </a:p>
          <a:p>
            <a:pPr lvl="1"/>
            <a:endParaRPr lang="en-US" altLang="zh-CN" sz="2507" kern="0" dirty="0" smtClean="0">
              <a:solidFill>
                <a:srgbClr val="0000FF"/>
              </a:solidFill>
              <a:latin typeface="方正大黑简体" pitchFamily="2" charset="-122"/>
              <a:ea typeface="方正大黑简体" pitchFamily="2" charset="-122"/>
            </a:endParaRPr>
          </a:p>
          <a:p>
            <a:pPr lvl="1"/>
            <a:endParaRPr lang="en-US" altLang="zh-CN" sz="2507" kern="0" dirty="0" smtClean="0">
              <a:solidFill>
                <a:srgbClr val="0000FF"/>
              </a:solidFill>
              <a:latin typeface="方正大黑简体" pitchFamily="2" charset="-122"/>
              <a:ea typeface="方正大黑简体" pitchFamily="2" charset="-122"/>
            </a:endParaRPr>
          </a:p>
          <a:p>
            <a:pPr lvl="1"/>
            <a:endParaRPr lang="en-US" altLang="zh-CN" sz="2507" kern="0" dirty="0">
              <a:latin typeface="方正大黑简体" pitchFamily="2" charset="-122"/>
              <a:ea typeface="方正大黑简体" pitchFamily="2" charset="-122"/>
            </a:endParaRPr>
          </a:p>
        </p:txBody>
      </p:sp>
      <p:sp>
        <p:nvSpPr>
          <p:cNvPr id="3" name="标题 1"/>
          <p:cNvSpPr txBox="1">
            <a:spLocks/>
          </p:cNvSpPr>
          <p:nvPr/>
        </p:nvSpPr>
        <p:spPr>
          <a:xfrm>
            <a:off x="197893" y="309982"/>
            <a:ext cx="5754487" cy="7148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3600" dirty="0" smtClean="0">
                <a:solidFill>
                  <a:schemeClr val="bg1"/>
                </a:solidFill>
                <a:latin typeface="微软雅黑"/>
                <a:ea typeface="微软雅黑"/>
                <a:cs typeface="微软雅黑"/>
              </a:rPr>
              <a:t>4</a:t>
            </a:r>
            <a:r>
              <a:rPr lang="zh-CN" altLang="en-US" sz="3600" dirty="0" smtClean="0">
                <a:solidFill>
                  <a:schemeClr val="bg1"/>
                </a:solidFill>
                <a:latin typeface="微软雅黑"/>
                <a:ea typeface="微软雅黑"/>
                <a:cs typeface="微软雅黑"/>
              </a:rPr>
              <a:t>麦克风阵列（加性阵列）</a:t>
            </a:r>
            <a:endParaRPr lang="zh-CN" altLang="en-US" sz="3600" dirty="0">
              <a:solidFill>
                <a:schemeClr val="bg1"/>
              </a:solidFill>
              <a:latin typeface="微软雅黑"/>
              <a:ea typeface="微软雅黑"/>
              <a:cs typeface="微软雅黑"/>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6471" y="1110797"/>
            <a:ext cx="4555807" cy="24588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504" y="3706706"/>
            <a:ext cx="8197741" cy="30175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4899059"/>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bwMode="auto">
          <a:xfrm>
            <a:off x="197892" y="324496"/>
            <a:ext cx="2767625" cy="714875"/>
          </a:xfrm>
          <a:prstGeom prst="rect">
            <a:avLst/>
          </a:prstGeom>
          <a:noFill/>
        </p:spPr>
        <p:txBody>
          <a:bodyPr lIns="0" rIns="72000" anchor="t" anchorCtr="0"/>
          <a:lstStyle>
            <a:lvl1pPr algn="l" defTabSz="914963" rtl="0" eaLnBrk="1" fontAlgn="base" hangingPunct="1">
              <a:spcBef>
                <a:spcPct val="0"/>
              </a:spcBef>
              <a:spcAft>
                <a:spcPct val="0"/>
              </a:spcAft>
              <a:defRPr kumimoji="1" lang="zh-CN" altLang="en-US" sz="4021" b="1" kern="1200">
                <a:solidFill>
                  <a:schemeClr val="tx1"/>
                </a:solidFill>
                <a:latin typeface="+mj-ea"/>
                <a:ea typeface="+mj-ea"/>
                <a:cs typeface="+mj-cs"/>
              </a:defRPr>
            </a:lvl1pPr>
            <a:lvl2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2pPr>
            <a:lvl3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3pPr>
            <a:lvl4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4pPr>
            <a:lvl5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5pPr>
            <a:lvl6pPr marL="437723"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6pPr>
            <a:lvl7pPr marL="875447"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7pPr>
            <a:lvl8pPr marL="1313170"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8pPr>
            <a:lvl9pPr marL="1750893"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9pPr>
          </a:lstStyle>
          <a:p>
            <a:r>
              <a:rPr lang="zh-CN" altLang="en-US" sz="3600" b="0" dirty="0" smtClean="0">
                <a:solidFill>
                  <a:schemeClr val="bg1"/>
                </a:solidFill>
                <a:latin typeface="微软雅黑" panose="020B0503020204020204" pitchFamily="34" charset="-122"/>
                <a:ea typeface="微软雅黑" panose="020B0503020204020204" pitchFamily="34" charset="-122"/>
              </a:rPr>
              <a:t>麦克风选型</a:t>
            </a:r>
            <a:endParaRPr lang="zh-CN" altLang="en-US" sz="3600" b="0" dirty="0">
              <a:solidFill>
                <a:schemeClr val="bg1"/>
              </a:solidFill>
              <a:latin typeface="微软雅黑" panose="020B0503020204020204" pitchFamily="34" charset="-122"/>
              <a:ea typeface="微软雅黑" panose="020B0503020204020204" pitchFamily="34" charset="-122"/>
            </a:endParaRPr>
          </a:p>
        </p:txBody>
      </p:sp>
      <p:sp>
        <p:nvSpPr>
          <p:cNvPr id="3" name="内容占位符 2"/>
          <p:cNvSpPr txBox="1">
            <a:spLocks/>
          </p:cNvSpPr>
          <p:nvPr/>
        </p:nvSpPr>
        <p:spPr>
          <a:xfrm>
            <a:off x="0" y="1159329"/>
            <a:ext cx="8817429" cy="5471820"/>
          </a:xfrm>
          <a:prstGeom prst="rect">
            <a:avLst/>
          </a:prstGeom>
          <a:noFill/>
        </p:spPr>
        <p:txBody>
          <a:bodyPr/>
          <a:lstStyle>
            <a:lvl1pPr marL="343491" indent="-343491" algn="l" defTabSz="914963" rtl="0" eaLnBrk="1" fontAlgn="base" hangingPunct="1">
              <a:spcBef>
                <a:spcPct val="20000"/>
              </a:spcBef>
              <a:spcAft>
                <a:spcPct val="0"/>
              </a:spcAft>
              <a:buChar char="•"/>
              <a:defRPr kumimoji="1" sz="2681">
                <a:solidFill>
                  <a:schemeClr val="tx1"/>
                </a:solidFill>
                <a:latin typeface="+mn-lt"/>
                <a:ea typeface="+mn-ea"/>
                <a:cs typeface="+mn-cs"/>
              </a:defRPr>
            </a:lvl1pPr>
            <a:lvl2pPr marL="743218" indent="-285736" algn="l" defTabSz="914963" rtl="0" eaLnBrk="1" fontAlgn="base" hangingPunct="1">
              <a:spcBef>
                <a:spcPct val="20000"/>
              </a:spcBef>
              <a:spcAft>
                <a:spcPct val="0"/>
              </a:spcAft>
              <a:buChar char="–"/>
              <a:defRPr kumimoji="1" sz="2489">
                <a:solidFill>
                  <a:schemeClr val="tx1"/>
                </a:solidFill>
                <a:latin typeface="+mn-lt"/>
                <a:ea typeface="+mn-ea"/>
              </a:defRPr>
            </a:lvl2pPr>
            <a:lvl3pPr marL="1142944" indent="-227981" algn="l" defTabSz="914963" rtl="0" eaLnBrk="1" fontAlgn="base" hangingPunct="1">
              <a:spcBef>
                <a:spcPct val="20000"/>
              </a:spcBef>
              <a:spcAft>
                <a:spcPct val="0"/>
              </a:spcAft>
              <a:buChar char="•"/>
              <a:defRPr kumimoji="1" sz="2298">
                <a:solidFill>
                  <a:schemeClr val="tx1"/>
                </a:solidFill>
                <a:latin typeface="+mn-lt"/>
                <a:ea typeface="+mn-ea"/>
              </a:defRPr>
            </a:lvl3pPr>
            <a:lvl4pPr marL="1600426" indent="-229501" algn="l" defTabSz="914963" rtl="0" eaLnBrk="1" fontAlgn="base" hangingPunct="1">
              <a:spcBef>
                <a:spcPct val="20000"/>
              </a:spcBef>
              <a:spcAft>
                <a:spcPct val="0"/>
              </a:spcAft>
              <a:buChar char="–"/>
              <a:defRPr kumimoji="1" sz="2011">
                <a:solidFill>
                  <a:schemeClr val="tx1"/>
                </a:solidFill>
                <a:latin typeface="+mn-lt"/>
                <a:ea typeface="+mn-ea"/>
              </a:defRPr>
            </a:lvl4pPr>
            <a:lvl5pPr marL="2057907" indent="-229501" algn="l" defTabSz="914963" rtl="0" eaLnBrk="1" fontAlgn="base" hangingPunct="1">
              <a:spcBef>
                <a:spcPct val="20000"/>
              </a:spcBef>
              <a:spcAft>
                <a:spcPct val="0"/>
              </a:spcAft>
              <a:buChar char="»"/>
              <a:defRPr kumimoji="1" sz="2011">
                <a:solidFill>
                  <a:schemeClr val="tx1"/>
                </a:solidFill>
                <a:latin typeface="+mn-lt"/>
                <a:ea typeface="+mn-ea"/>
              </a:defRPr>
            </a:lvl5pPr>
            <a:lvl6pPr marL="2495631" indent="-229501" algn="l" defTabSz="914963" rtl="0" eaLnBrk="1" fontAlgn="base" hangingPunct="1">
              <a:spcBef>
                <a:spcPct val="20000"/>
              </a:spcBef>
              <a:spcAft>
                <a:spcPct val="0"/>
              </a:spcAft>
              <a:buChar char="»"/>
              <a:defRPr kumimoji="1" sz="2011">
                <a:solidFill>
                  <a:schemeClr val="tx1"/>
                </a:solidFill>
                <a:latin typeface="+mn-lt"/>
                <a:ea typeface="+mn-ea"/>
              </a:defRPr>
            </a:lvl6pPr>
            <a:lvl7pPr marL="2933354" indent="-229501" algn="l" defTabSz="914963" rtl="0" eaLnBrk="1" fontAlgn="base" hangingPunct="1">
              <a:spcBef>
                <a:spcPct val="20000"/>
              </a:spcBef>
              <a:spcAft>
                <a:spcPct val="0"/>
              </a:spcAft>
              <a:buChar char="»"/>
              <a:defRPr kumimoji="1" sz="2011">
                <a:solidFill>
                  <a:schemeClr val="tx1"/>
                </a:solidFill>
                <a:latin typeface="+mn-lt"/>
                <a:ea typeface="+mn-ea"/>
              </a:defRPr>
            </a:lvl7pPr>
            <a:lvl8pPr marL="3371077" indent="-229501" algn="l" defTabSz="914963" rtl="0" eaLnBrk="1" fontAlgn="base" hangingPunct="1">
              <a:spcBef>
                <a:spcPct val="20000"/>
              </a:spcBef>
              <a:spcAft>
                <a:spcPct val="0"/>
              </a:spcAft>
              <a:buChar char="»"/>
              <a:defRPr kumimoji="1" sz="2011">
                <a:solidFill>
                  <a:schemeClr val="tx1"/>
                </a:solidFill>
                <a:latin typeface="+mn-lt"/>
                <a:ea typeface="+mn-ea"/>
              </a:defRPr>
            </a:lvl8pPr>
            <a:lvl9pPr marL="3808800" indent="-229501" algn="l" defTabSz="914963" rtl="0" eaLnBrk="1" fontAlgn="base" hangingPunct="1">
              <a:spcBef>
                <a:spcPct val="20000"/>
              </a:spcBef>
              <a:spcAft>
                <a:spcPct val="0"/>
              </a:spcAft>
              <a:buChar char="»"/>
              <a:defRPr kumimoji="1" sz="2011">
                <a:solidFill>
                  <a:schemeClr val="tx1"/>
                </a:solidFill>
                <a:latin typeface="+mn-lt"/>
                <a:ea typeface="+mn-ea"/>
              </a:defRPr>
            </a:lvl9pPr>
          </a:lstStyle>
          <a:p>
            <a:r>
              <a:rPr lang="zh-CN" altLang="en-US" sz="3200" kern="0" dirty="0" smtClean="0">
                <a:solidFill>
                  <a:schemeClr val="bg1"/>
                </a:solidFill>
                <a:latin typeface="微软雅黑" panose="020B0503020204020204" pitchFamily="34" charset="-122"/>
                <a:ea typeface="微软雅黑" panose="020B0503020204020204" pitchFamily="34" charset="-122"/>
              </a:rPr>
              <a:t>指向性或全向麦克风</a:t>
            </a:r>
            <a:endParaRPr lang="en-US" altLang="zh-CN" sz="3200" kern="0" dirty="0" smtClean="0">
              <a:solidFill>
                <a:schemeClr val="bg1"/>
              </a:solidFill>
              <a:latin typeface="微软雅黑" panose="020B0503020204020204" pitchFamily="34" charset="-122"/>
              <a:ea typeface="微软雅黑" panose="020B0503020204020204" pitchFamily="34" charset="-122"/>
            </a:endParaRPr>
          </a:p>
          <a:p>
            <a:r>
              <a:rPr lang="zh-CN" altLang="en-US" sz="3200" kern="0" dirty="0">
                <a:solidFill>
                  <a:schemeClr val="bg1"/>
                </a:solidFill>
                <a:latin typeface="微软雅黑" panose="020B0503020204020204" pitchFamily="34" charset="-122"/>
                <a:ea typeface="微软雅黑" panose="020B0503020204020204" pitchFamily="34" charset="-122"/>
              </a:rPr>
              <a:t>大口径，高</a:t>
            </a:r>
            <a:r>
              <a:rPr lang="zh-CN" altLang="en-US" sz="3200" kern="0" dirty="0" smtClean="0">
                <a:solidFill>
                  <a:schemeClr val="bg1"/>
                </a:solidFill>
                <a:latin typeface="微软雅黑" panose="020B0503020204020204" pitchFamily="34" charset="-122"/>
                <a:ea typeface="微软雅黑" panose="020B0503020204020204" pitchFamily="34" charset="-122"/>
              </a:rPr>
              <a:t>灵敏度</a:t>
            </a:r>
            <a:endParaRPr lang="en-US" altLang="zh-CN" sz="2209" kern="0" dirty="0" smtClean="0">
              <a:solidFill>
                <a:schemeClr val="bg1"/>
              </a:solidFill>
              <a:latin typeface="微软雅黑" panose="020B0503020204020204" pitchFamily="34" charset="-122"/>
              <a:ea typeface="微软雅黑" panose="020B0503020204020204" pitchFamily="34" charset="-122"/>
            </a:endParaRPr>
          </a:p>
          <a:p>
            <a:pPr lvl="2"/>
            <a:endParaRPr lang="en-US" altLang="zh-CN" sz="2209" kern="0" dirty="0">
              <a:solidFill>
                <a:schemeClr val="bg1"/>
              </a:solidFill>
              <a:latin typeface="微软雅黑" panose="020B0503020204020204" pitchFamily="34" charset="-122"/>
              <a:ea typeface="微软雅黑" panose="020B0503020204020204" pitchFamily="34" charset="-122"/>
            </a:endParaRPr>
          </a:p>
          <a:p>
            <a:pPr marL="0" indent="0">
              <a:buFontTx/>
              <a:buNone/>
            </a:pPr>
            <a:endParaRPr lang="en-US" altLang="zh-CN" sz="2924" kern="0" dirty="0" smtClean="0">
              <a:solidFill>
                <a:schemeClr val="bg1"/>
              </a:solidFill>
              <a:latin typeface="微软雅黑" panose="020B0503020204020204" pitchFamily="34" charset="-122"/>
              <a:ea typeface="微软雅黑" panose="020B0503020204020204" pitchFamily="34" charset="-122"/>
            </a:endParaRPr>
          </a:p>
          <a:p>
            <a:pPr lvl="1"/>
            <a:endParaRPr lang="en-US" altLang="zh-CN" sz="2507" kern="0" dirty="0" smtClean="0">
              <a:solidFill>
                <a:schemeClr val="bg1"/>
              </a:solidFill>
              <a:latin typeface="微软雅黑" panose="020B0503020204020204" pitchFamily="34" charset="-122"/>
              <a:ea typeface="微软雅黑" panose="020B0503020204020204" pitchFamily="34" charset="-122"/>
            </a:endParaRPr>
          </a:p>
          <a:p>
            <a:pPr lvl="1"/>
            <a:endParaRPr lang="en-US" altLang="zh-CN" sz="2507" kern="0" dirty="0" smtClean="0">
              <a:solidFill>
                <a:schemeClr val="bg1"/>
              </a:solidFill>
              <a:latin typeface="微软雅黑" panose="020B0503020204020204" pitchFamily="34" charset="-122"/>
              <a:ea typeface="微软雅黑" panose="020B0503020204020204" pitchFamily="34" charset="-122"/>
            </a:endParaRPr>
          </a:p>
          <a:p>
            <a:pPr lvl="1"/>
            <a:endParaRPr lang="en-US" altLang="zh-CN" sz="2507" kern="0" dirty="0">
              <a:solidFill>
                <a:schemeClr val="bg1"/>
              </a:solidFill>
              <a:latin typeface="微软雅黑" panose="020B0503020204020204" pitchFamily="34" charset="-122"/>
              <a:ea typeface="微软雅黑" panose="020B0503020204020204" pitchFamily="34" charset="-122"/>
            </a:endParaRPr>
          </a:p>
        </p:txBody>
      </p:sp>
      <p:graphicFrame>
        <p:nvGraphicFramePr>
          <p:cNvPr id="4" name="表格 3"/>
          <p:cNvGraphicFramePr>
            <a:graphicFrameLocks noGrp="1"/>
          </p:cNvGraphicFramePr>
          <p:nvPr>
            <p:extLst>
              <p:ext uri="{D42A27DB-BD31-4B8C-83A1-F6EECF244321}">
                <p14:modId xmlns:p14="http://schemas.microsoft.com/office/powerpoint/2010/main" val="4289810817"/>
              </p:ext>
            </p:extLst>
          </p:nvPr>
        </p:nvGraphicFramePr>
        <p:xfrm>
          <a:off x="555021" y="2609063"/>
          <a:ext cx="8080457" cy="4144536"/>
        </p:xfrm>
        <a:graphic>
          <a:graphicData uri="http://schemas.openxmlformats.org/drawingml/2006/table">
            <a:tbl>
              <a:tblPr firstRow="1" bandRow="1">
                <a:tableStyleId>{5C22544A-7EE6-4342-B048-85BDC9FD1C3A}</a:tableStyleId>
              </a:tblPr>
              <a:tblGrid>
                <a:gridCol w="1497924"/>
                <a:gridCol w="1002890"/>
                <a:gridCol w="2241755"/>
                <a:gridCol w="781664"/>
                <a:gridCol w="811162"/>
                <a:gridCol w="855406"/>
                <a:gridCol w="889656"/>
              </a:tblGrid>
              <a:tr h="404624">
                <a:tc>
                  <a:txBody>
                    <a:bodyPr/>
                    <a:lstStyle/>
                    <a:p>
                      <a:r>
                        <a:rPr lang="zh-CN" altLang="en-US" dirty="0" smtClean="0"/>
                        <a:t>参数</a:t>
                      </a:r>
                      <a:endParaRPr lang="zh-CN" altLang="en-US" dirty="0"/>
                    </a:p>
                  </a:txBody>
                  <a:tcPr/>
                </a:tc>
                <a:tc>
                  <a:txBody>
                    <a:bodyPr/>
                    <a:lstStyle/>
                    <a:p>
                      <a:r>
                        <a:rPr lang="zh-CN" altLang="en-US" dirty="0" smtClean="0"/>
                        <a:t>标识</a:t>
                      </a:r>
                      <a:endParaRPr lang="zh-CN" altLang="en-US" dirty="0"/>
                    </a:p>
                  </a:txBody>
                  <a:tcPr/>
                </a:tc>
                <a:tc>
                  <a:txBody>
                    <a:bodyPr/>
                    <a:lstStyle/>
                    <a:p>
                      <a:r>
                        <a:rPr lang="zh-CN" altLang="en-US" dirty="0" smtClean="0"/>
                        <a:t>条件</a:t>
                      </a:r>
                      <a:endParaRPr lang="zh-CN" altLang="en-US" dirty="0"/>
                    </a:p>
                  </a:txBody>
                  <a:tcPr/>
                </a:tc>
                <a:tc>
                  <a:txBody>
                    <a:bodyPr/>
                    <a:lstStyle/>
                    <a:p>
                      <a:r>
                        <a:rPr lang="en-US" altLang="zh-CN" dirty="0" smtClean="0"/>
                        <a:t>Min</a:t>
                      </a:r>
                      <a:endParaRPr lang="zh-CN" altLang="en-US" dirty="0"/>
                    </a:p>
                  </a:txBody>
                  <a:tcPr/>
                </a:tc>
                <a:tc>
                  <a:txBody>
                    <a:bodyPr/>
                    <a:lstStyle/>
                    <a:p>
                      <a:r>
                        <a:rPr lang="en-US" altLang="zh-CN" dirty="0" smtClean="0"/>
                        <a:t>Nom</a:t>
                      </a:r>
                      <a:endParaRPr lang="zh-CN" altLang="en-US" dirty="0"/>
                    </a:p>
                  </a:txBody>
                  <a:tcPr/>
                </a:tc>
                <a:tc>
                  <a:txBody>
                    <a:bodyPr/>
                    <a:lstStyle/>
                    <a:p>
                      <a:r>
                        <a:rPr lang="en-US" altLang="zh-CN" dirty="0" smtClean="0"/>
                        <a:t>Max</a:t>
                      </a:r>
                      <a:endParaRPr lang="zh-CN" altLang="en-US" dirty="0"/>
                    </a:p>
                  </a:txBody>
                  <a:tcPr/>
                </a:tc>
                <a:tc>
                  <a:txBody>
                    <a:bodyPr/>
                    <a:lstStyle/>
                    <a:p>
                      <a:r>
                        <a:rPr lang="zh-CN" altLang="en-US" dirty="0" smtClean="0"/>
                        <a:t>单位</a:t>
                      </a:r>
                      <a:endParaRPr lang="zh-CN" altLang="en-US" dirty="0"/>
                    </a:p>
                  </a:txBody>
                  <a:tcPr/>
                </a:tc>
              </a:tr>
              <a:tr h="404624">
                <a:tc>
                  <a:txBody>
                    <a:bodyPr/>
                    <a:lstStyle/>
                    <a:p>
                      <a:r>
                        <a:rPr lang="zh-CN" altLang="en-US" dirty="0" smtClean="0"/>
                        <a:t>供电电压</a:t>
                      </a:r>
                      <a:endParaRPr lang="zh-CN" altLang="en-US" dirty="0"/>
                    </a:p>
                  </a:txBody>
                  <a:tcPr/>
                </a:tc>
                <a:tc>
                  <a:txBody>
                    <a:bodyPr/>
                    <a:lstStyle/>
                    <a:p>
                      <a:r>
                        <a:rPr lang="en-US" altLang="zh-CN" dirty="0" smtClean="0"/>
                        <a:t>V</a:t>
                      </a:r>
                      <a:r>
                        <a:rPr lang="en-US" altLang="zh-CN" baseline="-25000" dirty="0" smtClean="0"/>
                        <a:t>DD</a:t>
                      </a:r>
                      <a:endParaRPr lang="zh-CN" altLang="en-US" baseline="-25000" dirty="0"/>
                    </a:p>
                  </a:txBody>
                  <a:tcPr/>
                </a:tc>
                <a:tc>
                  <a:txBody>
                    <a:bodyPr/>
                    <a:lstStyle/>
                    <a:p>
                      <a:endParaRPr lang="zh-CN" altLang="en-US" dirty="0"/>
                    </a:p>
                  </a:txBody>
                  <a:tcPr/>
                </a:tc>
                <a:tc>
                  <a:txBody>
                    <a:bodyPr/>
                    <a:lstStyle/>
                    <a:p>
                      <a:r>
                        <a:rPr lang="en-US" altLang="zh-CN" dirty="0" smtClean="0"/>
                        <a:t>1.0</a:t>
                      </a:r>
                      <a:endParaRPr lang="zh-CN" altLang="en-US" dirty="0"/>
                    </a:p>
                  </a:txBody>
                  <a:tcPr/>
                </a:tc>
                <a:tc>
                  <a:txBody>
                    <a:bodyPr/>
                    <a:lstStyle/>
                    <a:p>
                      <a:r>
                        <a:rPr lang="en-US" altLang="zh-CN" dirty="0" smtClean="0"/>
                        <a:t>2.0</a:t>
                      </a:r>
                      <a:endParaRPr lang="zh-CN" altLang="en-US" dirty="0"/>
                    </a:p>
                  </a:txBody>
                  <a:tcPr/>
                </a:tc>
                <a:tc>
                  <a:txBody>
                    <a:bodyPr/>
                    <a:lstStyle/>
                    <a:p>
                      <a:r>
                        <a:rPr lang="en-US" altLang="zh-CN" dirty="0" smtClean="0"/>
                        <a:t>10</a:t>
                      </a:r>
                      <a:endParaRPr lang="zh-CN" altLang="en-US" dirty="0"/>
                    </a:p>
                  </a:txBody>
                  <a:tcPr/>
                </a:tc>
                <a:tc>
                  <a:txBody>
                    <a:bodyPr/>
                    <a:lstStyle/>
                    <a:p>
                      <a:r>
                        <a:rPr lang="en-US" altLang="zh-CN" dirty="0" smtClean="0"/>
                        <a:t>V</a:t>
                      </a:r>
                      <a:endParaRPr lang="zh-CN" altLang="en-US" dirty="0"/>
                    </a:p>
                  </a:txBody>
                  <a:tcPr/>
                </a:tc>
              </a:tr>
              <a:tr h="404624">
                <a:tc>
                  <a:txBody>
                    <a:bodyPr/>
                    <a:lstStyle/>
                    <a:p>
                      <a:r>
                        <a:rPr lang="zh-CN" altLang="en-US" dirty="0" smtClean="0"/>
                        <a:t>供电电流</a:t>
                      </a:r>
                      <a:endParaRPr lang="zh-CN" altLang="en-US" dirty="0"/>
                    </a:p>
                  </a:txBody>
                  <a:tcPr/>
                </a:tc>
                <a:tc>
                  <a:txBody>
                    <a:bodyPr/>
                    <a:lstStyle/>
                    <a:p>
                      <a:pPr marL="0" marR="0" indent="0" algn="l" defTabSz="875447" rtl="0" eaLnBrk="1" fontAlgn="auto" latinLnBrk="0" hangingPunct="1">
                        <a:lnSpc>
                          <a:spcPct val="100000"/>
                        </a:lnSpc>
                        <a:spcBef>
                          <a:spcPts val="0"/>
                        </a:spcBef>
                        <a:spcAft>
                          <a:spcPts val="0"/>
                        </a:spcAft>
                        <a:buClrTx/>
                        <a:buSzTx/>
                        <a:buFontTx/>
                        <a:buNone/>
                        <a:tabLst/>
                        <a:defRPr/>
                      </a:pPr>
                      <a:r>
                        <a:rPr lang="en-US" altLang="zh-CN" dirty="0" smtClean="0"/>
                        <a:t>I</a:t>
                      </a:r>
                      <a:r>
                        <a:rPr lang="en-US" altLang="zh-CN" baseline="-25000" dirty="0" smtClean="0"/>
                        <a:t>DD</a:t>
                      </a:r>
                      <a:endParaRPr lang="zh-CN" altLang="en-US" baseline="-25000" dirty="0" smtClean="0"/>
                    </a:p>
                  </a:txBody>
                  <a:tcPr/>
                </a:tc>
                <a:tc>
                  <a:txBody>
                    <a:bodyPr/>
                    <a:lstStyle/>
                    <a:p>
                      <a:endParaRPr lang="zh-CN" altLang="en-US" dirty="0"/>
                    </a:p>
                  </a:txBody>
                  <a:tcPr/>
                </a:tc>
                <a:tc>
                  <a:txBody>
                    <a:bodyPr/>
                    <a:lstStyle/>
                    <a:p>
                      <a:r>
                        <a:rPr lang="en-US" altLang="zh-CN" dirty="0" smtClean="0"/>
                        <a:t>--</a:t>
                      </a:r>
                      <a:endParaRPr lang="zh-CN" altLang="en-US" dirty="0"/>
                    </a:p>
                  </a:txBody>
                  <a:tcPr/>
                </a:tc>
                <a:tc>
                  <a:txBody>
                    <a:bodyPr/>
                    <a:lstStyle/>
                    <a:p>
                      <a:r>
                        <a:rPr lang="en-US" altLang="zh-CN" dirty="0" smtClean="0"/>
                        <a:t>--</a:t>
                      </a:r>
                      <a:endParaRPr lang="zh-CN" altLang="en-US" dirty="0"/>
                    </a:p>
                  </a:txBody>
                  <a:tcPr/>
                </a:tc>
                <a:tc>
                  <a:txBody>
                    <a:bodyPr/>
                    <a:lstStyle/>
                    <a:p>
                      <a:r>
                        <a:rPr lang="en-US" altLang="zh-CN" dirty="0" smtClean="0"/>
                        <a:t>500</a:t>
                      </a:r>
                      <a:endParaRPr lang="zh-CN" altLang="en-US" dirty="0"/>
                    </a:p>
                  </a:txBody>
                  <a:tcPr/>
                </a:tc>
                <a:tc>
                  <a:txBody>
                    <a:bodyPr/>
                    <a:lstStyle/>
                    <a:p>
                      <a:r>
                        <a:rPr lang="en-US" altLang="zh-CN" dirty="0" err="1" smtClean="0"/>
                        <a:t>uA</a:t>
                      </a:r>
                      <a:endParaRPr lang="zh-CN" altLang="en-US" dirty="0"/>
                    </a:p>
                  </a:txBody>
                  <a:tcPr/>
                </a:tc>
              </a:tr>
              <a:tr h="404624">
                <a:tc>
                  <a:txBody>
                    <a:bodyPr/>
                    <a:lstStyle/>
                    <a:p>
                      <a:r>
                        <a:rPr lang="zh-CN" altLang="en-US" dirty="0" smtClean="0"/>
                        <a:t>指向性</a:t>
                      </a:r>
                      <a:endParaRPr lang="zh-CN" altLang="en-US" dirty="0"/>
                    </a:p>
                  </a:txBody>
                  <a:tcPr/>
                </a:tc>
                <a:tc>
                  <a:txBody>
                    <a:bodyPr/>
                    <a:lstStyle/>
                    <a:p>
                      <a:endParaRPr lang="zh-CN" altLang="en-US" dirty="0"/>
                    </a:p>
                  </a:txBody>
                  <a:tcPr/>
                </a:tc>
                <a:tc gridSpan="5">
                  <a:txBody>
                    <a:bodyPr/>
                    <a:lstStyle/>
                    <a:p>
                      <a:r>
                        <a:rPr lang="zh-CN" altLang="en-US" dirty="0" smtClean="0"/>
                        <a:t>全向（</a:t>
                      </a:r>
                      <a:r>
                        <a:rPr lang="en-US" altLang="zh-CN" dirty="0" err="1" smtClean="0"/>
                        <a:t>OmniDirectional</a:t>
                      </a:r>
                      <a:r>
                        <a:rPr lang="zh-CN" altLang="en-US" dirty="0" smtClean="0"/>
                        <a:t>）或指向（</a:t>
                      </a:r>
                      <a:r>
                        <a:rPr lang="en-US" altLang="zh-CN" dirty="0" smtClean="0"/>
                        <a:t>Unidirectional</a:t>
                      </a:r>
                      <a:r>
                        <a:rPr lang="zh-CN" altLang="en-US" dirty="0" smtClean="0"/>
                        <a:t>）</a:t>
                      </a:r>
                      <a:endParaRPr lang="zh-CN" altLang="en-US" dirty="0"/>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404624">
                <a:tc>
                  <a:txBody>
                    <a:bodyPr/>
                    <a:lstStyle/>
                    <a:p>
                      <a:r>
                        <a:rPr lang="zh-CN" altLang="en-US" dirty="0" smtClean="0"/>
                        <a:t>灵敏度</a:t>
                      </a:r>
                      <a:endParaRPr lang="zh-CN" altLang="en-US" dirty="0"/>
                    </a:p>
                  </a:txBody>
                  <a:tcPr/>
                </a:tc>
                <a:tc>
                  <a:txBody>
                    <a:bodyPr/>
                    <a:lstStyle/>
                    <a:p>
                      <a:r>
                        <a:rPr lang="en-US" altLang="zh-CN" dirty="0" smtClean="0"/>
                        <a:t>S</a:t>
                      </a:r>
                      <a:endParaRPr lang="zh-CN" altLang="en-US" dirty="0"/>
                    </a:p>
                  </a:txBody>
                  <a:tcPr/>
                </a:tc>
                <a:tc>
                  <a:txBody>
                    <a:bodyPr/>
                    <a:lstStyle/>
                    <a:p>
                      <a:r>
                        <a:rPr lang="en-US" altLang="zh-CN" dirty="0" smtClean="0"/>
                        <a:t>94</a:t>
                      </a:r>
                      <a:r>
                        <a:rPr lang="en-US" altLang="zh-CN" baseline="0" dirty="0" smtClean="0"/>
                        <a:t>dB SPL@1kHz</a:t>
                      </a:r>
                    </a:p>
                  </a:txBody>
                  <a:tcPr/>
                </a:tc>
                <a:tc>
                  <a:txBody>
                    <a:bodyPr/>
                    <a:lstStyle/>
                    <a:p>
                      <a:r>
                        <a:rPr lang="en-US" altLang="zh-CN" dirty="0" smtClean="0"/>
                        <a:t>-35</a:t>
                      </a:r>
                      <a:endParaRPr lang="zh-CN" altLang="en-US" dirty="0"/>
                    </a:p>
                  </a:txBody>
                  <a:tcPr/>
                </a:tc>
                <a:tc>
                  <a:txBody>
                    <a:bodyPr/>
                    <a:lstStyle/>
                    <a:p>
                      <a:r>
                        <a:rPr lang="en-US" altLang="zh-CN" dirty="0" smtClean="0"/>
                        <a:t>-33</a:t>
                      </a:r>
                      <a:endParaRPr lang="zh-CN" altLang="en-US" dirty="0"/>
                    </a:p>
                  </a:txBody>
                  <a:tcPr/>
                </a:tc>
                <a:tc>
                  <a:txBody>
                    <a:bodyPr/>
                    <a:lstStyle/>
                    <a:p>
                      <a:r>
                        <a:rPr lang="en-US" altLang="zh-CN" dirty="0" smtClean="0"/>
                        <a:t>-29</a:t>
                      </a:r>
                      <a:endParaRPr lang="zh-CN" altLang="en-US" dirty="0"/>
                    </a:p>
                  </a:txBody>
                  <a:tcPr/>
                </a:tc>
                <a:tc>
                  <a:txBody>
                    <a:bodyPr/>
                    <a:lstStyle/>
                    <a:p>
                      <a:r>
                        <a:rPr lang="en-US" altLang="zh-CN" dirty="0" err="1" smtClean="0"/>
                        <a:t>dBV</a:t>
                      </a:r>
                      <a:r>
                        <a:rPr lang="en-US" altLang="zh-CN" dirty="0" smtClean="0"/>
                        <a:t>/Pa</a:t>
                      </a:r>
                      <a:endParaRPr lang="zh-CN" altLang="en-US" dirty="0"/>
                    </a:p>
                  </a:txBody>
                  <a:tcPr/>
                </a:tc>
              </a:tr>
              <a:tr h="404624">
                <a:tc>
                  <a:txBody>
                    <a:bodyPr/>
                    <a:lstStyle/>
                    <a:p>
                      <a:r>
                        <a:rPr lang="en-US" altLang="zh-CN" dirty="0" smtClean="0"/>
                        <a:t>SNR</a:t>
                      </a:r>
                      <a:endParaRPr lang="zh-CN" altLang="en-US" dirty="0"/>
                    </a:p>
                  </a:txBody>
                  <a:tcPr/>
                </a:tc>
                <a:tc>
                  <a:txBody>
                    <a:bodyPr/>
                    <a:lstStyle/>
                    <a:p>
                      <a:endParaRPr lang="zh-CN" altLang="en-US" dirty="0"/>
                    </a:p>
                  </a:txBody>
                  <a:tcPr/>
                </a:tc>
                <a:tc>
                  <a:txBody>
                    <a:bodyPr/>
                    <a:lstStyle/>
                    <a:p>
                      <a:pPr marL="0" marR="0" indent="0" algn="l" defTabSz="875447" rtl="0" eaLnBrk="1" fontAlgn="auto" latinLnBrk="0" hangingPunct="1">
                        <a:lnSpc>
                          <a:spcPct val="100000"/>
                        </a:lnSpc>
                        <a:spcBef>
                          <a:spcPts val="0"/>
                        </a:spcBef>
                        <a:spcAft>
                          <a:spcPts val="0"/>
                        </a:spcAft>
                        <a:buClrTx/>
                        <a:buSzTx/>
                        <a:buFontTx/>
                        <a:buNone/>
                        <a:tabLst/>
                        <a:defRPr/>
                      </a:pPr>
                      <a:r>
                        <a:rPr lang="en-US" altLang="zh-CN" dirty="0" smtClean="0"/>
                        <a:t>94</a:t>
                      </a:r>
                      <a:r>
                        <a:rPr lang="en-US" altLang="zh-CN" baseline="0" dirty="0" smtClean="0"/>
                        <a:t>dB SPL@1kHz,</a:t>
                      </a:r>
                    </a:p>
                    <a:p>
                      <a:pPr marL="0" marR="0" indent="0" algn="l" defTabSz="875447" rtl="0" eaLnBrk="1" fontAlgn="auto" latinLnBrk="0" hangingPunct="1">
                        <a:lnSpc>
                          <a:spcPct val="100000"/>
                        </a:lnSpc>
                        <a:spcBef>
                          <a:spcPts val="0"/>
                        </a:spcBef>
                        <a:spcAft>
                          <a:spcPts val="0"/>
                        </a:spcAft>
                        <a:buClrTx/>
                        <a:buSzTx/>
                        <a:buFontTx/>
                        <a:buNone/>
                        <a:tabLst/>
                        <a:defRPr/>
                      </a:pPr>
                      <a:r>
                        <a:rPr lang="en-US" altLang="zh-CN" baseline="0" dirty="0" smtClean="0"/>
                        <a:t>A weighted</a:t>
                      </a:r>
                    </a:p>
                  </a:txBody>
                  <a:tcPr/>
                </a:tc>
                <a:tc>
                  <a:txBody>
                    <a:bodyPr/>
                    <a:lstStyle/>
                    <a:p>
                      <a:r>
                        <a:rPr lang="en-US" altLang="zh-CN" dirty="0" smtClean="0"/>
                        <a:t>--</a:t>
                      </a:r>
                      <a:endParaRPr lang="zh-CN" altLang="en-US" dirty="0"/>
                    </a:p>
                  </a:txBody>
                  <a:tcPr/>
                </a:tc>
                <a:tc>
                  <a:txBody>
                    <a:bodyPr/>
                    <a:lstStyle/>
                    <a:p>
                      <a:r>
                        <a:rPr lang="en-US" altLang="zh-CN" dirty="0" smtClean="0"/>
                        <a:t>74</a:t>
                      </a:r>
                      <a:endParaRPr lang="zh-CN" altLang="en-US" dirty="0"/>
                    </a:p>
                  </a:txBody>
                  <a:tcPr/>
                </a:tc>
                <a:tc>
                  <a:txBody>
                    <a:bodyPr/>
                    <a:lstStyle/>
                    <a:p>
                      <a:r>
                        <a:rPr lang="en-US" altLang="zh-CN" dirty="0" smtClean="0"/>
                        <a:t>--</a:t>
                      </a:r>
                      <a:endParaRPr lang="zh-CN" altLang="en-US" dirty="0"/>
                    </a:p>
                  </a:txBody>
                  <a:tcPr/>
                </a:tc>
                <a:tc>
                  <a:txBody>
                    <a:bodyPr/>
                    <a:lstStyle/>
                    <a:p>
                      <a:r>
                        <a:rPr lang="en-US" altLang="zh-CN" dirty="0" err="1" smtClean="0"/>
                        <a:t>dBA</a:t>
                      </a:r>
                      <a:endParaRPr lang="zh-CN" altLang="en-US" dirty="0"/>
                    </a:p>
                  </a:txBody>
                  <a:tcPr/>
                </a:tc>
              </a:tr>
              <a:tr h="404624">
                <a:tc>
                  <a:txBody>
                    <a:bodyPr/>
                    <a:lstStyle/>
                    <a:p>
                      <a:r>
                        <a:rPr lang="zh-CN" altLang="en-US" dirty="0" smtClean="0"/>
                        <a:t>输出阻抗</a:t>
                      </a:r>
                      <a:endParaRPr lang="zh-CN" altLang="en-US" dirty="0"/>
                    </a:p>
                  </a:txBody>
                  <a:tcPr/>
                </a:tc>
                <a:tc>
                  <a:txBody>
                    <a:bodyPr/>
                    <a:lstStyle/>
                    <a:p>
                      <a:r>
                        <a:rPr lang="en-US" altLang="zh-CN" dirty="0" smtClean="0"/>
                        <a:t>Z</a:t>
                      </a:r>
                      <a:r>
                        <a:rPr lang="en-US" altLang="zh-CN" baseline="-25000" dirty="0" smtClean="0"/>
                        <a:t>OUT</a:t>
                      </a:r>
                      <a:endParaRPr lang="zh-CN" altLang="en-US" dirty="0"/>
                    </a:p>
                  </a:txBody>
                  <a:tcPr/>
                </a:tc>
                <a:tc>
                  <a:txBody>
                    <a:bodyPr/>
                    <a:lstStyle/>
                    <a:p>
                      <a:pPr marL="0" marR="0" indent="0" algn="l" defTabSz="875447" rtl="0" eaLnBrk="1" fontAlgn="auto" latinLnBrk="0" hangingPunct="1">
                        <a:lnSpc>
                          <a:spcPct val="100000"/>
                        </a:lnSpc>
                        <a:spcBef>
                          <a:spcPts val="0"/>
                        </a:spcBef>
                        <a:spcAft>
                          <a:spcPts val="0"/>
                        </a:spcAft>
                        <a:buClrTx/>
                        <a:buSzTx/>
                        <a:buFontTx/>
                        <a:buNone/>
                        <a:tabLst/>
                        <a:defRPr/>
                      </a:pPr>
                      <a:r>
                        <a:rPr lang="en-US" altLang="zh-CN" baseline="0" dirty="0" smtClean="0"/>
                        <a:t>@1kHz</a:t>
                      </a:r>
                    </a:p>
                  </a:txBody>
                  <a:tcPr/>
                </a:tc>
                <a:tc>
                  <a:txBody>
                    <a:bodyPr/>
                    <a:lstStyle/>
                    <a:p>
                      <a:r>
                        <a:rPr lang="en-US" altLang="zh-CN" dirty="0" smtClean="0"/>
                        <a:t>--</a:t>
                      </a:r>
                      <a:endParaRPr lang="zh-CN" altLang="en-US" dirty="0"/>
                    </a:p>
                  </a:txBody>
                  <a:tcPr/>
                </a:tc>
                <a:tc>
                  <a:txBody>
                    <a:bodyPr/>
                    <a:lstStyle/>
                    <a:p>
                      <a:r>
                        <a:rPr lang="en-US" altLang="zh-CN" dirty="0" smtClean="0"/>
                        <a:t>--</a:t>
                      </a:r>
                      <a:endParaRPr lang="zh-CN" altLang="en-US" dirty="0"/>
                    </a:p>
                  </a:txBody>
                  <a:tcPr/>
                </a:tc>
                <a:tc>
                  <a:txBody>
                    <a:bodyPr/>
                    <a:lstStyle/>
                    <a:p>
                      <a:r>
                        <a:rPr lang="en-US" altLang="zh-CN" dirty="0" smtClean="0"/>
                        <a:t>2.2k</a:t>
                      </a:r>
                      <a:endParaRPr lang="zh-CN" altLang="en-US" dirty="0"/>
                    </a:p>
                  </a:txBody>
                  <a:tcPr/>
                </a:tc>
                <a:tc>
                  <a:txBody>
                    <a:bodyPr/>
                    <a:lstStyle/>
                    <a:p>
                      <a:r>
                        <a:rPr lang="el-GR" altLang="zh-CN" sz="1800" b="0" dirty="0" smtClean="0">
                          <a:latin typeface="微软雅黑" pitchFamily="34" charset="-122"/>
                          <a:ea typeface="微软雅黑" pitchFamily="34" charset="-122"/>
                        </a:rPr>
                        <a:t>Ω</a:t>
                      </a:r>
                      <a:endParaRPr lang="zh-CN" altLang="en-US" dirty="0"/>
                    </a:p>
                  </a:txBody>
                  <a:tcPr/>
                </a:tc>
              </a:tr>
              <a:tr h="404624">
                <a:tc rowSpan="2">
                  <a:txBody>
                    <a:bodyPr/>
                    <a:lstStyle/>
                    <a:p>
                      <a:r>
                        <a:rPr lang="en-US" altLang="zh-CN" dirty="0" err="1" smtClean="0"/>
                        <a:t>THD+Noise</a:t>
                      </a:r>
                      <a:endParaRPr lang="zh-CN" altLang="en-US" dirty="0"/>
                    </a:p>
                  </a:txBody>
                  <a:tcPr/>
                </a:tc>
                <a:tc rowSpan="2">
                  <a:txBody>
                    <a:bodyPr/>
                    <a:lstStyle/>
                    <a:p>
                      <a:r>
                        <a:rPr lang="en-US" altLang="zh-CN" dirty="0" smtClean="0"/>
                        <a:t>THD+N</a:t>
                      </a:r>
                      <a:endParaRPr lang="zh-CN" altLang="en-US" dirty="0"/>
                    </a:p>
                  </a:txBody>
                  <a:tcPr/>
                </a:tc>
                <a:tc>
                  <a:txBody>
                    <a:bodyPr/>
                    <a:lstStyle/>
                    <a:p>
                      <a:pPr marL="0" marR="0" indent="0" algn="l" defTabSz="875447" rtl="0" eaLnBrk="1" fontAlgn="auto" latinLnBrk="0" hangingPunct="1">
                        <a:lnSpc>
                          <a:spcPct val="100000"/>
                        </a:lnSpc>
                        <a:spcBef>
                          <a:spcPts val="0"/>
                        </a:spcBef>
                        <a:spcAft>
                          <a:spcPts val="0"/>
                        </a:spcAft>
                        <a:buClrTx/>
                        <a:buSzTx/>
                        <a:buFontTx/>
                        <a:buNone/>
                        <a:tabLst/>
                        <a:defRPr/>
                      </a:pPr>
                      <a:r>
                        <a:rPr lang="en-US" altLang="zh-CN" dirty="0" smtClean="0"/>
                        <a:t>110</a:t>
                      </a:r>
                      <a:r>
                        <a:rPr lang="en-US" altLang="zh-CN" baseline="0" dirty="0" smtClean="0"/>
                        <a:t>dB SPL@1kHz</a:t>
                      </a:r>
                      <a:endParaRPr lang="zh-CN" altLang="en-US" dirty="0"/>
                    </a:p>
                  </a:txBody>
                  <a:tcPr/>
                </a:tc>
                <a:tc>
                  <a:txBody>
                    <a:bodyPr/>
                    <a:lstStyle/>
                    <a:p>
                      <a:r>
                        <a:rPr lang="en-US" altLang="zh-CN" dirty="0" smtClean="0"/>
                        <a:t>--</a:t>
                      </a:r>
                      <a:endParaRPr lang="zh-CN" altLang="en-US" dirty="0"/>
                    </a:p>
                  </a:txBody>
                  <a:tcPr/>
                </a:tc>
                <a:tc>
                  <a:txBody>
                    <a:bodyPr/>
                    <a:lstStyle/>
                    <a:p>
                      <a:r>
                        <a:rPr lang="en-US" altLang="zh-CN" dirty="0" smtClean="0"/>
                        <a:t>--</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a:t>
                      </a:r>
                      <a:endParaRPr lang="zh-CN" altLang="en-US" dirty="0"/>
                    </a:p>
                  </a:txBody>
                  <a:tcPr/>
                </a:tc>
              </a:tr>
              <a:tr h="404624">
                <a:tc vMerge="1">
                  <a:txBody>
                    <a:bodyPr/>
                    <a:lstStyle/>
                    <a:p>
                      <a:endParaRPr lang="zh-CN" altLang="en-US" dirty="0"/>
                    </a:p>
                  </a:txBody>
                  <a:tcPr/>
                </a:tc>
                <a:tc vMerge="1">
                  <a:txBody>
                    <a:bodyPr/>
                    <a:lstStyle/>
                    <a:p>
                      <a:endParaRPr lang="zh-CN" altLang="en-US" dirty="0"/>
                    </a:p>
                  </a:txBody>
                  <a:tcPr/>
                </a:tc>
                <a:tc>
                  <a:txBody>
                    <a:bodyPr/>
                    <a:lstStyle/>
                    <a:p>
                      <a:pPr marL="0" marR="0" indent="0" algn="l" defTabSz="875447" rtl="0" eaLnBrk="1" fontAlgn="auto" latinLnBrk="0" hangingPunct="1">
                        <a:lnSpc>
                          <a:spcPct val="100000"/>
                        </a:lnSpc>
                        <a:spcBef>
                          <a:spcPts val="0"/>
                        </a:spcBef>
                        <a:spcAft>
                          <a:spcPts val="0"/>
                        </a:spcAft>
                        <a:buClrTx/>
                        <a:buSzTx/>
                        <a:buFontTx/>
                        <a:buNone/>
                        <a:tabLst/>
                        <a:defRPr/>
                      </a:pPr>
                      <a:r>
                        <a:rPr lang="en-US" altLang="zh-CN" dirty="0" smtClean="0"/>
                        <a:t>115</a:t>
                      </a:r>
                      <a:r>
                        <a:rPr lang="en-US" altLang="zh-CN" baseline="0" dirty="0" smtClean="0"/>
                        <a:t>dB SPL@1kHz</a:t>
                      </a:r>
                      <a:endParaRPr lang="zh-CN" altLang="en-US" dirty="0" smtClean="0"/>
                    </a:p>
                  </a:txBody>
                  <a:tcPr/>
                </a:tc>
                <a:tc>
                  <a:txBody>
                    <a:bodyPr/>
                    <a:lstStyle/>
                    <a:p>
                      <a:r>
                        <a:rPr lang="en-US" altLang="zh-CN" dirty="0" smtClean="0"/>
                        <a:t>--</a:t>
                      </a:r>
                      <a:endParaRPr lang="zh-CN" altLang="en-US" dirty="0"/>
                    </a:p>
                  </a:txBody>
                  <a:tcPr/>
                </a:tc>
                <a:tc>
                  <a:txBody>
                    <a:bodyPr/>
                    <a:lstStyle/>
                    <a:p>
                      <a:r>
                        <a:rPr lang="en-US" altLang="zh-CN" dirty="0" smtClean="0"/>
                        <a:t>--</a:t>
                      </a:r>
                      <a:endParaRPr lang="zh-CN" altLang="en-US" dirty="0"/>
                    </a:p>
                  </a:txBody>
                  <a:tcPr/>
                </a:tc>
                <a:tc>
                  <a:txBody>
                    <a:bodyPr/>
                    <a:lstStyle/>
                    <a:p>
                      <a:r>
                        <a:rPr lang="en-US" altLang="zh-CN" dirty="0" smtClean="0"/>
                        <a:t>10</a:t>
                      </a:r>
                      <a:endParaRPr lang="zh-CN" altLang="en-US" dirty="0"/>
                    </a:p>
                  </a:txBody>
                  <a:tcPr/>
                </a:tc>
                <a:tc>
                  <a:txBody>
                    <a:bodyPr/>
                    <a:lstStyle/>
                    <a:p>
                      <a:r>
                        <a:rPr lang="en-US" altLang="zh-CN" dirty="0" smtClean="0"/>
                        <a:t>%</a:t>
                      </a:r>
                      <a:endParaRPr lang="zh-CN" altLang="en-US" dirty="0"/>
                    </a:p>
                  </a:txBody>
                  <a:tcPr/>
                </a:tc>
              </a:tr>
              <a:tr h="404624">
                <a:tc>
                  <a:txBody>
                    <a:bodyPr/>
                    <a:lstStyle/>
                    <a:p>
                      <a:r>
                        <a:rPr lang="zh-CN" altLang="en-US" dirty="0" smtClean="0"/>
                        <a:t>极性</a:t>
                      </a:r>
                      <a:endParaRPr lang="zh-CN" altLang="en-US" dirty="0"/>
                    </a:p>
                  </a:txBody>
                  <a:tcPr/>
                </a:tc>
                <a:tc>
                  <a:txBody>
                    <a:bodyPr/>
                    <a:lstStyle/>
                    <a:p>
                      <a:endParaRPr lang="zh-CN" altLang="en-US" dirty="0"/>
                    </a:p>
                  </a:txBody>
                  <a:tcPr/>
                </a:tc>
                <a:tc>
                  <a:txBody>
                    <a:bodyPr/>
                    <a:lstStyle/>
                    <a:p>
                      <a:r>
                        <a:rPr lang="zh-CN" altLang="en-US" dirty="0" smtClean="0"/>
                        <a:t>声压增加</a:t>
                      </a:r>
                      <a:endParaRPr lang="zh-CN" altLang="en-US" dirty="0"/>
                    </a:p>
                  </a:txBody>
                  <a:tcPr/>
                </a:tc>
                <a:tc gridSpan="4">
                  <a:txBody>
                    <a:bodyPr/>
                    <a:lstStyle/>
                    <a:p>
                      <a:r>
                        <a:rPr lang="zh-CN" altLang="en-US" dirty="0" smtClean="0"/>
                        <a:t>输出电压增加</a:t>
                      </a:r>
                      <a:endParaRPr lang="zh-CN" altLang="en-US" dirty="0"/>
                    </a:p>
                  </a:txBody>
                  <a:tcPr/>
                </a:tc>
                <a:tc hMerge="1">
                  <a:txBody>
                    <a:bodyPr/>
                    <a:lstStyle/>
                    <a:p>
                      <a:endParaRPr lang="zh-CN" altLang="en-US" dirty="0"/>
                    </a:p>
                  </a:txBody>
                  <a:tcPr/>
                </a:tc>
                <a:tc hMerge="1">
                  <a:txBody>
                    <a:bodyPr/>
                    <a:lstStyle/>
                    <a:p>
                      <a:endParaRPr lang="zh-CN" altLang="en-US" dirty="0"/>
                    </a:p>
                  </a:txBody>
                  <a:tcPr/>
                </a:tc>
                <a:tc hMerge="1">
                  <a:txBody>
                    <a:bodyPr/>
                    <a:lstStyle/>
                    <a:p>
                      <a:endParaRPr lang="zh-CN" altLang="en-US" dirty="0"/>
                    </a:p>
                  </a:txBody>
                  <a:tcPr/>
                </a:tc>
              </a:tr>
            </a:tbl>
          </a:graphicData>
        </a:graphic>
      </p:graphicFrame>
      <p:sp>
        <p:nvSpPr>
          <p:cNvPr id="5" name="TextBox 2"/>
          <p:cNvSpPr txBox="1"/>
          <p:nvPr/>
        </p:nvSpPr>
        <p:spPr>
          <a:xfrm>
            <a:off x="581597" y="2282386"/>
            <a:ext cx="5911105" cy="307777"/>
          </a:xfrm>
          <a:prstGeom prst="rect">
            <a:avLst/>
          </a:prstGeom>
          <a:noFill/>
          <a:ln w="57150">
            <a:noFill/>
          </a:ln>
        </p:spPr>
        <p:txBody>
          <a:bodyPr wrap="none" rtlCol="0">
            <a:spAutoFit/>
          </a:bodyPr>
          <a:lstStyle/>
          <a:p>
            <a:r>
              <a:rPr lang="zh-CN" altLang="en-US" sz="1400" b="0" dirty="0" smtClean="0">
                <a:solidFill>
                  <a:schemeClr val="bg1"/>
                </a:solidFill>
                <a:latin typeface="微软雅黑" pitchFamily="34" charset="-122"/>
                <a:ea typeface="微软雅黑" pitchFamily="34" charset="-122"/>
              </a:rPr>
              <a:t>测试条件：</a:t>
            </a:r>
            <a:r>
              <a:rPr lang="en-US" altLang="zh-CN" sz="1400" b="0" dirty="0" smtClean="0">
                <a:solidFill>
                  <a:schemeClr val="bg1"/>
                </a:solidFill>
                <a:latin typeface="微软雅黑" pitchFamily="34" charset="-122"/>
                <a:ea typeface="微软雅黑" pitchFamily="34" charset="-122"/>
              </a:rPr>
              <a:t>Vs=2.0V</a:t>
            </a:r>
            <a:r>
              <a:rPr lang="zh-CN" altLang="en-US" sz="1400" b="0" dirty="0" smtClean="0">
                <a:solidFill>
                  <a:schemeClr val="bg1"/>
                </a:solidFill>
                <a:latin typeface="微软雅黑" pitchFamily="34" charset="-122"/>
                <a:ea typeface="微软雅黑" pitchFamily="34" charset="-122"/>
              </a:rPr>
              <a:t>；</a:t>
            </a:r>
            <a:r>
              <a:rPr lang="en-US" altLang="zh-CN" sz="1400" b="0" dirty="0" smtClean="0">
                <a:solidFill>
                  <a:schemeClr val="bg1"/>
                </a:solidFill>
                <a:latin typeface="微软雅黑" pitchFamily="34" charset="-122"/>
                <a:ea typeface="微软雅黑" pitchFamily="34" charset="-122"/>
              </a:rPr>
              <a:t>RL=2.2k</a:t>
            </a:r>
            <a:r>
              <a:rPr lang="el-GR" altLang="zh-CN" sz="1400" b="0" dirty="0" smtClean="0">
                <a:solidFill>
                  <a:schemeClr val="bg1"/>
                </a:solidFill>
                <a:latin typeface="微软雅黑" pitchFamily="34" charset="-122"/>
                <a:ea typeface="微软雅黑" pitchFamily="34" charset="-122"/>
              </a:rPr>
              <a:t>Ω</a:t>
            </a:r>
            <a:r>
              <a:rPr lang="zh-CN" altLang="en-US" sz="1400" b="0" dirty="0" smtClean="0">
                <a:solidFill>
                  <a:schemeClr val="bg1"/>
                </a:solidFill>
                <a:latin typeface="微软雅黑" pitchFamily="34" charset="-122"/>
                <a:ea typeface="微软雅黑" pitchFamily="34" charset="-122"/>
              </a:rPr>
              <a:t>；</a:t>
            </a:r>
            <a:r>
              <a:rPr lang="en-US" altLang="zh-CN" sz="1400" b="0" dirty="0" smtClean="0">
                <a:solidFill>
                  <a:schemeClr val="bg1"/>
                </a:solidFill>
                <a:latin typeface="微软雅黑" pitchFamily="34" charset="-122"/>
                <a:ea typeface="微软雅黑" pitchFamily="34" charset="-122"/>
              </a:rPr>
              <a:t>BW=100Hz~20kHz</a:t>
            </a:r>
            <a:r>
              <a:rPr lang="zh-CN" altLang="en-US" sz="1400" b="0" dirty="0" smtClean="0">
                <a:solidFill>
                  <a:schemeClr val="bg1"/>
                </a:solidFill>
                <a:latin typeface="微软雅黑" pitchFamily="34" charset="-122"/>
                <a:ea typeface="微软雅黑" pitchFamily="34" charset="-122"/>
              </a:rPr>
              <a:t>；</a:t>
            </a:r>
            <a:r>
              <a:rPr lang="en-US" altLang="zh-CN" sz="1400" b="0" dirty="0" smtClean="0">
                <a:solidFill>
                  <a:schemeClr val="bg1"/>
                </a:solidFill>
                <a:latin typeface="微软雅黑" pitchFamily="34" charset="-122"/>
                <a:ea typeface="微软雅黑" pitchFamily="34" charset="-122"/>
              </a:rPr>
              <a:t>Ta=20+/-2℃</a:t>
            </a:r>
            <a:endParaRPr lang="zh-CN" altLang="en-US" sz="1400" b="0" dirty="0" smtClean="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227218085"/>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bwMode="auto">
          <a:xfrm>
            <a:off x="197892" y="324496"/>
            <a:ext cx="2767625" cy="714875"/>
          </a:xfrm>
          <a:prstGeom prst="rect">
            <a:avLst/>
          </a:prstGeom>
          <a:noFill/>
        </p:spPr>
        <p:txBody>
          <a:bodyPr lIns="0" rIns="72000" anchor="t" anchorCtr="0"/>
          <a:lstStyle>
            <a:lvl1pPr algn="l" defTabSz="914963" rtl="0" eaLnBrk="1" fontAlgn="base" hangingPunct="1">
              <a:spcBef>
                <a:spcPct val="0"/>
              </a:spcBef>
              <a:spcAft>
                <a:spcPct val="0"/>
              </a:spcAft>
              <a:defRPr kumimoji="1" lang="zh-CN" altLang="en-US" sz="4021" b="1" kern="1200">
                <a:solidFill>
                  <a:schemeClr val="tx1"/>
                </a:solidFill>
                <a:latin typeface="+mj-ea"/>
                <a:ea typeface="+mj-ea"/>
                <a:cs typeface="+mj-cs"/>
              </a:defRPr>
            </a:lvl1pPr>
            <a:lvl2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2pPr>
            <a:lvl3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3pPr>
            <a:lvl4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4pPr>
            <a:lvl5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5pPr>
            <a:lvl6pPr marL="437723"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6pPr>
            <a:lvl7pPr marL="875447"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7pPr>
            <a:lvl8pPr marL="1313170"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8pPr>
            <a:lvl9pPr marL="1750893"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9pPr>
          </a:lstStyle>
          <a:p>
            <a:r>
              <a:rPr lang="zh-CN" altLang="en-US" sz="3600" dirty="0" smtClean="0">
                <a:solidFill>
                  <a:schemeClr val="bg1"/>
                </a:solidFill>
                <a:latin typeface="微软雅黑" panose="020B0503020204020204" pitchFamily="34" charset="-122"/>
                <a:ea typeface="微软雅黑" panose="020B0503020204020204" pitchFamily="34" charset="-122"/>
              </a:rPr>
              <a:t>麦克风选型</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3" name="内容占位符 2"/>
          <p:cNvSpPr txBox="1">
            <a:spLocks/>
          </p:cNvSpPr>
          <p:nvPr/>
        </p:nvSpPr>
        <p:spPr>
          <a:xfrm>
            <a:off x="0" y="1159329"/>
            <a:ext cx="8817429" cy="5471820"/>
          </a:xfrm>
          <a:prstGeom prst="rect">
            <a:avLst/>
          </a:prstGeom>
          <a:noFill/>
        </p:spPr>
        <p:txBody>
          <a:bodyPr/>
          <a:lstStyle>
            <a:lvl1pPr marL="343491" indent="-343491" algn="l" defTabSz="914963" rtl="0" eaLnBrk="1" fontAlgn="base" hangingPunct="1">
              <a:spcBef>
                <a:spcPct val="20000"/>
              </a:spcBef>
              <a:spcAft>
                <a:spcPct val="0"/>
              </a:spcAft>
              <a:buChar char="•"/>
              <a:defRPr kumimoji="1" sz="2681">
                <a:solidFill>
                  <a:schemeClr val="tx1"/>
                </a:solidFill>
                <a:latin typeface="+mn-lt"/>
                <a:ea typeface="+mn-ea"/>
                <a:cs typeface="+mn-cs"/>
              </a:defRPr>
            </a:lvl1pPr>
            <a:lvl2pPr marL="743218" indent="-285736" algn="l" defTabSz="914963" rtl="0" eaLnBrk="1" fontAlgn="base" hangingPunct="1">
              <a:spcBef>
                <a:spcPct val="20000"/>
              </a:spcBef>
              <a:spcAft>
                <a:spcPct val="0"/>
              </a:spcAft>
              <a:buChar char="–"/>
              <a:defRPr kumimoji="1" sz="2489">
                <a:solidFill>
                  <a:schemeClr val="tx1"/>
                </a:solidFill>
                <a:latin typeface="+mn-lt"/>
                <a:ea typeface="+mn-ea"/>
              </a:defRPr>
            </a:lvl2pPr>
            <a:lvl3pPr marL="1142944" indent="-227981" algn="l" defTabSz="914963" rtl="0" eaLnBrk="1" fontAlgn="base" hangingPunct="1">
              <a:spcBef>
                <a:spcPct val="20000"/>
              </a:spcBef>
              <a:spcAft>
                <a:spcPct val="0"/>
              </a:spcAft>
              <a:buChar char="•"/>
              <a:defRPr kumimoji="1" sz="2298">
                <a:solidFill>
                  <a:schemeClr val="tx1"/>
                </a:solidFill>
                <a:latin typeface="+mn-lt"/>
                <a:ea typeface="+mn-ea"/>
              </a:defRPr>
            </a:lvl3pPr>
            <a:lvl4pPr marL="1600426" indent="-229501" algn="l" defTabSz="914963" rtl="0" eaLnBrk="1" fontAlgn="base" hangingPunct="1">
              <a:spcBef>
                <a:spcPct val="20000"/>
              </a:spcBef>
              <a:spcAft>
                <a:spcPct val="0"/>
              </a:spcAft>
              <a:buChar char="–"/>
              <a:defRPr kumimoji="1" sz="2011">
                <a:solidFill>
                  <a:schemeClr val="tx1"/>
                </a:solidFill>
                <a:latin typeface="+mn-lt"/>
                <a:ea typeface="+mn-ea"/>
              </a:defRPr>
            </a:lvl4pPr>
            <a:lvl5pPr marL="2057907" indent="-229501" algn="l" defTabSz="914963" rtl="0" eaLnBrk="1" fontAlgn="base" hangingPunct="1">
              <a:spcBef>
                <a:spcPct val="20000"/>
              </a:spcBef>
              <a:spcAft>
                <a:spcPct val="0"/>
              </a:spcAft>
              <a:buChar char="»"/>
              <a:defRPr kumimoji="1" sz="2011">
                <a:solidFill>
                  <a:schemeClr val="tx1"/>
                </a:solidFill>
                <a:latin typeface="+mn-lt"/>
                <a:ea typeface="+mn-ea"/>
              </a:defRPr>
            </a:lvl5pPr>
            <a:lvl6pPr marL="2495631" indent="-229501" algn="l" defTabSz="914963" rtl="0" eaLnBrk="1" fontAlgn="base" hangingPunct="1">
              <a:spcBef>
                <a:spcPct val="20000"/>
              </a:spcBef>
              <a:spcAft>
                <a:spcPct val="0"/>
              </a:spcAft>
              <a:buChar char="»"/>
              <a:defRPr kumimoji="1" sz="2011">
                <a:solidFill>
                  <a:schemeClr val="tx1"/>
                </a:solidFill>
                <a:latin typeface="+mn-lt"/>
                <a:ea typeface="+mn-ea"/>
              </a:defRPr>
            </a:lvl6pPr>
            <a:lvl7pPr marL="2933354" indent="-229501" algn="l" defTabSz="914963" rtl="0" eaLnBrk="1" fontAlgn="base" hangingPunct="1">
              <a:spcBef>
                <a:spcPct val="20000"/>
              </a:spcBef>
              <a:spcAft>
                <a:spcPct val="0"/>
              </a:spcAft>
              <a:buChar char="»"/>
              <a:defRPr kumimoji="1" sz="2011">
                <a:solidFill>
                  <a:schemeClr val="tx1"/>
                </a:solidFill>
                <a:latin typeface="+mn-lt"/>
                <a:ea typeface="+mn-ea"/>
              </a:defRPr>
            </a:lvl7pPr>
            <a:lvl8pPr marL="3371077" indent="-229501" algn="l" defTabSz="914963" rtl="0" eaLnBrk="1" fontAlgn="base" hangingPunct="1">
              <a:spcBef>
                <a:spcPct val="20000"/>
              </a:spcBef>
              <a:spcAft>
                <a:spcPct val="0"/>
              </a:spcAft>
              <a:buChar char="»"/>
              <a:defRPr kumimoji="1" sz="2011">
                <a:solidFill>
                  <a:schemeClr val="tx1"/>
                </a:solidFill>
                <a:latin typeface="+mn-lt"/>
                <a:ea typeface="+mn-ea"/>
              </a:defRPr>
            </a:lvl8pPr>
            <a:lvl9pPr marL="3808800" indent="-229501" algn="l" defTabSz="914963" rtl="0" eaLnBrk="1" fontAlgn="base" hangingPunct="1">
              <a:spcBef>
                <a:spcPct val="20000"/>
              </a:spcBef>
              <a:spcAft>
                <a:spcPct val="0"/>
              </a:spcAft>
              <a:buChar char="»"/>
              <a:defRPr kumimoji="1" sz="2011">
                <a:solidFill>
                  <a:schemeClr val="tx1"/>
                </a:solidFill>
                <a:latin typeface="+mn-lt"/>
                <a:ea typeface="+mn-ea"/>
              </a:defRPr>
            </a:lvl9pPr>
          </a:lstStyle>
          <a:p>
            <a:r>
              <a:rPr lang="zh-CN" altLang="en-US" sz="3200" kern="0" dirty="0" smtClean="0">
                <a:solidFill>
                  <a:schemeClr val="bg1"/>
                </a:solidFill>
                <a:latin typeface="微软雅黑" panose="020B0503020204020204" pitchFamily="34" charset="-122"/>
                <a:ea typeface="微软雅黑" panose="020B0503020204020204" pitchFamily="34" charset="-122"/>
              </a:rPr>
              <a:t>对灵敏度、相位一致性要求不苛刻</a:t>
            </a:r>
            <a:endParaRPr lang="en-US" altLang="zh-CN" sz="3200" kern="0" dirty="0" smtClean="0">
              <a:solidFill>
                <a:schemeClr val="bg1"/>
              </a:solidFill>
              <a:latin typeface="微软雅黑" panose="020B0503020204020204" pitchFamily="34" charset="-122"/>
              <a:ea typeface="微软雅黑" panose="020B0503020204020204" pitchFamily="34" charset="-122"/>
            </a:endParaRPr>
          </a:p>
          <a:p>
            <a:r>
              <a:rPr lang="zh-CN" altLang="en-US" sz="3200" kern="0" dirty="0" smtClean="0">
                <a:solidFill>
                  <a:schemeClr val="bg1"/>
                </a:solidFill>
                <a:latin typeface="微软雅黑" panose="020B0503020204020204" pitchFamily="34" charset="-122"/>
                <a:ea typeface="微软雅黑" panose="020B0503020204020204" pitchFamily="34" charset="-122"/>
              </a:rPr>
              <a:t>优先选择</a:t>
            </a:r>
            <a:r>
              <a:rPr lang="en-US" altLang="zh-CN" sz="3200" kern="0" dirty="0" smtClean="0">
                <a:solidFill>
                  <a:schemeClr val="bg1"/>
                </a:solidFill>
                <a:latin typeface="微软雅黑" panose="020B0503020204020204" pitchFamily="34" charset="-122"/>
                <a:ea typeface="微软雅黑" panose="020B0503020204020204" pitchFamily="34" charset="-122"/>
              </a:rPr>
              <a:t>ECM</a:t>
            </a:r>
            <a:r>
              <a:rPr lang="zh-CN" altLang="en-US" sz="3200" kern="0" dirty="0" smtClean="0">
                <a:solidFill>
                  <a:schemeClr val="bg1"/>
                </a:solidFill>
                <a:latin typeface="微软雅黑" panose="020B0503020204020204" pitchFamily="34" charset="-122"/>
                <a:ea typeface="微软雅黑" panose="020B0503020204020204" pitchFamily="34" charset="-122"/>
              </a:rPr>
              <a:t>麦克风</a:t>
            </a:r>
            <a:endParaRPr lang="en-US" altLang="zh-CN" sz="3200" kern="0" dirty="0" smtClean="0">
              <a:solidFill>
                <a:schemeClr val="bg1"/>
              </a:solidFill>
              <a:latin typeface="微软雅黑" panose="020B0503020204020204" pitchFamily="34" charset="-122"/>
              <a:ea typeface="微软雅黑" panose="020B0503020204020204" pitchFamily="34" charset="-122"/>
            </a:endParaRPr>
          </a:p>
          <a:p>
            <a:endParaRPr lang="en-US" altLang="zh-CN" sz="3200" kern="0" dirty="0">
              <a:solidFill>
                <a:schemeClr val="bg1"/>
              </a:solidFill>
              <a:latin typeface="微软雅黑" panose="020B0503020204020204" pitchFamily="34" charset="-122"/>
              <a:ea typeface="微软雅黑" panose="020B0503020204020204" pitchFamily="34" charset="-122"/>
            </a:endParaRPr>
          </a:p>
          <a:p>
            <a:endParaRPr lang="en-US" altLang="zh-CN" sz="3200" kern="0" dirty="0" smtClean="0">
              <a:solidFill>
                <a:schemeClr val="bg1"/>
              </a:solidFill>
              <a:latin typeface="微软雅黑" panose="020B0503020204020204" pitchFamily="34" charset="-122"/>
              <a:ea typeface="微软雅黑" panose="020B0503020204020204" pitchFamily="34" charset="-122"/>
            </a:endParaRPr>
          </a:p>
          <a:p>
            <a:endParaRPr lang="en-US" altLang="zh-CN" sz="3200" kern="0" dirty="0">
              <a:solidFill>
                <a:schemeClr val="bg1"/>
              </a:solidFill>
              <a:latin typeface="微软雅黑" panose="020B0503020204020204" pitchFamily="34" charset="-122"/>
              <a:ea typeface="微软雅黑" panose="020B0503020204020204" pitchFamily="34" charset="-122"/>
            </a:endParaRPr>
          </a:p>
          <a:p>
            <a:endParaRPr lang="en-US" altLang="zh-CN" sz="3200" kern="0" dirty="0" smtClean="0">
              <a:solidFill>
                <a:schemeClr val="bg1"/>
              </a:solidFill>
              <a:latin typeface="微软雅黑" panose="020B0503020204020204" pitchFamily="34" charset="-122"/>
              <a:ea typeface="微软雅黑" panose="020B0503020204020204" pitchFamily="34" charset="-122"/>
            </a:endParaRPr>
          </a:p>
          <a:p>
            <a:endParaRPr lang="en-US" altLang="zh-CN" sz="3200" kern="0" dirty="0">
              <a:solidFill>
                <a:schemeClr val="bg1"/>
              </a:solidFill>
              <a:latin typeface="微软雅黑" panose="020B0503020204020204" pitchFamily="34" charset="-122"/>
              <a:ea typeface="微软雅黑" panose="020B0503020204020204" pitchFamily="34" charset="-122"/>
            </a:endParaRPr>
          </a:p>
          <a:p>
            <a:endParaRPr lang="en-US" altLang="zh-CN" sz="2000" kern="0" dirty="0" smtClean="0">
              <a:solidFill>
                <a:schemeClr val="bg1"/>
              </a:solidFill>
              <a:latin typeface="微软雅黑" panose="020B0503020204020204" pitchFamily="34" charset="-122"/>
              <a:ea typeface="微软雅黑" panose="020B0503020204020204" pitchFamily="34" charset="-122"/>
            </a:endParaRPr>
          </a:p>
          <a:p>
            <a:endParaRPr lang="en-US" altLang="zh-CN" sz="3200" kern="0" dirty="0">
              <a:solidFill>
                <a:schemeClr val="bg1"/>
              </a:solidFill>
              <a:latin typeface="微软雅黑" panose="020B0503020204020204" pitchFamily="34" charset="-122"/>
              <a:ea typeface="微软雅黑" panose="020B0503020204020204" pitchFamily="34" charset="-122"/>
            </a:endParaRPr>
          </a:p>
          <a:p>
            <a:r>
              <a:rPr lang="zh-CN" altLang="en-US" sz="3200" kern="0" dirty="0" smtClean="0">
                <a:solidFill>
                  <a:schemeClr val="bg1"/>
                </a:solidFill>
                <a:latin typeface="微软雅黑" panose="020B0503020204020204" pitchFamily="34" charset="-122"/>
                <a:ea typeface="微软雅黑" panose="020B0503020204020204" pitchFamily="34" charset="-122"/>
              </a:rPr>
              <a:t>厂家：豪恩、共达、歌尔、</a:t>
            </a:r>
            <a:r>
              <a:rPr lang="en-US" altLang="zh-CN" sz="3200" kern="0" dirty="0" smtClean="0">
                <a:solidFill>
                  <a:schemeClr val="bg1"/>
                </a:solidFill>
                <a:latin typeface="微软雅黑" panose="020B0503020204020204" pitchFamily="34" charset="-122"/>
                <a:ea typeface="微软雅黑" panose="020B0503020204020204" pitchFamily="34" charset="-122"/>
              </a:rPr>
              <a:t>AAC</a:t>
            </a:r>
            <a:r>
              <a:rPr lang="zh-CN" altLang="en-US" sz="3200" kern="0" dirty="0" smtClean="0">
                <a:solidFill>
                  <a:schemeClr val="bg1"/>
                </a:solidFill>
                <a:latin typeface="微软雅黑" panose="020B0503020204020204" pitchFamily="34" charset="-122"/>
                <a:ea typeface="微软雅黑" panose="020B0503020204020204" pitchFamily="34" charset="-122"/>
              </a:rPr>
              <a:t>等</a:t>
            </a:r>
            <a:endParaRPr lang="en-US" altLang="zh-CN" sz="2209" kern="0" dirty="0" smtClean="0">
              <a:solidFill>
                <a:schemeClr val="bg1"/>
              </a:solidFill>
              <a:latin typeface="微软雅黑" panose="020B0503020204020204" pitchFamily="34" charset="-122"/>
              <a:ea typeface="微软雅黑" panose="020B0503020204020204" pitchFamily="34" charset="-122"/>
            </a:endParaRPr>
          </a:p>
          <a:p>
            <a:pPr lvl="2"/>
            <a:endParaRPr lang="en-US" altLang="zh-CN" sz="2209" kern="0" dirty="0">
              <a:solidFill>
                <a:schemeClr val="bg1"/>
              </a:solidFill>
              <a:latin typeface="微软雅黑" panose="020B0503020204020204" pitchFamily="34" charset="-122"/>
              <a:ea typeface="微软雅黑" panose="020B0503020204020204" pitchFamily="34" charset="-122"/>
            </a:endParaRPr>
          </a:p>
          <a:p>
            <a:pPr marL="0" indent="0">
              <a:buFontTx/>
              <a:buNone/>
            </a:pPr>
            <a:endParaRPr lang="en-US" altLang="zh-CN" sz="2924" kern="0" dirty="0" smtClean="0">
              <a:solidFill>
                <a:schemeClr val="bg1"/>
              </a:solidFill>
              <a:latin typeface="微软雅黑" panose="020B0503020204020204" pitchFamily="34" charset="-122"/>
              <a:ea typeface="微软雅黑" panose="020B0503020204020204" pitchFamily="34" charset="-122"/>
            </a:endParaRPr>
          </a:p>
          <a:p>
            <a:pPr lvl="1"/>
            <a:endParaRPr lang="en-US" altLang="zh-CN" sz="2507" kern="0" dirty="0" smtClean="0">
              <a:solidFill>
                <a:schemeClr val="bg1"/>
              </a:solidFill>
              <a:latin typeface="微软雅黑" panose="020B0503020204020204" pitchFamily="34" charset="-122"/>
              <a:ea typeface="微软雅黑" panose="020B0503020204020204" pitchFamily="34" charset="-122"/>
            </a:endParaRPr>
          </a:p>
          <a:p>
            <a:pPr lvl="1"/>
            <a:endParaRPr lang="en-US" altLang="zh-CN" sz="2507" kern="0" dirty="0" smtClean="0">
              <a:solidFill>
                <a:schemeClr val="bg1"/>
              </a:solidFill>
              <a:latin typeface="微软雅黑" panose="020B0503020204020204" pitchFamily="34" charset="-122"/>
              <a:ea typeface="微软雅黑" panose="020B0503020204020204" pitchFamily="34" charset="-122"/>
            </a:endParaRPr>
          </a:p>
          <a:p>
            <a:pPr lvl="1"/>
            <a:endParaRPr lang="en-US" altLang="zh-CN" sz="2507" kern="0" dirty="0">
              <a:solidFill>
                <a:schemeClr val="bg1"/>
              </a:solidFill>
              <a:latin typeface="微软雅黑" panose="020B0503020204020204" pitchFamily="34" charset="-122"/>
              <a:ea typeface="微软雅黑" panose="020B0503020204020204" pitchFamily="34" charset="-122"/>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299" y="2402435"/>
            <a:ext cx="7038975" cy="3724275"/>
          </a:xfrm>
          <a:prstGeom prst="rect">
            <a:avLst/>
          </a:prstGeom>
          <a:noFill/>
          <a:ln>
            <a:noFill/>
          </a:ln>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5101" y="1470919"/>
            <a:ext cx="1333500" cy="1209675"/>
          </a:xfrm>
          <a:prstGeom prst="rect">
            <a:avLst/>
          </a:prstGeom>
          <a:noFill/>
          <a:ln>
            <a:noFill/>
          </a:ln>
          <a:extLst/>
        </p:spPr>
      </p:pic>
    </p:spTree>
    <p:extLst>
      <p:ext uri="{BB962C8B-B14F-4D97-AF65-F5344CB8AC3E}">
        <p14:creationId xmlns:p14="http://schemas.microsoft.com/office/powerpoint/2010/main" val="145497914"/>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2"/>
          <p:cNvSpPr txBox="1">
            <a:spLocks/>
          </p:cNvSpPr>
          <p:nvPr/>
        </p:nvSpPr>
        <p:spPr>
          <a:xfrm>
            <a:off x="0" y="1010343"/>
            <a:ext cx="8817429" cy="3771207"/>
          </a:xfrm>
          <a:prstGeom prst="rect">
            <a:avLst/>
          </a:prstGeom>
        </p:spPr>
        <p:txBody>
          <a:bodyPr/>
          <a:lstStyle>
            <a:lvl1pPr marL="343491" indent="-343491" algn="l" defTabSz="914963" rtl="0" eaLnBrk="1" fontAlgn="base" hangingPunct="1">
              <a:spcBef>
                <a:spcPct val="20000"/>
              </a:spcBef>
              <a:spcAft>
                <a:spcPct val="0"/>
              </a:spcAft>
              <a:buChar char="•"/>
              <a:defRPr kumimoji="1" sz="2681">
                <a:solidFill>
                  <a:schemeClr val="tx1"/>
                </a:solidFill>
                <a:latin typeface="+mn-lt"/>
                <a:ea typeface="+mn-ea"/>
                <a:cs typeface="+mn-cs"/>
              </a:defRPr>
            </a:lvl1pPr>
            <a:lvl2pPr marL="743218" indent="-285736" algn="l" defTabSz="914963" rtl="0" eaLnBrk="1" fontAlgn="base" hangingPunct="1">
              <a:spcBef>
                <a:spcPct val="20000"/>
              </a:spcBef>
              <a:spcAft>
                <a:spcPct val="0"/>
              </a:spcAft>
              <a:buChar char="–"/>
              <a:defRPr kumimoji="1" sz="2489">
                <a:solidFill>
                  <a:schemeClr val="tx1"/>
                </a:solidFill>
                <a:latin typeface="+mn-lt"/>
                <a:ea typeface="+mn-ea"/>
              </a:defRPr>
            </a:lvl2pPr>
            <a:lvl3pPr marL="1142944" indent="-227981" algn="l" defTabSz="914963" rtl="0" eaLnBrk="1" fontAlgn="base" hangingPunct="1">
              <a:spcBef>
                <a:spcPct val="20000"/>
              </a:spcBef>
              <a:spcAft>
                <a:spcPct val="0"/>
              </a:spcAft>
              <a:buChar char="•"/>
              <a:defRPr kumimoji="1" sz="2298">
                <a:solidFill>
                  <a:schemeClr val="tx1"/>
                </a:solidFill>
                <a:latin typeface="+mn-lt"/>
                <a:ea typeface="+mn-ea"/>
              </a:defRPr>
            </a:lvl3pPr>
            <a:lvl4pPr marL="1600426" indent="-229501" algn="l" defTabSz="914963" rtl="0" eaLnBrk="1" fontAlgn="base" hangingPunct="1">
              <a:spcBef>
                <a:spcPct val="20000"/>
              </a:spcBef>
              <a:spcAft>
                <a:spcPct val="0"/>
              </a:spcAft>
              <a:buChar char="–"/>
              <a:defRPr kumimoji="1" sz="2011">
                <a:solidFill>
                  <a:schemeClr val="tx1"/>
                </a:solidFill>
                <a:latin typeface="+mn-lt"/>
                <a:ea typeface="+mn-ea"/>
              </a:defRPr>
            </a:lvl4pPr>
            <a:lvl5pPr marL="2057907" indent="-229501" algn="l" defTabSz="914963" rtl="0" eaLnBrk="1" fontAlgn="base" hangingPunct="1">
              <a:spcBef>
                <a:spcPct val="20000"/>
              </a:spcBef>
              <a:spcAft>
                <a:spcPct val="0"/>
              </a:spcAft>
              <a:buChar char="»"/>
              <a:defRPr kumimoji="1" sz="2011">
                <a:solidFill>
                  <a:schemeClr val="tx1"/>
                </a:solidFill>
                <a:latin typeface="+mn-lt"/>
                <a:ea typeface="+mn-ea"/>
              </a:defRPr>
            </a:lvl5pPr>
            <a:lvl6pPr marL="2495631" indent="-229501" algn="l" defTabSz="914963" rtl="0" eaLnBrk="1" fontAlgn="base" hangingPunct="1">
              <a:spcBef>
                <a:spcPct val="20000"/>
              </a:spcBef>
              <a:spcAft>
                <a:spcPct val="0"/>
              </a:spcAft>
              <a:buChar char="»"/>
              <a:defRPr kumimoji="1" sz="2011">
                <a:solidFill>
                  <a:schemeClr val="tx1"/>
                </a:solidFill>
                <a:latin typeface="+mn-lt"/>
                <a:ea typeface="+mn-ea"/>
              </a:defRPr>
            </a:lvl6pPr>
            <a:lvl7pPr marL="2933354" indent="-229501" algn="l" defTabSz="914963" rtl="0" eaLnBrk="1" fontAlgn="base" hangingPunct="1">
              <a:spcBef>
                <a:spcPct val="20000"/>
              </a:spcBef>
              <a:spcAft>
                <a:spcPct val="0"/>
              </a:spcAft>
              <a:buChar char="»"/>
              <a:defRPr kumimoji="1" sz="2011">
                <a:solidFill>
                  <a:schemeClr val="tx1"/>
                </a:solidFill>
                <a:latin typeface="+mn-lt"/>
                <a:ea typeface="+mn-ea"/>
              </a:defRPr>
            </a:lvl7pPr>
            <a:lvl8pPr marL="3371077" indent="-229501" algn="l" defTabSz="914963" rtl="0" eaLnBrk="1" fontAlgn="base" hangingPunct="1">
              <a:spcBef>
                <a:spcPct val="20000"/>
              </a:spcBef>
              <a:spcAft>
                <a:spcPct val="0"/>
              </a:spcAft>
              <a:buChar char="»"/>
              <a:defRPr kumimoji="1" sz="2011">
                <a:solidFill>
                  <a:schemeClr val="tx1"/>
                </a:solidFill>
                <a:latin typeface="+mn-lt"/>
                <a:ea typeface="+mn-ea"/>
              </a:defRPr>
            </a:lvl8pPr>
            <a:lvl9pPr marL="3808800" indent="-229501" algn="l" defTabSz="914963" rtl="0" eaLnBrk="1" fontAlgn="base" hangingPunct="1">
              <a:spcBef>
                <a:spcPct val="20000"/>
              </a:spcBef>
              <a:spcAft>
                <a:spcPct val="0"/>
              </a:spcAft>
              <a:buChar char="»"/>
              <a:defRPr kumimoji="1" sz="2011">
                <a:solidFill>
                  <a:schemeClr val="tx1"/>
                </a:solidFill>
                <a:latin typeface="+mn-lt"/>
                <a:ea typeface="+mn-ea"/>
              </a:defRPr>
            </a:lvl9pPr>
          </a:lstStyle>
          <a:p>
            <a:pPr lvl="1"/>
            <a:endParaRPr lang="en-US" altLang="zh-CN" sz="2400" kern="0" dirty="0" smtClean="0">
              <a:latin typeface="+mj-ea"/>
            </a:endParaRPr>
          </a:p>
          <a:p>
            <a:pPr marL="457482" lvl="1" indent="0">
              <a:buNone/>
            </a:pPr>
            <a:endParaRPr lang="en-US" altLang="zh-CN" sz="2608" kern="0" dirty="0" smtClean="0">
              <a:solidFill>
                <a:srgbClr val="0000FF"/>
              </a:solidFill>
              <a:latin typeface="+mj-ea"/>
              <a:ea typeface="方正大黑简体" pitchFamily="2" charset="-122"/>
            </a:endParaRPr>
          </a:p>
          <a:p>
            <a:pPr lvl="1"/>
            <a:endParaRPr lang="en-US" altLang="zh-CN" sz="2608" kern="0" dirty="0">
              <a:solidFill>
                <a:srgbClr val="0000FF"/>
              </a:solidFill>
              <a:latin typeface="+mj-ea"/>
              <a:ea typeface="方正大黑简体" pitchFamily="2" charset="-122"/>
            </a:endParaRPr>
          </a:p>
          <a:p>
            <a:pPr lvl="1"/>
            <a:endParaRPr lang="en-US" altLang="zh-CN" sz="2608" kern="0" dirty="0" smtClean="0">
              <a:solidFill>
                <a:srgbClr val="0000FF"/>
              </a:solidFill>
              <a:latin typeface="+mj-ea"/>
              <a:ea typeface="方正大黑简体" pitchFamily="2" charset="-122"/>
            </a:endParaRPr>
          </a:p>
          <a:p>
            <a:pPr lvl="1"/>
            <a:endParaRPr lang="en-US" altLang="zh-CN" sz="2608" kern="0" dirty="0">
              <a:solidFill>
                <a:srgbClr val="0000FF"/>
              </a:solidFill>
              <a:latin typeface="+mj-ea"/>
              <a:ea typeface="方正大黑简体" pitchFamily="2" charset="-122"/>
            </a:endParaRPr>
          </a:p>
          <a:p>
            <a:pPr lvl="1"/>
            <a:endParaRPr lang="en-US" altLang="zh-CN" sz="2608" kern="0" dirty="0" smtClean="0">
              <a:solidFill>
                <a:srgbClr val="0000FF"/>
              </a:solidFill>
              <a:latin typeface="+mj-ea"/>
              <a:ea typeface="方正大黑简体" pitchFamily="2" charset="-122"/>
            </a:endParaRPr>
          </a:p>
          <a:p>
            <a:pPr lvl="1"/>
            <a:endParaRPr lang="en-US" altLang="zh-CN" sz="2400" kern="0" dirty="0" smtClean="0">
              <a:latin typeface="+mj-ea"/>
            </a:endParaRPr>
          </a:p>
          <a:p>
            <a:pPr lvl="1"/>
            <a:endParaRPr lang="en-US" altLang="zh-CN" sz="2400" kern="0" dirty="0">
              <a:latin typeface="+mj-ea"/>
            </a:endParaRPr>
          </a:p>
          <a:p>
            <a:pPr marL="0" indent="0">
              <a:buFontTx/>
              <a:buNone/>
            </a:pPr>
            <a:endParaRPr lang="en-US" altLang="zh-CN" sz="2924" kern="0" dirty="0" smtClean="0">
              <a:solidFill>
                <a:srgbClr val="0000FF"/>
              </a:solidFill>
              <a:latin typeface="方正大黑简体" pitchFamily="2" charset="-122"/>
              <a:ea typeface="方正大黑简体" pitchFamily="2" charset="-122"/>
            </a:endParaRPr>
          </a:p>
          <a:p>
            <a:pPr lvl="1"/>
            <a:endParaRPr lang="en-US" altLang="zh-CN" sz="2507" kern="0" dirty="0" smtClean="0">
              <a:solidFill>
                <a:srgbClr val="0000FF"/>
              </a:solidFill>
              <a:latin typeface="方正大黑简体" pitchFamily="2" charset="-122"/>
              <a:ea typeface="方正大黑简体" pitchFamily="2" charset="-122"/>
            </a:endParaRPr>
          </a:p>
          <a:p>
            <a:pPr lvl="1"/>
            <a:endParaRPr lang="en-US" altLang="zh-CN" sz="2507" kern="0" dirty="0" smtClean="0">
              <a:solidFill>
                <a:srgbClr val="0000FF"/>
              </a:solidFill>
              <a:latin typeface="方正大黑简体" pitchFamily="2" charset="-122"/>
              <a:ea typeface="方正大黑简体" pitchFamily="2" charset="-122"/>
            </a:endParaRPr>
          </a:p>
          <a:p>
            <a:pPr lvl="1"/>
            <a:endParaRPr lang="en-US" altLang="zh-CN" sz="2507" kern="0" dirty="0">
              <a:latin typeface="方正大黑简体" pitchFamily="2" charset="-122"/>
              <a:ea typeface="方正大黑简体" pitchFamily="2" charset="-122"/>
            </a:endParaRPr>
          </a:p>
        </p:txBody>
      </p:sp>
      <p:sp>
        <p:nvSpPr>
          <p:cNvPr id="3" name="标题 1"/>
          <p:cNvSpPr txBox="1">
            <a:spLocks/>
          </p:cNvSpPr>
          <p:nvPr/>
        </p:nvSpPr>
        <p:spPr>
          <a:xfrm>
            <a:off x="197893" y="309982"/>
            <a:ext cx="5754487" cy="7148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3600" dirty="0" smtClean="0">
                <a:solidFill>
                  <a:schemeClr val="bg1"/>
                </a:solidFill>
                <a:latin typeface="微软雅黑" panose="020B0503020204020204" pitchFamily="34" charset="-122"/>
                <a:ea typeface="微软雅黑" panose="020B0503020204020204" pitchFamily="34" charset="-122"/>
              </a:rPr>
              <a:t>4</a:t>
            </a:r>
            <a:r>
              <a:rPr lang="zh-CN" altLang="en-US" sz="3600" dirty="0" smtClean="0">
                <a:solidFill>
                  <a:schemeClr val="bg1"/>
                </a:solidFill>
                <a:latin typeface="微软雅黑" panose="020B0503020204020204" pitchFamily="34" charset="-122"/>
                <a:ea typeface="微软雅黑" panose="020B0503020204020204" pitchFamily="34" charset="-122"/>
              </a:rPr>
              <a:t>麦克风阵列（差分阵列）</a:t>
            </a:r>
            <a:endParaRPr lang="zh-CN" altLang="en-US" sz="3600" dirty="0">
              <a:solidFill>
                <a:schemeClr val="bg1"/>
              </a:solidFill>
              <a:latin typeface="微软雅黑" panose="020B0503020204020204" pitchFamily="34" charset="-122"/>
              <a:ea typeface="微软雅黑" panose="020B0503020204020204" pitchFamily="34" charset="-122"/>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9775" y="3505200"/>
            <a:ext cx="5169200" cy="335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9174" y="1216486"/>
            <a:ext cx="4470401" cy="216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78596279"/>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bwMode="auto">
          <a:xfrm>
            <a:off x="197892" y="324496"/>
            <a:ext cx="2767625" cy="714875"/>
          </a:xfrm>
          <a:prstGeom prst="rect">
            <a:avLst/>
          </a:prstGeom>
          <a:noFill/>
        </p:spPr>
        <p:txBody>
          <a:bodyPr lIns="0" rIns="72000" anchor="t" anchorCtr="0"/>
          <a:lstStyle>
            <a:lvl1pPr algn="l" defTabSz="914963" rtl="0" eaLnBrk="1" fontAlgn="base" hangingPunct="1">
              <a:spcBef>
                <a:spcPct val="0"/>
              </a:spcBef>
              <a:spcAft>
                <a:spcPct val="0"/>
              </a:spcAft>
              <a:defRPr kumimoji="1" lang="zh-CN" altLang="en-US" sz="4021" b="1" kern="1200">
                <a:solidFill>
                  <a:schemeClr val="tx1"/>
                </a:solidFill>
                <a:latin typeface="+mj-ea"/>
                <a:ea typeface="+mj-ea"/>
                <a:cs typeface="+mj-cs"/>
              </a:defRPr>
            </a:lvl1pPr>
            <a:lvl2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2pPr>
            <a:lvl3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3pPr>
            <a:lvl4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4pPr>
            <a:lvl5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5pPr>
            <a:lvl6pPr marL="437723"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6pPr>
            <a:lvl7pPr marL="875447"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7pPr>
            <a:lvl8pPr marL="1313170"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8pPr>
            <a:lvl9pPr marL="1750893"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9pPr>
          </a:lstStyle>
          <a:p>
            <a:r>
              <a:rPr lang="zh-CN" altLang="en-US" sz="3600" dirty="0" smtClean="0">
                <a:solidFill>
                  <a:schemeClr val="bg1"/>
                </a:solidFill>
                <a:latin typeface="微软雅黑" panose="020B0503020204020204" pitchFamily="34" charset="-122"/>
                <a:ea typeface="微软雅黑" panose="020B0503020204020204" pitchFamily="34" charset="-122"/>
              </a:rPr>
              <a:t>麦克风选型</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3" name="内容占位符 2"/>
          <p:cNvSpPr txBox="1">
            <a:spLocks/>
          </p:cNvSpPr>
          <p:nvPr/>
        </p:nvSpPr>
        <p:spPr>
          <a:xfrm>
            <a:off x="0" y="1159329"/>
            <a:ext cx="8817429" cy="5471820"/>
          </a:xfrm>
          <a:prstGeom prst="rect">
            <a:avLst/>
          </a:prstGeom>
          <a:noFill/>
        </p:spPr>
        <p:txBody>
          <a:bodyPr/>
          <a:lstStyle>
            <a:lvl1pPr marL="343491" indent="-343491" algn="l" defTabSz="914963" rtl="0" eaLnBrk="1" fontAlgn="base" hangingPunct="1">
              <a:spcBef>
                <a:spcPct val="20000"/>
              </a:spcBef>
              <a:spcAft>
                <a:spcPct val="0"/>
              </a:spcAft>
              <a:buChar char="•"/>
              <a:defRPr kumimoji="1" sz="2681">
                <a:solidFill>
                  <a:schemeClr val="tx1"/>
                </a:solidFill>
                <a:latin typeface="+mn-lt"/>
                <a:ea typeface="+mn-ea"/>
                <a:cs typeface="+mn-cs"/>
              </a:defRPr>
            </a:lvl1pPr>
            <a:lvl2pPr marL="743218" indent="-285736" algn="l" defTabSz="914963" rtl="0" eaLnBrk="1" fontAlgn="base" hangingPunct="1">
              <a:spcBef>
                <a:spcPct val="20000"/>
              </a:spcBef>
              <a:spcAft>
                <a:spcPct val="0"/>
              </a:spcAft>
              <a:buChar char="–"/>
              <a:defRPr kumimoji="1" sz="2489">
                <a:solidFill>
                  <a:schemeClr val="tx1"/>
                </a:solidFill>
                <a:latin typeface="+mn-lt"/>
                <a:ea typeface="+mn-ea"/>
              </a:defRPr>
            </a:lvl2pPr>
            <a:lvl3pPr marL="1142944" indent="-227981" algn="l" defTabSz="914963" rtl="0" eaLnBrk="1" fontAlgn="base" hangingPunct="1">
              <a:spcBef>
                <a:spcPct val="20000"/>
              </a:spcBef>
              <a:spcAft>
                <a:spcPct val="0"/>
              </a:spcAft>
              <a:buChar char="•"/>
              <a:defRPr kumimoji="1" sz="2298">
                <a:solidFill>
                  <a:schemeClr val="tx1"/>
                </a:solidFill>
                <a:latin typeface="+mn-lt"/>
                <a:ea typeface="+mn-ea"/>
              </a:defRPr>
            </a:lvl3pPr>
            <a:lvl4pPr marL="1600426" indent="-229501" algn="l" defTabSz="914963" rtl="0" eaLnBrk="1" fontAlgn="base" hangingPunct="1">
              <a:spcBef>
                <a:spcPct val="20000"/>
              </a:spcBef>
              <a:spcAft>
                <a:spcPct val="0"/>
              </a:spcAft>
              <a:buChar char="–"/>
              <a:defRPr kumimoji="1" sz="2011">
                <a:solidFill>
                  <a:schemeClr val="tx1"/>
                </a:solidFill>
                <a:latin typeface="+mn-lt"/>
                <a:ea typeface="+mn-ea"/>
              </a:defRPr>
            </a:lvl4pPr>
            <a:lvl5pPr marL="2057907" indent="-229501" algn="l" defTabSz="914963" rtl="0" eaLnBrk="1" fontAlgn="base" hangingPunct="1">
              <a:spcBef>
                <a:spcPct val="20000"/>
              </a:spcBef>
              <a:spcAft>
                <a:spcPct val="0"/>
              </a:spcAft>
              <a:buChar char="»"/>
              <a:defRPr kumimoji="1" sz="2011">
                <a:solidFill>
                  <a:schemeClr val="tx1"/>
                </a:solidFill>
                <a:latin typeface="+mn-lt"/>
                <a:ea typeface="+mn-ea"/>
              </a:defRPr>
            </a:lvl5pPr>
            <a:lvl6pPr marL="2495631" indent="-229501" algn="l" defTabSz="914963" rtl="0" eaLnBrk="1" fontAlgn="base" hangingPunct="1">
              <a:spcBef>
                <a:spcPct val="20000"/>
              </a:spcBef>
              <a:spcAft>
                <a:spcPct val="0"/>
              </a:spcAft>
              <a:buChar char="»"/>
              <a:defRPr kumimoji="1" sz="2011">
                <a:solidFill>
                  <a:schemeClr val="tx1"/>
                </a:solidFill>
                <a:latin typeface="+mn-lt"/>
                <a:ea typeface="+mn-ea"/>
              </a:defRPr>
            </a:lvl6pPr>
            <a:lvl7pPr marL="2933354" indent="-229501" algn="l" defTabSz="914963" rtl="0" eaLnBrk="1" fontAlgn="base" hangingPunct="1">
              <a:spcBef>
                <a:spcPct val="20000"/>
              </a:spcBef>
              <a:spcAft>
                <a:spcPct val="0"/>
              </a:spcAft>
              <a:buChar char="»"/>
              <a:defRPr kumimoji="1" sz="2011">
                <a:solidFill>
                  <a:schemeClr val="tx1"/>
                </a:solidFill>
                <a:latin typeface="+mn-lt"/>
                <a:ea typeface="+mn-ea"/>
              </a:defRPr>
            </a:lvl7pPr>
            <a:lvl8pPr marL="3371077" indent="-229501" algn="l" defTabSz="914963" rtl="0" eaLnBrk="1" fontAlgn="base" hangingPunct="1">
              <a:spcBef>
                <a:spcPct val="20000"/>
              </a:spcBef>
              <a:spcAft>
                <a:spcPct val="0"/>
              </a:spcAft>
              <a:buChar char="»"/>
              <a:defRPr kumimoji="1" sz="2011">
                <a:solidFill>
                  <a:schemeClr val="tx1"/>
                </a:solidFill>
                <a:latin typeface="+mn-lt"/>
                <a:ea typeface="+mn-ea"/>
              </a:defRPr>
            </a:lvl8pPr>
            <a:lvl9pPr marL="3808800" indent="-229501" algn="l" defTabSz="914963" rtl="0" eaLnBrk="1" fontAlgn="base" hangingPunct="1">
              <a:spcBef>
                <a:spcPct val="20000"/>
              </a:spcBef>
              <a:spcAft>
                <a:spcPct val="0"/>
              </a:spcAft>
              <a:buChar char="»"/>
              <a:defRPr kumimoji="1" sz="2011">
                <a:solidFill>
                  <a:schemeClr val="tx1"/>
                </a:solidFill>
                <a:latin typeface="+mn-lt"/>
                <a:ea typeface="+mn-ea"/>
              </a:defRPr>
            </a:lvl9pPr>
          </a:lstStyle>
          <a:p>
            <a:r>
              <a:rPr lang="zh-CN" altLang="en-US" sz="3200" kern="0" dirty="0" smtClean="0">
                <a:solidFill>
                  <a:schemeClr val="bg1"/>
                </a:solidFill>
                <a:latin typeface="微软雅黑" panose="020B0503020204020204" pitchFamily="34" charset="-122"/>
                <a:ea typeface="微软雅黑" panose="020B0503020204020204" pitchFamily="34" charset="-122"/>
              </a:rPr>
              <a:t>全向麦克风</a:t>
            </a:r>
            <a:endParaRPr lang="en-US" altLang="zh-CN" sz="3200" kern="0" dirty="0" smtClean="0">
              <a:solidFill>
                <a:schemeClr val="bg1"/>
              </a:solidFill>
              <a:latin typeface="微软雅黑" panose="020B0503020204020204" pitchFamily="34" charset="-122"/>
              <a:ea typeface="微软雅黑" panose="020B0503020204020204" pitchFamily="34" charset="-122"/>
            </a:endParaRPr>
          </a:p>
          <a:p>
            <a:r>
              <a:rPr lang="zh-CN" altLang="en-US" sz="3200" kern="0" dirty="0" smtClean="0">
                <a:solidFill>
                  <a:schemeClr val="bg1"/>
                </a:solidFill>
                <a:latin typeface="微软雅黑" panose="020B0503020204020204" pitchFamily="34" charset="-122"/>
                <a:ea typeface="微软雅黑" panose="020B0503020204020204" pitchFamily="34" charset="-122"/>
              </a:rPr>
              <a:t>高灵敏度</a:t>
            </a:r>
            <a:endParaRPr lang="en-US" altLang="zh-CN" sz="2209" kern="0" dirty="0" smtClean="0">
              <a:solidFill>
                <a:schemeClr val="bg1"/>
              </a:solidFill>
              <a:latin typeface="微软雅黑" panose="020B0503020204020204" pitchFamily="34" charset="-122"/>
              <a:ea typeface="微软雅黑" panose="020B0503020204020204" pitchFamily="34" charset="-122"/>
            </a:endParaRPr>
          </a:p>
          <a:p>
            <a:pPr lvl="2"/>
            <a:endParaRPr lang="en-US" altLang="zh-CN" sz="2209" kern="0" dirty="0">
              <a:solidFill>
                <a:schemeClr val="bg1"/>
              </a:solidFill>
              <a:latin typeface="微软雅黑" panose="020B0503020204020204" pitchFamily="34" charset="-122"/>
              <a:ea typeface="微软雅黑" panose="020B0503020204020204" pitchFamily="34" charset="-122"/>
            </a:endParaRPr>
          </a:p>
          <a:p>
            <a:pPr marL="0" indent="0">
              <a:buFontTx/>
              <a:buNone/>
            </a:pPr>
            <a:endParaRPr lang="en-US" altLang="zh-CN" sz="2924" kern="0" dirty="0" smtClean="0">
              <a:solidFill>
                <a:schemeClr val="bg1"/>
              </a:solidFill>
              <a:latin typeface="微软雅黑" panose="020B0503020204020204" pitchFamily="34" charset="-122"/>
              <a:ea typeface="微软雅黑" panose="020B0503020204020204" pitchFamily="34" charset="-122"/>
            </a:endParaRPr>
          </a:p>
          <a:p>
            <a:pPr lvl="1"/>
            <a:endParaRPr lang="en-US" altLang="zh-CN" sz="2507" kern="0" dirty="0" smtClean="0">
              <a:solidFill>
                <a:schemeClr val="bg1"/>
              </a:solidFill>
              <a:latin typeface="微软雅黑" panose="020B0503020204020204" pitchFamily="34" charset="-122"/>
              <a:ea typeface="微软雅黑" panose="020B0503020204020204" pitchFamily="34" charset="-122"/>
            </a:endParaRPr>
          </a:p>
          <a:p>
            <a:pPr lvl="1"/>
            <a:endParaRPr lang="en-US" altLang="zh-CN" sz="2507" kern="0" dirty="0" smtClean="0">
              <a:solidFill>
                <a:schemeClr val="bg1"/>
              </a:solidFill>
              <a:latin typeface="微软雅黑" panose="020B0503020204020204" pitchFamily="34" charset="-122"/>
              <a:ea typeface="微软雅黑" panose="020B0503020204020204" pitchFamily="34" charset="-122"/>
            </a:endParaRPr>
          </a:p>
          <a:p>
            <a:pPr lvl="1"/>
            <a:endParaRPr lang="en-US" altLang="zh-CN" sz="2507" kern="0" dirty="0">
              <a:solidFill>
                <a:schemeClr val="bg1"/>
              </a:solidFill>
              <a:latin typeface="微软雅黑" panose="020B0503020204020204" pitchFamily="34" charset="-122"/>
              <a:ea typeface="微软雅黑" panose="020B0503020204020204" pitchFamily="34" charset="-122"/>
            </a:endParaRPr>
          </a:p>
        </p:txBody>
      </p:sp>
      <p:graphicFrame>
        <p:nvGraphicFramePr>
          <p:cNvPr id="4" name="表格 3"/>
          <p:cNvGraphicFramePr>
            <a:graphicFrameLocks noGrp="1"/>
          </p:cNvGraphicFramePr>
          <p:nvPr>
            <p:extLst>
              <p:ext uri="{D42A27DB-BD31-4B8C-83A1-F6EECF244321}">
                <p14:modId xmlns:p14="http://schemas.microsoft.com/office/powerpoint/2010/main" val="3718162222"/>
              </p:ext>
            </p:extLst>
          </p:nvPr>
        </p:nvGraphicFramePr>
        <p:xfrm>
          <a:off x="555021" y="2564783"/>
          <a:ext cx="8080457" cy="4144536"/>
        </p:xfrm>
        <a:graphic>
          <a:graphicData uri="http://schemas.openxmlformats.org/drawingml/2006/table">
            <a:tbl>
              <a:tblPr firstRow="1" bandRow="1">
                <a:tableStyleId>{5C22544A-7EE6-4342-B048-85BDC9FD1C3A}</a:tableStyleId>
              </a:tblPr>
              <a:tblGrid>
                <a:gridCol w="1497924"/>
                <a:gridCol w="1002890"/>
                <a:gridCol w="2241755"/>
                <a:gridCol w="781664"/>
                <a:gridCol w="811162"/>
                <a:gridCol w="855406"/>
                <a:gridCol w="889656"/>
              </a:tblGrid>
              <a:tr h="404624">
                <a:tc>
                  <a:txBody>
                    <a:bodyPr/>
                    <a:lstStyle/>
                    <a:p>
                      <a:r>
                        <a:rPr lang="zh-CN" altLang="en-US" dirty="0" smtClean="0"/>
                        <a:t>参数</a:t>
                      </a:r>
                      <a:endParaRPr lang="zh-CN" altLang="en-US" dirty="0"/>
                    </a:p>
                  </a:txBody>
                  <a:tcPr/>
                </a:tc>
                <a:tc>
                  <a:txBody>
                    <a:bodyPr/>
                    <a:lstStyle/>
                    <a:p>
                      <a:r>
                        <a:rPr lang="zh-CN" altLang="en-US" dirty="0" smtClean="0"/>
                        <a:t>标识</a:t>
                      </a:r>
                      <a:endParaRPr lang="zh-CN" altLang="en-US" dirty="0"/>
                    </a:p>
                  </a:txBody>
                  <a:tcPr/>
                </a:tc>
                <a:tc>
                  <a:txBody>
                    <a:bodyPr/>
                    <a:lstStyle/>
                    <a:p>
                      <a:r>
                        <a:rPr lang="zh-CN" altLang="en-US" dirty="0" smtClean="0"/>
                        <a:t>条件</a:t>
                      </a:r>
                      <a:endParaRPr lang="zh-CN" altLang="en-US" dirty="0"/>
                    </a:p>
                  </a:txBody>
                  <a:tcPr/>
                </a:tc>
                <a:tc>
                  <a:txBody>
                    <a:bodyPr/>
                    <a:lstStyle/>
                    <a:p>
                      <a:r>
                        <a:rPr lang="en-US" altLang="zh-CN" dirty="0" smtClean="0"/>
                        <a:t>Min</a:t>
                      </a:r>
                      <a:endParaRPr lang="zh-CN" altLang="en-US" dirty="0"/>
                    </a:p>
                  </a:txBody>
                  <a:tcPr/>
                </a:tc>
                <a:tc>
                  <a:txBody>
                    <a:bodyPr/>
                    <a:lstStyle/>
                    <a:p>
                      <a:r>
                        <a:rPr lang="en-US" altLang="zh-CN" dirty="0" smtClean="0"/>
                        <a:t>Nom</a:t>
                      </a:r>
                      <a:endParaRPr lang="zh-CN" altLang="en-US" dirty="0"/>
                    </a:p>
                  </a:txBody>
                  <a:tcPr/>
                </a:tc>
                <a:tc>
                  <a:txBody>
                    <a:bodyPr/>
                    <a:lstStyle/>
                    <a:p>
                      <a:r>
                        <a:rPr lang="en-US" altLang="zh-CN" dirty="0" smtClean="0"/>
                        <a:t>Max</a:t>
                      </a:r>
                      <a:endParaRPr lang="zh-CN" altLang="en-US" dirty="0"/>
                    </a:p>
                  </a:txBody>
                  <a:tcPr/>
                </a:tc>
                <a:tc>
                  <a:txBody>
                    <a:bodyPr/>
                    <a:lstStyle/>
                    <a:p>
                      <a:r>
                        <a:rPr lang="zh-CN" altLang="en-US" dirty="0" smtClean="0"/>
                        <a:t>单位</a:t>
                      </a:r>
                      <a:endParaRPr lang="zh-CN" altLang="en-US" dirty="0"/>
                    </a:p>
                  </a:txBody>
                  <a:tcPr/>
                </a:tc>
              </a:tr>
              <a:tr h="404624">
                <a:tc>
                  <a:txBody>
                    <a:bodyPr/>
                    <a:lstStyle/>
                    <a:p>
                      <a:pPr algn="ctr"/>
                      <a:r>
                        <a:rPr lang="zh-CN" altLang="en-US" dirty="0" smtClean="0"/>
                        <a:t>供电电压</a:t>
                      </a:r>
                      <a:endParaRPr lang="zh-CN" altLang="en-US" dirty="0"/>
                    </a:p>
                  </a:txBody>
                  <a:tcPr/>
                </a:tc>
                <a:tc>
                  <a:txBody>
                    <a:bodyPr/>
                    <a:lstStyle/>
                    <a:p>
                      <a:pPr algn="ctr"/>
                      <a:r>
                        <a:rPr lang="en-US" altLang="zh-CN" dirty="0" smtClean="0"/>
                        <a:t>V</a:t>
                      </a:r>
                      <a:r>
                        <a:rPr lang="en-US" altLang="zh-CN" baseline="-25000" dirty="0" smtClean="0"/>
                        <a:t>DD</a:t>
                      </a:r>
                      <a:endParaRPr lang="zh-CN" altLang="en-US" baseline="-25000" dirty="0"/>
                    </a:p>
                  </a:txBody>
                  <a:tcPr/>
                </a:tc>
                <a:tc>
                  <a:txBody>
                    <a:bodyPr/>
                    <a:lstStyle/>
                    <a:p>
                      <a:endParaRPr lang="zh-CN" altLang="en-US" dirty="0"/>
                    </a:p>
                  </a:txBody>
                  <a:tcPr/>
                </a:tc>
                <a:tc>
                  <a:txBody>
                    <a:bodyPr/>
                    <a:lstStyle/>
                    <a:p>
                      <a:r>
                        <a:rPr lang="en-US" altLang="zh-CN" dirty="0" smtClean="0"/>
                        <a:t>1.5</a:t>
                      </a:r>
                      <a:endParaRPr lang="zh-CN" altLang="en-US" dirty="0"/>
                    </a:p>
                  </a:txBody>
                  <a:tcPr/>
                </a:tc>
                <a:tc>
                  <a:txBody>
                    <a:bodyPr/>
                    <a:lstStyle/>
                    <a:p>
                      <a:r>
                        <a:rPr lang="en-US" altLang="zh-CN" dirty="0" smtClean="0"/>
                        <a:t>--</a:t>
                      </a:r>
                      <a:endParaRPr lang="zh-CN" altLang="en-US" dirty="0"/>
                    </a:p>
                  </a:txBody>
                  <a:tcPr/>
                </a:tc>
                <a:tc>
                  <a:txBody>
                    <a:bodyPr/>
                    <a:lstStyle/>
                    <a:p>
                      <a:r>
                        <a:rPr lang="en-US" altLang="zh-CN" dirty="0" smtClean="0"/>
                        <a:t>3.6</a:t>
                      </a:r>
                      <a:endParaRPr lang="zh-CN" altLang="en-US" dirty="0"/>
                    </a:p>
                  </a:txBody>
                  <a:tcPr/>
                </a:tc>
                <a:tc>
                  <a:txBody>
                    <a:bodyPr/>
                    <a:lstStyle/>
                    <a:p>
                      <a:r>
                        <a:rPr lang="en-US" altLang="zh-CN" dirty="0" smtClean="0"/>
                        <a:t>V</a:t>
                      </a:r>
                      <a:endParaRPr lang="zh-CN" altLang="en-US" dirty="0"/>
                    </a:p>
                  </a:txBody>
                  <a:tcPr/>
                </a:tc>
              </a:tr>
              <a:tr h="404624">
                <a:tc>
                  <a:txBody>
                    <a:bodyPr/>
                    <a:lstStyle/>
                    <a:p>
                      <a:pPr algn="ctr"/>
                      <a:r>
                        <a:rPr lang="zh-CN" altLang="en-US" dirty="0" smtClean="0"/>
                        <a:t>供电电流</a:t>
                      </a:r>
                      <a:endParaRPr lang="zh-CN" altLang="en-US" dirty="0"/>
                    </a:p>
                  </a:txBody>
                  <a:tcPr/>
                </a:tc>
                <a:tc>
                  <a:txBody>
                    <a:bodyPr/>
                    <a:lstStyle/>
                    <a:p>
                      <a:pPr marL="0" marR="0" indent="0" algn="ctr" defTabSz="875447" rtl="0" eaLnBrk="1" fontAlgn="auto" latinLnBrk="0" hangingPunct="1">
                        <a:lnSpc>
                          <a:spcPct val="100000"/>
                        </a:lnSpc>
                        <a:spcBef>
                          <a:spcPts val="0"/>
                        </a:spcBef>
                        <a:spcAft>
                          <a:spcPts val="0"/>
                        </a:spcAft>
                        <a:buClrTx/>
                        <a:buSzTx/>
                        <a:buFontTx/>
                        <a:buNone/>
                        <a:tabLst/>
                        <a:defRPr/>
                      </a:pPr>
                      <a:r>
                        <a:rPr lang="en-US" altLang="zh-CN" dirty="0" smtClean="0"/>
                        <a:t>I</a:t>
                      </a:r>
                      <a:r>
                        <a:rPr lang="en-US" altLang="zh-CN" baseline="-25000" dirty="0" smtClean="0"/>
                        <a:t>DD</a:t>
                      </a:r>
                      <a:endParaRPr lang="zh-CN" altLang="en-US" baseline="-25000" dirty="0" smtClean="0"/>
                    </a:p>
                  </a:txBody>
                  <a:tcPr/>
                </a:tc>
                <a:tc>
                  <a:txBody>
                    <a:bodyPr/>
                    <a:lstStyle/>
                    <a:p>
                      <a:endParaRPr lang="zh-CN" altLang="en-US" dirty="0"/>
                    </a:p>
                  </a:txBody>
                  <a:tcPr/>
                </a:tc>
                <a:tc>
                  <a:txBody>
                    <a:bodyPr/>
                    <a:lstStyle/>
                    <a:p>
                      <a:r>
                        <a:rPr lang="en-US" altLang="zh-CN" dirty="0" smtClean="0"/>
                        <a:t>--</a:t>
                      </a:r>
                      <a:endParaRPr lang="zh-CN" altLang="en-US" dirty="0"/>
                    </a:p>
                  </a:txBody>
                  <a:tcPr/>
                </a:tc>
                <a:tc>
                  <a:txBody>
                    <a:bodyPr/>
                    <a:lstStyle/>
                    <a:p>
                      <a:r>
                        <a:rPr lang="en-US" altLang="zh-CN" dirty="0" smtClean="0"/>
                        <a:t>--</a:t>
                      </a:r>
                      <a:endParaRPr lang="zh-CN" altLang="en-US" dirty="0"/>
                    </a:p>
                  </a:txBody>
                  <a:tcPr/>
                </a:tc>
                <a:tc>
                  <a:txBody>
                    <a:bodyPr/>
                    <a:lstStyle/>
                    <a:p>
                      <a:r>
                        <a:rPr lang="en-US" altLang="zh-CN" dirty="0" smtClean="0"/>
                        <a:t>250</a:t>
                      </a:r>
                      <a:endParaRPr lang="zh-CN" altLang="en-US" dirty="0"/>
                    </a:p>
                  </a:txBody>
                  <a:tcPr/>
                </a:tc>
                <a:tc>
                  <a:txBody>
                    <a:bodyPr/>
                    <a:lstStyle/>
                    <a:p>
                      <a:r>
                        <a:rPr lang="en-US" altLang="zh-CN" dirty="0" err="1" smtClean="0"/>
                        <a:t>uA</a:t>
                      </a:r>
                      <a:endParaRPr lang="zh-CN" altLang="en-US" dirty="0"/>
                    </a:p>
                  </a:txBody>
                  <a:tcPr/>
                </a:tc>
              </a:tr>
              <a:tr h="404624">
                <a:tc>
                  <a:txBody>
                    <a:bodyPr/>
                    <a:lstStyle/>
                    <a:p>
                      <a:pPr algn="ctr"/>
                      <a:r>
                        <a:rPr lang="zh-CN" altLang="en-US" dirty="0" smtClean="0"/>
                        <a:t>指向性</a:t>
                      </a:r>
                      <a:endParaRPr lang="zh-CN" altLang="en-US" dirty="0"/>
                    </a:p>
                  </a:txBody>
                  <a:tcPr/>
                </a:tc>
                <a:tc>
                  <a:txBody>
                    <a:bodyPr/>
                    <a:lstStyle/>
                    <a:p>
                      <a:pPr algn="ctr"/>
                      <a:endParaRPr lang="zh-CN" altLang="en-US" dirty="0"/>
                    </a:p>
                  </a:txBody>
                  <a:tcPr/>
                </a:tc>
                <a:tc gridSpan="5">
                  <a:txBody>
                    <a:bodyPr/>
                    <a:lstStyle/>
                    <a:p>
                      <a:r>
                        <a:rPr lang="zh-CN" altLang="en-US" dirty="0" smtClean="0"/>
                        <a:t>全向（</a:t>
                      </a:r>
                      <a:r>
                        <a:rPr lang="en-US" altLang="zh-CN" dirty="0" smtClean="0"/>
                        <a:t>Omni-Directional</a:t>
                      </a:r>
                      <a:r>
                        <a:rPr lang="zh-CN" altLang="en-US" dirty="0" smtClean="0"/>
                        <a:t>）</a:t>
                      </a:r>
                      <a:endParaRPr lang="zh-CN" altLang="en-US" dirty="0"/>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404624">
                <a:tc>
                  <a:txBody>
                    <a:bodyPr/>
                    <a:lstStyle/>
                    <a:p>
                      <a:pPr algn="ctr"/>
                      <a:r>
                        <a:rPr lang="zh-CN" altLang="en-US" dirty="0" smtClean="0"/>
                        <a:t>灵敏度</a:t>
                      </a:r>
                      <a:endParaRPr lang="zh-CN" altLang="en-US" dirty="0"/>
                    </a:p>
                  </a:txBody>
                  <a:tcPr/>
                </a:tc>
                <a:tc>
                  <a:txBody>
                    <a:bodyPr/>
                    <a:lstStyle/>
                    <a:p>
                      <a:pPr algn="ctr"/>
                      <a:r>
                        <a:rPr lang="en-US" altLang="zh-CN" dirty="0" smtClean="0"/>
                        <a:t>S</a:t>
                      </a:r>
                      <a:endParaRPr lang="zh-CN" altLang="en-US" dirty="0"/>
                    </a:p>
                  </a:txBody>
                  <a:tcPr/>
                </a:tc>
                <a:tc>
                  <a:txBody>
                    <a:bodyPr/>
                    <a:lstStyle/>
                    <a:p>
                      <a:r>
                        <a:rPr lang="en-US" altLang="zh-CN" dirty="0" smtClean="0"/>
                        <a:t>94</a:t>
                      </a:r>
                      <a:r>
                        <a:rPr lang="en-US" altLang="zh-CN" baseline="0" dirty="0" smtClean="0"/>
                        <a:t>dB SPL@1kHz</a:t>
                      </a:r>
                    </a:p>
                  </a:txBody>
                  <a:tcPr/>
                </a:tc>
                <a:tc>
                  <a:txBody>
                    <a:bodyPr/>
                    <a:lstStyle/>
                    <a:p>
                      <a:r>
                        <a:rPr lang="en-US" altLang="zh-CN" dirty="0" smtClean="0"/>
                        <a:t>-41</a:t>
                      </a:r>
                      <a:endParaRPr lang="zh-CN" altLang="en-US" dirty="0"/>
                    </a:p>
                  </a:txBody>
                  <a:tcPr/>
                </a:tc>
                <a:tc>
                  <a:txBody>
                    <a:bodyPr/>
                    <a:lstStyle/>
                    <a:p>
                      <a:r>
                        <a:rPr lang="en-US" altLang="zh-CN" dirty="0" smtClean="0"/>
                        <a:t>-38</a:t>
                      </a:r>
                      <a:endParaRPr lang="zh-CN" altLang="en-US" dirty="0"/>
                    </a:p>
                  </a:txBody>
                  <a:tcPr/>
                </a:tc>
                <a:tc>
                  <a:txBody>
                    <a:bodyPr/>
                    <a:lstStyle/>
                    <a:p>
                      <a:r>
                        <a:rPr lang="en-US" altLang="zh-CN" dirty="0" smtClean="0"/>
                        <a:t>-35</a:t>
                      </a:r>
                      <a:endParaRPr lang="zh-CN" altLang="en-US" dirty="0"/>
                    </a:p>
                  </a:txBody>
                  <a:tcPr/>
                </a:tc>
                <a:tc>
                  <a:txBody>
                    <a:bodyPr/>
                    <a:lstStyle/>
                    <a:p>
                      <a:r>
                        <a:rPr lang="en-US" altLang="zh-CN" dirty="0" err="1" smtClean="0"/>
                        <a:t>dBV</a:t>
                      </a:r>
                      <a:r>
                        <a:rPr lang="en-US" altLang="zh-CN" dirty="0" smtClean="0"/>
                        <a:t>/Pa</a:t>
                      </a:r>
                      <a:endParaRPr lang="zh-CN" altLang="en-US" dirty="0"/>
                    </a:p>
                  </a:txBody>
                  <a:tcPr/>
                </a:tc>
              </a:tr>
              <a:tr h="404624">
                <a:tc>
                  <a:txBody>
                    <a:bodyPr/>
                    <a:lstStyle/>
                    <a:p>
                      <a:pPr algn="ctr"/>
                      <a:r>
                        <a:rPr lang="en-US" altLang="zh-CN" dirty="0" smtClean="0"/>
                        <a:t>SNR</a:t>
                      </a:r>
                      <a:endParaRPr lang="zh-CN" altLang="en-US" dirty="0"/>
                    </a:p>
                  </a:txBody>
                  <a:tcPr/>
                </a:tc>
                <a:tc>
                  <a:txBody>
                    <a:bodyPr/>
                    <a:lstStyle/>
                    <a:p>
                      <a:pPr algn="ctr"/>
                      <a:endParaRPr lang="zh-CN" altLang="en-US" dirty="0"/>
                    </a:p>
                  </a:txBody>
                  <a:tcPr/>
                </a:tc>
                <a:tc>
                  <a:txBody>
                    <a:bodyPr/>
                    <a:lstStyle/>
                    <a:p>
                      <a:pPr marL="0" marR="0" indent="0" algn="l" defTabSz="875447" rtl="0" eaLnBrk="1" fontAlgn="auto" latinLnBrk="0" hangingPunct="1">
                        <a:lnSpc>
                          <a:spcPct val="100000"/>
                        </a:lnSpc>
                        <a:spcBef>
                          <a:spcPts val="0"/>
                        </a:spcBef>
                        <a:spcAft>
                          <a:spcPts val="0"/>
                        </a:spcAft>
                        <a:buClrTx/>
                        <a:buSzTx/>
                        <a:buFontTx/>
                        <a:buNone/>
                        <a:tabLst/>
                        <a:defRPr/>
                      </a:pPr>
                      <a:r>
                        <a:rPr lang="en-US" altLang="zh-CN" dirty="0" smtClean="0"/>
                        <a:t>94</a:t>
                      </a:r>
                      <a:r>
                        <a:rPr lang="en-US" altLang="zh-CN" baseline="0" dirty="0" smtClean="0"/>
                        <a:t>dB SPL@1kHz,</a:t>
                      </a:r>
                    </a:p>
                    <a:p>
                      <a:pPr marL="0" marR="0" indent="0" algn="l" defTabSz="875447" rtl="0" eaLnBrk="1" fontAlgn="auto" latinLnBrk="0" hangingPunct="1">
                        <a:lnSpc>
                          <a:spcPct val="100000"/>
                        </a:lnSpc>
                        <a:spcBef>
                          <a:spcPts val="0"/>
                        </a:spcBef>
                        <a:spcAft>
                          <a:spcPts val="0"/>
                        </a:spcAft>
                        <a:buClrTx/>
                        <a:buSzTx/>
                        <a:buFontTx/>
                        <a:buNone/>
                        <a:tabLst/>
                        <a:defRPr/>
                      </a:pPr>
                      <a:r>
                        <a:rPr lang="en-US" altLang="zh-CN" baseline="0" dirty="0" smtClean="0"/>
                        <a:t>A weighted</a:t>
                      </a:r>
                    </a:p>
                  </a:txBody>
                  <a:tcPr/>
                </a:tc>
                <a:tc>
                  <a:txBody>
                    <a:bodyPr/>
                    <a:lstStyle/>
                    <a:p>
                      <a:r>
                        <a:rPr lang="en-US" altLang="zh-CN" dirty="0" smtClean="0"/>
                        <a:t>--</a:t>
                      </a:r>
                      <a:endParaRPr lang="zh-CN" altLang="en-US" dirty="0"/>
                    </a:p>
                  </a:txBody>
                  <a:tcPr/>
                </a:tc>
                <a:tc>
                  <a:txBody>
                    <a:bodyPr/>
                    <a:lstStyle/>
                    <a:p>
                      <a:r>
                        <a:rPr lang="en-US" altLang="zh-CN" dirty="0" smtClean="0"/>
                        <a:t>62</a:t>
                      </a:r>
                      <a:endParaRPr lang="zh-CN" altLang="en-US" dirty="0"/>
                    </a:p>
                  </a:txBody>
                  <a:tcPr/>
                </a:tc>
                <a:tc>
                  <a:txBody>
                    <a:bodyPr/>
                    <a:lstStyle/>
                    <a:p>
                      <a:r>
                        <a:rPr lang="en-US" altLang="zh-CN" dirty="0" smtClean="0"/>
                        <a:t>--</a:t>
                      </a:r>
                      <a:endParaRPr lang="zh-CN" altLang="en-US" dirty="0"/>
                    </a:p>
                  </a:txBody>
                  <a:tcPr/>
                </a:tc>
                <a:tc>
                  <a:txBody>
                    <a:bodyPr/>
                    <a:lstStyle/>
                    <a:p>
                      <a:r>
                        <a:rPr lang="en-US" altLang="zh-CN" dirty="0" err="1" smtClean="0"/>
                        <a:t>dBA</a:t>
                      </a:r>
                      <a:endParaRPr lang="zh-CN" altLang="en-US" dirty="0"/>
                    </a:p>
                  </a:txBody>
                  <a:tcPr/>
                </a:tc>
              </a:tr>
              <a:tr h="404624">
                <a:tc>
                  <a:txBody>
                    <a:bodyPr/>
                    <a:lstStyle/>
                    <a:p>
                      <a:pPr algn="ctr"/>
                      <a:r>
                        <a:rPr lang="zh-CN" altLang="en-US" dirty="0" smtClean="0"/>
                        <a:t>输出阻抗</a:t>
                      </a:r>
                      <a:endParaRPr lang="zh-CN" altLang="en-US" dirty="0"/>
                    </a:p>
                  </a:txBody>
                  <a:tcPr/>
                </a:tc>
                <a:tc>
                  <a:txBody>
                    <a:bodyPr/>
                    <a:lstStyle/>
                    <a:p>
                      <a:pPr algn="ctr"/>
                      <a:r>
                        <a:rPr lang="en-US" altLang="zh-CN" dirty="0" smtClean="0"/>
                        <a:t>Z</a:t>
                      </a:r>
                      <a:r>
                        <a:rPr lang="en-US" altLang="zh-CN" baseline="-25000" dirty="0" smtClean="0"/>
                        <a:t>OUT</a:t>
                      </a:r>
                      <a:endParaRPr lang="zh-CN" altLang="en-US" dirty="0"/>
                    </a:p>
                  </a:txBody>
                  <a:tcPr/>
                </a:tc>
                <a:tc>
                  <a:txBody>
                    <a:bodyPr/>
                    <a:lstStyle/>
                    <a:p>
                      <a:pPr marL="0" marR="0" indent="0" algn="l" defTabSz="875447" rtl="0" eaLnBrk="1" fontAlgn="auto" latinLnBrk="0" hangingPunct="1">
                        <a:lnSpc>
                          <a:spcPct val="100000"/>
                        </a:lnSpc>
                        <a:spcBef>
                          <a:spcPts val="0"/>
                        </a:spcBef>
                        <a:spcAft>
                          <a:spcPts val="0"/>
                        </a:spcAft>
                        <a:buClrTx/>
                        <a:buSzTx/>
                        <a:buFontTx/>
                        <a:buNone/>
                        <a:tabLst/>
                        <a:defRPr/>
                      </a:pPr>
                      <a:r>
                        <a:rPr lang="en-US" altLang="zh-CN" baseline="0" dirty="0" smtClean="0"/>
                        <a:t>@1kHz</a:t>
                      </a:r>
                    </a:p>
                  </a:txBody>
                  <a:tcPr/>
                </a:tc>
                <a:tc>
                  <a:txBody>
                    <a:bodyPr/>
                    <a:lstStyle/>
                    <a:p>
                      <a:r>
                        <a:rPr lang="en-US" altLang="zh-CN" dirty="0" smtClean="0"/>
                        <a:t>--</a:t>
                      </a:r>
                      <a:endParaRPr lang="zh-CN" altLang="en-US" dirty="0"/>
                    </a:p>
                  </a:txBody>
                  <a:tcPr/>
                </a:tc>
                <a:tc>
                  <a:txBody>
                    <a:bodyPr/>
                    <a:lstStyle/>
                    <a:p>
                      <a:r>
                        <a:rPr lang="en-US" altLang="zh-CN" dirty="0" smtClean="0"/>
                        <a:t>--</a:t>
                      </a:r>
                      <a:endParaRPr lang="zh-CN" altLang="en-US" dirty="0"/>
                    </a:p>
                  </a:txBody>
                  <a:tcPr/>
                </a:tc>
                <a:tc>
                  <a:txBody>
                    <a:bodyPr/>
                    <a:lstStyle/>
                    <a:p>
                      <a:r>
                        <a:rPr lang="en-US" altLang="zh-CN" dirty="0" smtClean="0"/>
                        <a:t>400</a:t>
                      </a:r>
                      <a:endParaRPr lang="zh-CN" altLang="en-US" dirty="0"/>
                    </a:p>
                  </a:txBody>
                  <a:tcPr/>
                </a:tc>
                <a:tc>
                  <a:txBody>
                    <a:bodyPr/>
                    <a:lstStyle/>
                    <a:p>
                      <a:r>
                        <a:rPr lang="el-GR" altLang="zh-CN" sz="1800" b="0" dirty="0" smtClean="0">
                          <a:latin typeface="微软雅黑" pitchFamily="34" charset="-122"/>
                          <a:ea typeface="微软雅黑" pitchFamily="34" charset="-122"/>
                        </a:rPr>
                        <a:t>Ω</a:t>
                      </a:r>
                      <a:endParaRPr lang="zh-CN" altLang="en-US" dirty="0"/>
                    </a:p>
                  </a:txBody>
                  <a:tcPr/>
                </a:tc>
              </a:tr>
              <a:tr h="404624">
                <a:tc rowSpan="2">
                  <a:txBody>
                    <a:bodyPr/>
                    <a:lstStyle/>
                    <a:p>
                      <a:pPr algn="ctr"/>
                      <a:r>
                        <a:rPr lang="en-US" altLang="zh-CN" dirty="0" err="1" smtClean="0"/>
                        <a:t>THD+Noise</a:t>
                      </a:r>
                      <a:endParaRPr lang="zh-CN" altLang="en-US" dirty="0"/>
                    </a:p>
                  </a:txBody>
                  <a:tcPr/>
                </a:tc>
                <a:tc rowSpan="2">
                  <a:txBody>
                    <a:bodyPr/>
                    <a:lstStyle/>
                    <a:p>
                      <a:pPr algn="ctr"/>
                      <a:r>
                        <a:rPr lang="en-US" altLang="zh-CN" dirty="0" smtClean="0"/>
                        <a:t>THD+N</a:t>
                      </a:r>
                      <a:endParaRPr lang="zh-CN" altLang="en-US" dirty="0"/>
                    </a:p>
                  </a:txBody>
                  <a:tcPr/>
                </a:tc>
                <a:tc>
                  <a:txBody>
                    <a:bodyPr/>
                    <a:lstStyle/>
                    <a:p>
                      <a:pPr marL="0" marR="0" indent="0" algn="l" defTabSz="875447" rtl="0" eaLnBrk="1" fontAlgn="auto" latinLnBrk="0" hangingPunct="1">
                        <a:lnSpc>
                          <a:spcPct val="100000"/>
                        </a:lnSpc>
                        <a:spcBef>
                          <a:spcPts val="0"/>
                        </a:spcBef>
                        <a:spcAft>
                          <a:spcPts val="0"/>
                        </a:spcAft>
                        <a:buClrTx/>
                        <a:buSzTx/>
                        <a:buFontTx/>
                        <a:buNone/>
                        <a:tabLst/>
                        <a:defRPr/>
                      </a:pPr>
                      <a:r>
                        <a:rPr lang="en-US" altLang="zh-CN" dirty="0" smtClean="0"/>
                        <a:t>110</a:t>
                      </a:r>
                      <a:r>
                        <a:rPr lang="en-US" altLang="zh-CN" baseline="0" dirty="0" smtClean="0"/>
                        <a:t>dB SPL@1kHz</a:t>
                      </a:r>
                      <a:endParaRPr lang="zh-CN" altLang="en-US" dirty="0"/>
                    </a:p>
                  </a:txBody>
                  <a:tcPr/>
                </a:tc>
                <a:tc>
                  <a:txBody>
                    <a:bodyPr/>
                    <a:lstStyle/>
                    <a:p>
                      <a:r>
                        <a:rPr lang="en-US" altLang="zh-CN" dirty="0" smtClean="0"/>
                        <a:t>--</a:t>
                      </a:r>
                      <a:endParaRPr lang="zh-CN" altLang="en-US" dirty="0"/>
                    </a:p>
                  </a:txBody>
                  <a:tcPr/>
                </a:tc>
                <a:tc>
                  <a:txBody>
                    <a:bodyPr/>
                    <a:lstStyle/>
                    <a:p>
                      <a:r>
                        <a:rPr lang="en-US" altLang="zh-CN" dirty="0" smtClean="0"/>
                        <a:t>--</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a:t>
                      </a:r>
                      <a:endParaRPr lang="zh-CN" altLang="en-US" dirty="0"/>
                    </a:p>
                  </a:txBody>
                  <a:tcPr/>
                </a:tc>
              </a:tr>
              <a:tr h="404624">
                <a:tc vMerge="1">
                  <a:txBody>
                    <a:bodyPr/>
                    <a:lstStyle/>
                    <a:p>
                      <a:endParaRPr lang="zh-CN" altLang="en-US" dirty="0"/>
                    </a:p>
                  </a:txBody>
                  <a:tcPr/>
                </a:tc>
                <a:tc vMerge="1">
                  <a:txBody>
                    <a:bodyPr/>
                    <a:lstStyle/>
                    <a:p>
                      <a:endParaRPr lang="zh-CN" altLang="en-US" dirty="0"/>
                    </a:p>
                  </a:txBody>
                  <a:tcPr/>
                </a:tc>
                <a:tc>
                  <a:txBody>
                    <a:bodyPr/>
                    <a:lstStyle/>
                    <a:p>
                      <a:pPr marL="0" marR="0" indent="0" algn="l" defTabSz="875447" rtl="0" eaLnBrk="1" fontAlgn="auto" latinLnBrk="0" hangingPunct="1">
                        <a:lnSpc>
                          <a:spcPct val="100000"/>
                        </a:lnSpc>
                        <a:spcBef>
                          <a:spcPts val="0"/>
                        </a:spcBef>
                        <a:spcAft>
                          <a:spcPts val="0"/>
                        </a:spcAft>
                        <a:buClrTx/>
                        <a:buSzTx/>
                        <a:buFontTx/>
                        <a:buNone/>
                        <a:tabLst/>
                        <a:defRPr/>
                      </a:pPr>
                      <a:r>
                        <a:rPr lang="en-US" altLang="zh-CN" dirty="0" smtClean="0"/>
                        <a:t>115</a:t>
                      </a:r>
                      <a:r>
                        <a:rPr lang="en-US" altLang="zh-CN" baseline="0" dirty="0" smtClean="0"/>
                        <a:t>dB SPL@1kHz</a:t>
                      </a:r>
                      <a:endParaRPr lang="zh-CN" altLang="en-US" dirty="0" smtClean="0"/>
                    </a:p>
                  </a:txBody>
                  <a:tcPr/>
                </a:tc>
                <a:tc>
                  <a:txBody>
                    <a:bodyPr/>
                    <a:lstStyle/>
                    <a:p>
                      <a:r>
                        <a:rPr lang="en-US" altLang="zh-CN" dirty="0" smtClean="0"/>
                        <a:t>--</a:t>
                      </a:r>
                      <a:endParaRPr lang="zh-CN" altLang="en-US" dirty="0"/>
                    </a:p>
                  </a:txBody>
                  <a:tcPr/>
                </a:tc>
                <a:tc>
                  <a:txBody>
                    <a:bodyPr/>
                    <a:lstStyle/>
                    <a:p>
                      <a:r>
                        <a:rPr lang="en-US" altLang="zh-CN" dirty="0" smtClean="0"/>
                        <a:t>--</a:t>
                      </a:r>
                      <a:endParaRPr lang="zh-CN" altLang="en-US" dirty="0"/>
                    </a:p>
                  </a:txBody>
                  <a:tcPr/>
                </a:tc>
                <a:tc>
                  <a:txBody>
                    <a:bodyPr/>
                    <a:lstStyle/>
                    <a:p>
                      <a:r>
                        <a:rPr lang="en-US" altLang="zh-CN" dirty="0" smtClean="0"/>
                        <a:t>10</a:t>
                      </a:r>
                      <a:endParaRPr lang="zh-CN" altLang="en-US" dirty="0"/>
                    </a:p>
                  </a:txBody>
                  <a:tcPr/>
                </a:tc>
                <a:tc>
                  <a:txBody>
                    <a:bodyPr/>
                    <a:lstStyle/>
                    <a:p>
                      <a:r>
                        <a:rPr lang="en-US" altLang="zh-CN" dirty="0" smtClean="0"/>
                        <a:t>%</a:t>
                      </a:r>
                      <a:endParaRPr lang="zh-CN" altLang="en-US" dirty="0"/>
                    </a:p>
                  </a:txBody>
                  <a:tcPr/>
                </a:tc>
              </a:tr>
              <a:tr h="404624">
                <a:tc>
                  <a:txBody>
                    <a:bodyPr/>
                    <a:lstStyle/>
                    <a:p>
                      <a:pPr algn="ctr"/>
                      <a:r>
                        <a:rPr lang="zh-CN" altLang="en-US" dirty="0" smtClean="0"/>
                        <a:t>极性</a:t>
                      </a:r>
                      <a:endParaRPr lang="zh-CN" altLang="en-US" dirty="0"/>
                    </a:p>
                  </a:txBody>
                  <a:tcPr/>
                </a:tc>
                <a:tc>
                  <a:txBody>
                    <a:bodyPr/>
                    <a:lstStyle/>
                    <a:p>
                      <a:pPr algn="ctr"/>
                      <a:endParaRPr lang="zh-CN" altLang="en-US" dirty="0"/>
                    </a:p>
                  </a:txBody>
                  <a:tcPr/>
                </a:tc>
                <a:tc>
                  <a:txBody>
                    <a:bodyPr/>
                    <a:lstStyle/>
                    <a:p>
                      <a:r>
                        <a:rPr lang="zh-CN" altLang="en-US" dirty="0" smtClean="0"/>
                        <a:t>声压增加</a:t>
                      </a:r>
                      <a:endParaRPr lang="zh-CN" altLang="en-US" dirty="0"/>
                    </a:p>
                  </a:txBody>
                  <a:tcPr/>
                </a:tc>
                <a:tc gridSpan="4">
                  <a:txBody>
                    <a:bodyPr/>
                    <a:lstStyle/>
                    <a:p>
                      <a:r>
                        <a:rPr lang="zh-CN" altLang="en-US" dirty="0" smtClean="0"/>
                        <a:t>输出电压增加</a:t>
                      </a:r>
                      <a:endParaRPr lang="zh-CN" altLang="en-US" dirty="0"/>
                    </a:p>
                  </a:txBody>
                  <a:tcPr/>
                </a:tc>
                <a:tc hMerge="1">
                  <a:txBody>
                    <a:bodyPr/>
                    <a:lstStyle/>
                    <a:p>
                      <a:endParaRPr lang="zh-CN" altLang="en-US" dirty="0"/>
                    </a:p>
                  </a:txBody>
                  <a:tcPr/>
                </a:tc>
                <a:tc hMerge="1">
                  <a:txBody>
                    <a:bodyPr/>
                    <a:lstStyle/>
                    <a:p>
                      <a:endParaRPr lang="zh-CN" altLang="en-US" dirty="0"/>
                    </a:p>
                  </a:txBody>
                  <a:tcPr/>
                </a:tc>
                <a:tc hMerge="1">
                  <a:txBody>
                    <a:bodyPr/>
                    <a:lstStyle/>
                    <a:p>
                      <a:endParaRPr lang="zh-CN" altLang="en-US" dirty="0"/>
                    </a:p>
                  </a:txBody>
                  <a:tcPr/>
                </a:tc>
              </a:tr>
            </a:tbl>
          </a:graphicData>
        </a:graphic>
      </p:graphicFrame>
      <p:sp>
        <p:nvSpPr>
          <p:cNvPr id="5" name="TextBox 7"/>
          <p:cNvSpPr txBox="1"/>
          <p:nvPr/>
        </p:nvSpPr>
        <p:spPr>
          <a:xfrm>
            <a:off x="545186" y="2259263"/>
            <a:ext cx="5911105" cy="307777"/>
          </a:xfrm>
          <a:prstGeom prst="rect">
            <a:avLst/>
          </a:prstGeom>
          <a:noFill/>
          <a:ln w="57150">
            <a:noFill/>
          </a:ln>
        </p:spPr>
        <p:txBody>
          <a:bodyPr wrap="none" rtlCol="0">
            <a:spAutoFit/>
          </a:bodyPr>
          <a:lstStyle/>
          <a:p>
            <a:r>
              <a:rPr lang="zh-CN" altLang="en-US" sz="1400" b="0" dirty="0" smtClean="0">
                <a:solidFill>
                  <a:schemeClr val="bg1"/>
                </a:solidFill>
                <a:latin typeface="微软雅黑" pitchFamily="34" charset="-122"/>
                <a:ea typeface="微软雅黑" pitchFamily="34" charset="-122"/>
              </a:rPr>
              <a:t>测试条件：</a:t>
            </a:r>
            <a:r>
              <a:rPr lang="en-US" altLang="zh-CN" sz="1400" b="0" dirty="0" smtClean="0">
                <a:solidFill>
                  <a:schemeClr val="bg1"/>
                </a:solidFill>
                <a:latin typeface="微软雅黑" pitchFamily="34" charset="-122"/>
                <a:ea typeface="微软雅黑" pitchFamily="34" charset="-122"/>
              </a:rPr>
              <a:t>Vs=2.0V</a:t>
            </a:r>
            <a:r>
              <a:rPr lang="zh-CN" altLang="en-US" sz="1400" b="0" dirty="0" smtClean="0">
                <a:solidFill>
                  <a:schemeClr val="bg1"/>
                </a:solidFill>
                <a:latin typeface="微软雅黑" pitchFamily="34" charset="-122"/>
                <a:ea typeface="微软雅黑" pitchFamily="34" charset="-122"/>
              </a:rPr>
              <a:t>；</a:t>
            </a:r>
            <a:r>
              <a:rPr lang="en-US" altLang="zh-CN" sz="1400" b="0" dirty="0" smtClean="0">
                <a:solidFill>
                  <a:schemeClr val="bg1"/>
                </a:solidFill>
                <a:latin typeface="微软雅黑" pitchFamily="34" charset="-122"/>
                <a:ea typeface="微软雅黑" pitchFamily="34" charset="-122"/>
              </a:rPr>
              <a:t>RL=2.2k</a:t>
            </a:r>
            <a:r>
              <a:rPr lang="el-GR" altLang="zh-CN" sz="1400" b="0" dirty="0" smtClean="0">
                <a:solidFill>
                  <a:schemeClr val="bg1"/>
                </a:solidFill>
                <a:latin typeface="微软雅黑" pitchFamily="34" charset="-122"/>
                <a:ea typeface="微软雅黑" pitchFamily="34" charset="-122"/>
              </a:rPr>
              <a:t>Ω</a:t>
            </a:r>
            <a:r>
              <a:rPr lang="zh-CN" altLang="en-US" sz="1400" b="0" dirty="0" smtClean="0">
                <a:solidFill>
                  <a:schemeClr val="bg1"/>
                </a:solidFill>
                <a:latin typeface="微软雅黑" pitchFamily="34" charset="-122"/>
                <a:ea typeface="微软雅黑" pitchFamily="34" charset="-122"/>
              </a:rPr>
              <a:t>；</a:t>
            </a:r>
            <a:r>
              <a:rPr lang="en-US" altLang="zh-CN" sz="1400" b="0" dirty="0" smtClean="0">
                <a:solidFill>
                  <a:schemeClr val="bg1"/>
                </a:solidFill>
                <a:latin typeface="微软雅黑" pitchFamily="34" charset="-122"/>
                <a:ea typeface="微软雅黑" pitchFamily="34" charset="-122"/>
              </a:rPr>
              <a:t>BW=100Hz~20kHz</a:t>
            </a:r>
            <a:r>
              <a:rPr lang="zh-CN" altLang="en-US" sz="1400" b="0" dirty="0" smtClean="0">
                <a:solidFill>
                  <a:schemeClr val="bg1"/>
                </a:solidFill>
                <a:latin typeface="微软雅黑" pitchFamily="34" charset="-122"/>
                <a:ea typeface="微软雅黑" pitchFamily="34" charset="-122"/>
              </a:rPr>
              <a:t>；</a:t>
            </a:r>
            <a:r>
              <a:rPr lang="en-US" altLang="zh-CN" sz="1400" b="0" dirty="0" smtClean="0">
                <a:solidFill>
                  <a:schemeClr val="bg1"/>
                </a:solidFill>
                <a:latin typeface="微软雅黑" pitchFamily="34" charset="-122"/>
                <a:ea typeface="微软雅黑" pitchFamily="34" charset="-122"/>
              </a:rPr>
              <a:t>Ta=20+/-2℃</a:t>
            </a:r>
            <a:endParaRPr lang="zh-CN" altLang="en-US" sz="1400" b="0" dirty="0" smtClean="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455177604"/>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bwMode="auto">
          <a:xfrm>
            <a:off x="197892" y="324496"/>
            <a:ext cx="2767625" cy="714875"/>
          </a:xfrm>
          <a:prstGeom prst="rect">
            <a:avLst/>
          </a:prstGeom>
          <a:noFill/>
        </p:spPr>
        <p:txBody>
          <a:bodyPr lIns="0" rIns="72000" anchor="t" anchorCtr="0"/>
          <a:lstStyle>
            <a:lvl1pPr algn="l" defTabSz="914963" rtl="0" eaLnBrk="1" fontAlgn="base" hangingPunct="1">
              <a:spcBef>
                <a:spcPct val="0"/>
              </a:spcBef>
              <a:spcAft>
                <a:spcPct val="0"/>
              </a:spcAft>
              <a:defRPr kumimoji="1" lang="zh-CN" altLang="en-US" sz="4021" b="1" kern="1200">
                <a:solidFill>
                  <a:schemeClr val="tx1"/>
                </a:solidFill>
                <a:latin typeface="+mj-ea"/>
                <a:ea typeface="+mj-ea"/>
                <a:cs typeface="+mj-cs"/>
              </a:defRPr>
            </a:lvl1pPr>
            <a:lvl2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2pPr>
            <a:lvl3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3pPr>
            <a:lvl4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4pPr>
            <a:lvl5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5pPr>
            <a:lvl6pPr marL="437723"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6pPr>
            <a:lvl7pPr marL="875447"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7pPr>
            <a:lvl8pPr marL="1313170"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8pPr>
            <a:lvl9pPr marL="1750893"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9pPr>
          </a:lstStyle>
          <a:p>
            <a:r>
              <a:rPr lang="zh-CN" altLang="en-US" sz="3600" dirty="0" smtClean="0">
                <a:solidFill>
                  <a:schemeClr val="bg1"/>
                </a:solidFill>
                <a:latin typeface="微软雅黑" panose="020B0503020204020204" pitchFamily="34" charset="-122"/>
                <a:ea typeface="微软雅黑" panose="020B0503020204020204" pitchFamily="34" charset="-122"/>
              </a:rPr>
              <a:t>麦克风选型</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3" name="内容占位符 2"/>
          <p:cNvSpPr txBox="1">
            <a:spLocks/>
          </p:cNvSpPr>
          <p:nvPr/>
        </p:nvSpPr>
        <p:spPr>
          <a:xfrm>
            <a:off x="0" y="1159329"/>
            <a:ext cx="8817429" cy="5471820"/>
          </a:xfrm>
          <a:prstGeom prst="rect">
            <a:avLst/>
          </a:prstGeom>
          <a:noFill/>
        </p:spPr>
        <p:txBody>
          <a:bodyPr/>
          <a:lstStyle>
            <a:lvl1pPr marL="343491" indent="-343491" algn="l" defTabSz="914963" rtl="0" eaLnBrk="1" fontAlgn="base" hangingPunct="1">
              <a:spcBef>
                <a:spcPct val="20000"/>
              </a:spcBef>
              <a:spcAft>
                <a:spcPct val="0"/>
              </a:spcAft>
              <a:buChar char="•"/>
              <a:defRPr kumimoji="1" sz="2681">
                <a:solidFill>
                  <a:schemeClr val="tx1"/>
                </a:solidFill>
                <a:latin typeface="+mn-lt"/>
                <a:ea typeface="+mn-ea"/>
                <a:cs typeface="+mn-cs"/>
              </a:defRPr>
            </a:lvl1pPr>
            <a:lvl2pPr marL="743218" indent="-285736" algn="l" defTabSz="914963" rtl="0" eaLnBrk="1" fontAlgn="base" hangingPunct="1">
              <a:spcBef>
                <a:spcPct val="20000"/>
              </a:spcBef>
              <a:spcAft>
                <a:spcPct val="0"/>
              </a:spcAft>
              <a:buChar char="–"/>
              <a:defRPr kumimoji="1" sz="2489">
                <a:solidFill>
                  <a:schemeClr val="tx1"/>
                </a:solidFill>
                <a:latin typeface="+mn-lt"/>
                <a:ea typeface="+mn-ea"/>
              </a:defRPr>
            </a:lvl2pPr>
            <a:lvl3pPr marL="1142944" indent="-227981" algn="l" defTabSz="914963" rtl="0" eaLnBrk="1" fontAlgn="base" hangingPunct="1">
              <a:spcBef>
                <a:spcPct val="20000"/>
              </a:spcBef>
              <a:spcAft>
                <a:spcPct val="0"/>
              </a:spcAft>
              <a:buChar char="•"/>
              <a:defRPr kumimoji="1" sz="2298">
                <a:solidFill>
                  <a:schemeClr val="tx1"/>
                </a:solidFill>
                <a:latin typeface="+mn-lt"/>
                <a:ea typeface="+mn-ea"/>
              </a:defRPr>
            </a:lvl3pPr>
            <a:lvl4pPr marL="1600426" indent="-229501" algn="l" defTabSz="914963" rtl="0" eaLnBrk="1" fontAlgn="base" hangingPunct="1">
              <a:spcBef>
                <a:spcPct val="20000"/>
              </a:spcBef>
              <a:spcAft>
                <a:spcPct val="0"/>
              </a:spcAft>
              <a:buChar char="–"/>
              <a:defRPr kumimoji="1" sz="2011">
                <a:solidFill>
                  <a:schemeClr val="tx1"/>
                </a:solidFill>
                <a:latin typeface="+mn-lt"/>
                <a:ea typeface="+mn-ea"/>
              </a:defRPr>
            </a:lvl4pPr>
            <a:lvl5pPr marL="2057907" indent="-229501" algn="l" defTabSz="914963" rtl="0" eaLnBrk="1" fontAlgn="base" hangingPunct="1">
              <a:spcBef>
                <a:spcPct val="20000"/>
              </a:spcBef>
              <a:spcAft>
                <a:spcPct val="0"/>
              </a:spcAft>
              <a:buChar char="»"/>
              <a:defRPr kumimoji="1" sz="2011">
                <a:solidFill>
                  <a:schemeClr val="tx1"/>
                </a:solidFill>
                <a:latin typeface="+mn-lt"/>
                <a:ea typeface="+mn-ea"/>
              </a:defRPr>
            </a:lvl5pPr>
            <a:lvl6pPr marL="2495631" indent="-229501" algn="l" defTabSz="914963" rtl="0" eaLnBrk="1" fontAlgn="base" hangingPunct="1">
              <a:spcBef>
                <a:spcPct val="20000"/>
              </a:spcBef>
              <a:spcAft>
                <a:spcPct val="0"/>
              </a:spcAft>
              <a:buChar char="»"/>
              <a:defRPr kumimoji="1" sz="2011">
                <a:solidFill>
                  <a:schemeClr val="tx1"/>
                </a:solidFill>
                <a:latin typeface="+mn-lt"/>
                <a:ea typeface="+mn-ea"/>
              </a:defRPr>
            </a:lvl6pPr>
            <a:lvl7pPr marL="2933354" indent="-229501" algn="l" defTabSz="914963" rtl="0" eaLnBrk="1" fontAlgn="base" hangingPunct="1">
              <a:spcBef>
                <a:spcPct val="20000"/>
              </a:spcBef>
              <a:spcAft>
                <a:spcPct val="0"/>
              </a:spcAft>
              <a:buChar char="»"/>
              <a:defRPr kumimoji="1" sz="2011">
                <a:solidFill>
                  <a:schemeClr val="tx1"/>
                </a:solidFill>
                <a:latin typeface="+mn-lt"/>
                <a:ea typeface="+mn-ea"/>
              </a:defRPr>
            </a:lvl7pPr>
            <a:lvl8pPr marL="3371077" indent="-229501" algn="l" defTabSz="914963" rtl="0" eaLnBrk="1" fontAlgn="base" hangingPunct="1">
              <a:spcBef>
                <a:spcPct val="20000"/>
              </a:spcBef>
              <a:spcAft>
                <a:spcPct val="0"/>
              </a:spcAft>
              <a:buChar char="»"/>
              <a:defRPr kumimoji="1" sz="2011">
                <a:solidFill>
                  <a:schemeClr val="tx1"/>
                </a:solidFill>
                <a:latin typeface="+mn-lt"/>
                <a:ea typeface="+mn-ea"/>
              </a:defRPr>
            </a:lvl8pPr>
            <a:lvl9pPr marL="3808800" indent="-229501" algn="l" defTabSz="914963" rtl="0" eaLnBrk="1" fontAlgn="base" hangingPunct="1">
              <a:spcBef>
                <a:spcPct val="20000"/>
              </a:spcBef>
              <a:spcAft>
                <a:spcPct val="0"/>
              </a:spcAft>
              <a:buChar char="»"/>
              <a:defRPr kumimoji="1" sz="2011">
                <a:solidFill>
                  <a:schemeClr val="tx1"/>
                </a:solidFill>
                <a:latin typeface="+mn-lt"/>
                <a:ea typeface="+mn-ea"/>
              </a:defRPr>
            </a:lvl9pPr>
          </a:lstStyle>
          <a:p>
            <a:r>
              <a:rPr lang="zh-CN" altLang="en-US" sz="3200" kern="0" dirty="0" smtClean="0">
                <a:solidFill>
                  <a:schemeClr val="bg1"/>
                </a:solidFill>
                <a:latin typeface="微软雅黑" panose="020B0503020204020204" pitchFamily="34" charset="-122"/>
                <a:ea typeface="微软雅黑" panose="020B0503020204020204" pitchFamily="34" charset="-122"/>
              </a:rPr>
              <a:t>对灵敏度、相位一致性要求苛刻</a:t>
            </a:r>
            <a:endParaRPr lang="en-US" altLang="zh-CN" sz="3200" kern="0" dirty="0" smtClean="0">
              <a:solidFill>
                <a:schemeClr val="bg1"/>
              </a:solidFill>
              <a:latin typeface="微软雅黑" panose="020B0503020204020204" pitchFamily="34" charset="-122"/>
              <a:ea typeface="微软雅黑" panose="020B0503020204020204" pitchFamily="34" charset="-122"/>
            </a:endParaRPr>
          </a:p>
          <a:p>
            <a:r>
              <a:rPr lang="zh-CN" altLang="en-US" sz="3200" kern="0" dirty="0" smtClean="0">
                <a:solidFill>
                  <a:schemeClr val="bg1"/>
                </a:solidFill>
                <a:latin typeface="微软雅黑" panose="020B0503020204020204" pitchFamily="34" charset="-122"/>
                <a:ea typeface="微软雅黑" panose="020B0503020204020204" pitchFamily="34" charset="-122"/>
              </a:rPr>
              <a:t>因为</a:t>
            </a:r>
            <a:r>
              <a:rPr lang="en-US" altLang="zh-CN" sz="3200" kern="0" dirty="0" smtClean="0">
                <a:solidFill>
                  <a:schemeClr val="bg1"/>
                </a:solidFill>
                <a:latin typeface="微软雅黑" panose="020B0503020204020204" pitchFamily="34" charset="-122"/>
                <a:ea typeface="微软雅黑" panose="020B0503020204020204" pitchFamily="34" charset="-122"/>
              </a:rPr>
              <a:t>ECM</a:t>
            </a:r>
            <a:r>
              <a:rPr lang="zh-CN" altLang="en-US" sz="3200" kern="0" dirty="0" smtClean="0">
                <a:solidFill>
                  <a:schemeClr val="bg1"/>
                </a:solidFill>
                <a:latin typeface="微软雅黑" panose="020B0503020204020204" pitchFamily="34" charset="-122"/>
                <a:ea typeface="微软雅黑" panose="020B0503020204020204" pitchFamily="34" charset="-122"/>
              </a:rPr>
              <a:t>相位一致性不高，选择</a:t>
            </a:r>
            <a:r>
              <a:rPr lang="en-US" altLang="zh-CN" sz="3200" kern="0" dirty="0" smtClean="0">
                <a:solidFill>
                  <a:schemeClr val="bg1"/>
                </a:solidFill>
                <a:latin typeface="微软雅黑" panose="020B0503020204020204" pitchFamily="34" charset="-122"/>
                <a:ea typeface="微软雅黑" panose="020B0503020204020204" pitchFamily="34" charset="-122"/>
              </a:rPr>
              <a:t>MEMS</a:t>
            </a:r>
            <a:r>
              <a:rPr lang="zh-CN" altLang="en-US" sz="3200" kern="0" dirty="0" smtClean="0">
                <a:solidFill>
                  <a:schemeClr val="bg1"/>
                </a:solidFill>
                <a:latin typeface="微软雅黑" panose="020B0503020204020204" pitchFamily="34" charset="-122"/>
                <a:ea typeface="微软雅黑" panose="020B0503020204020204" pitchFamily="34" charset="-122"/>
              </a:rPr>
              <a:t>麦克风</a:t>
            </a:r>
            <a:endParaRPr lang="en-US" altLang="zh-CN" sz="3200" kern="0" dirty="0" smtClean="0">
              <a:solidFill>
                <a:schemeClr val="bg1"/>
              </a:solidFill>
              <a:latin typeface="微软雅黑" panose="020B0503020204020204" pitchFamily="34" charset="-122"/>
              <a:ea typeface="微软雅黑" panose="020B0503020204020204" pitchFamily="34" charset="-122"/>
            </a:endParaRPr>
          </a:p>
          <a:p>
            <a:endParaRPr lang="en-US" altLang="zh-CN" sz="3200" kern="0" dirty="0">
              <a:solidFill>
                <a:schemeClr val="bg1"/>
              </a:solidFill>
              <a:latin typeface="微软雅黑" panose="020B0503020204020204" pitchFamily="34" charset="-122"/>
              <a:ea typeface="微软雅黑" panose="020B0503020204020204" pitchFamily="34" charset="-122"/>
            </a:endParaRPr>
          </a:p>
          <a:p>
            <a:endParaRPr lang="en-US" altLang="zh-CN" sz="3200" kern="0" dirty="0" smtClean="0">
              <a:solidFill>
                <a:schemeClr val="bg1"/>
              </a:solidFill>
              <a:latin typeface="微软雅黑" panose="020B0503020204020204" pitchFamily="34" charset="-122"/>
              <a:ea typeface="微软雅黑" panose="020B0503020204020204" pitchFamily="34" charset="-122"/>
            </a:endParaRPr>
          </a:p>
          <a:p>
            <a:endParaRPr lang="en-US" altLang="zh-CN" sz="3200" kern="0" dirty="0">
              <a:solidFill>
                <a:schemeClr val="bg1"/>
              </a:solidFill>
              <a:latin typeface="微软雅黑" panose="020B0503020204020204" pitchFamily="34" charset="-122"/>
              <a:ea typeface="微软雅黑" panose="020B0503020204020204" pitchFamily="34" charset="-122"/>
            </a:endParaRPr>
          </a:p>
          <a:p>
            <a:endParaRPr lang="en-US" altLang="zh-CN" sz="3200" kern="0" dirty="0" smtClean="0">
              <a:solidFill>
                <a:schemeClr val="bg1"/>
              </a:solidFill>
              <a:latin typeface="微软雅黑" panose="020B0503020204020204" pitchFamily="34" charset="-122"/>
              <a:ea typeface="微软雅黑" panose="020B0503020204020204" pitchFamily="34" charset="-122"/>
            </a:endParaRPr>
          </a:p>
          <a:p>
            <a:endParaRPr lang="en-US" altLang="zh-CN" sz="3200" kern="0" dirty="0">
              <a:solidFill>
                <a:schemeClr val="bg1"/>
              </a:solidFill>
              <a:latin typeface="微软雅黑" panose="020B0503020204020204" pitchFamily="34" charset="-122"/>
              <a:ea typeface="微软雅黑" panose="020B0503020204020204" pitchFamily="34" charset="-122"/>
            </a:endParaRPr>
          </a:p>
          <a:p>
            <a:endParaRPr lang="en-US" altLang="zh-CN" sz="2000" kern="0" dirty="0" smtClean="0">
              <a:solidFill>
                <a:schemeClr val="bg1"/>
              </a:solidFill>
              <a:latin typeface="微软雅黑" panose="020B0503020204020204" pitchFamily="34" charset="-122"/>
              <a:ea typeface="微软雅黑" panose="020B0503020204020204" pitchFamily="34" charset="-122"/>
            </a:endParaRPr>
          </a:p>
          <a:p>
            <a:endParaRPr lang="en-US" altLang="zh-CN" sz="3200" kern="0" dirty="0">
              <a:solidFill>
                <a:schemeClr val="bg1"/>
              </a:solidFill>
              <a:latin typeface="微软雅黑" panose="020B0503020204020204" pitchFamily="34" charset="-122"/>
              <a:ea typeface="微软雅黑" panose="020B0503020204020204" pitchFamily="34" charset="-122"/>
            </a:endParaRPr>
          </a:p>
          <a:p>
            <a:r>
              <a:rPr lang="zh-CN" altLang="en-US" sz="3200" kern="0" dirty="0" smtClean="0">
                <a:solidFill>
                  <a:schemeClr val="bg1"/>
                </a:solidFill>
                <a:latin typeface="微软雅黑" panose="020B0503020204020204" pitchFamily="34" charset="-122"/>
                <a:ea typeface="微软雅黑" panose="020B0503020204020204" pitchFamily="34" charset="-122"/>
              </a:rPr>
              <a:t>厂家：</a:t>
            </a:r>
            <a:r>
              <a:rPr lang="en-US" altLang="zh-CN" sz="3200" kern="0" dirty="0" err="1" smtClean="0">
                <a:solidFill>
                  <a:schemeClr val="bg1"/>
                </a:solidFill>
                <a:latin typeface="微软雅黑" panose="020B0503020204020204" pitchFamily="34" charset="-122"/>
                <a:ea typeface="微软雅黑" panose="020B0503020204020204" pitchFamily="34" charset="-122"/>
              </a:rPr>
              <a:t>Inversense</a:t>
            </a:r>
            <a:r>
              <a:rPr lang="zh-CN" altLang="en-US" sz="3200" kern="0" dirty="0" smtClean="0">
                <a:solidFill>
                  <a:schemeClr val="bg1"/>
                </a:solidFill>
                <a:latin typeface="微软雅黑" panose="020B0503020204020204" pitchFamily="34" charset="-122"/>
                <a:ea typeface="微软雅黑" panose="020B0503020204020204" pitchFamily="34" charset="-122"/>
              </a:rPr>
              <a:t>、楼氏、豪恩等</a:t>
            </a:r>
            <a:endParaRPr lang="en-US" altLang="zh-CN" sz="2209" kern="0" dirty="0" smtClean="0">
              <a:solidFill>
                <a:schemeClr val="bg1"/>
              </a:solidFill>
              <a:latin typeface="微软雅黑" panose="020B0503020204020204" pitchFamily="34" charset="-122"/>
              <a:ea typeface="微软雅黑" panose="020B0503020204020204" pitchFamily="34" charset="-122"/>
            </a:endParaRPr>
          </a:p>
          <a:p>
            <a:pPr lvl="2"/>
            <a:endParaRPr lang="en-US" altLang="zh-CN" sz="2209" kern="0" dirty="0">
              <a:solidFill>
                <a:schemeClr val="bg1"/>
              </a:solidFill>
              <a:latin typeface="微软雅黑" panose="020B0503020204020204" pitchFamily="34" charset="-122"/>
              <a:ea typeface="微软雅黑" panose="020B0503020204020204" pitchFamily="34" charset="-122"/>
            </a:endParaRPr>
          </a:p>
          <a:p>
            <a:pPr marL="0" indent="0">
              <a:buFontTx/>
              <a:buNone/>
            </a:pPr>
            <a:endParaRPr lang="en-US" altLang="zh-CN" sz="2924" kern="0" dirty="0" smtClean="0">
              <a:solidFill>
                <a:schemeClr val="bg1"/>
              </a:solidFill>
              <a:latin typeface="微软雅黑" panose="020B0503020204020204" pitchFamily="34" charset="-122"/>
              <a:ea typeface="微软雅黑" panose="020B0503020204020204" pitchFamily="34" charset="-122"/>
            </a:endParaRPr>
          </a:p>
          <a:p>
            <a:pPr lvl="1"/>
            <a:endParaRPr lang="en-US" altLang="zh-CN" sz="2507" kern="0" dirty="0" smtClean="0">
              <a:solidFill>
                <a:schemeClr val="bg1"/>
              </a:solidFill>
              <a:latin typeface="微软雅黑" panose="020B0503020204020204" pitchFamily="34" charset="-122"/>
              <a:ea typeface="微软雅黑" panose="020B0503020204020204" pitchFamily="34" charset="-122"/>
            </a:endParaRPr>
          </a:p>
          <a:p>
            <a:pPr lvl="1"/>
            <a:endParaRPr lang="en-US" altLang="zh-CN" sz="2507" kern="0" dirty="0" smtClean="0">
              <a:solidFill>
                <a:schemeClr val="bg1"/>
              </a:solidFill>
              <a:latin typeface="微软雅黑" panose="020B0503020204020204" pitchFamily="34" charset="-122"/>
              <a:ea typeface="微软雅黑" panose="020B0503020204020204" pitchFamily="34" charset="-122"/>
            </a:endParaRPr>
          </a:p>
          <a:p>
            <a:pPr lvl="1"/>
            <a:endParaRPr lang="en-US" altLang="zh-CN" sz="2507" kern="0" dirty="0">
              <a:solidFill>
                <a:schemeClr val="bg1"/>
              </a:solidFill>
              <a:latin typeface="微软雅黑" panose="020B0503020204020204" pitchFamily="34" charset="-122"/>
              <a:ea typeface="微软雅黑" panose="020B0503020204020204" pitchFamily="34" charset="-122"/>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408" y="2335774"/>
            <a:ext cx="4402028" cy="3721640"/>
          </a:xfrm>
          <a:prstGeom prst="rect">
            <a:avLst/>
          </a:prstGeom>
          <a:noFill/>
          <a:ln>
            <a:noFill/>
          </a:ln>
          <a:extLst/>
        </p:spPr>
      </p:pic>
      <p:grpSp>
        <p:nvGrpSpPr>
          <p:cNvPr id="11" name="组合 10"/>
          <p:cNvGrpSpPr/>
          <p:nvPr/>
        </p:nvGrpSpPr>
        <p:grpSpPr>
          <a:xfrm>
            <a:off x="5202356" y="2592582"/>
            <a:ext cx="3941644" cy="3208023"/>
            <a:chOff x="5122287" y="2358759"/>
            <a:chExt cx="3941644" cy="3208023"/>
          </a:xfrm>
        </p:grpSpPr>
        <p:pic>
          <p:nvPicPr>
            <p:cNvPr id="7" name="Picture 5"/>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569" b="89952" l="6790" r="89918"/>
                      </a14:imgEffect>
                    </a14:imgLayer>
                  </a14:imgProps>
                </a:ext>
                <a:ext uri="{28A0092B-C50C-407E-A947-70E740481C1C}">
                  <a14:useLocalDpi xmlns:a14="http://schemas.microsoft.com/office/drawing/2010/main" val="0"/>
                </a:ext>
              </a:extLst>
            </a:blip>
            <a:srcRect/>
            <a:stretch>
              <a:fillRect/>
            </a:stretch>
          </p:blipFill>
          <p:spPr bwMode="auto">
            <a:xfrm>
              <a:off x="5122287" y="2358759"/>
              <a:ext cx="3626316" cy="1559465"/>
            </a:xfrm>
            <a:prstGeom prst="rect">
              <a:avLst/>
            </a:prstGeom>
            <a:noFill/>
            <a:ln>
              <a:noFill/>
            </a:ln>
            <a:extLst/>
          </p:spPr>
        </p:pic>
        <p:pic>
          <p:nvPicPr>
            <p:cNvPr id="8" name="Picture 5"/>
            <p:cNvPicPr>
              <a:picLocks noChangeAspect="1" noChangeArrowheads="1"/>
            </p:cNvPicPr>
            <p:nvPr/>
          </p:nvPicPr>
          <p:blipFill>
            <a:blip r:embed="rId5">
              <a:extLst>
                <a:ext uri="{BEBA8EAE-BF5A-486C-A8C5-ECC9F3942E4B}">
                  <a14:imgProps xmlns:a14="http://schemas.microsoft.com/office/drawing/2010/main">
                    <a14:imgLayer r:embed="rId4">
                      <a14:imgEffect>
                        <a14:backgroundRemoval t="9569" b="89952" l="9877" r="97737"/>
                      </a14:imgEffect>
                    </a14:imgLayer>
                  </a14:imgProps>
                </a:ext>
                <a:ext uri="{28A0092B-C50C-407E-A947-70E740481C1C}">
                  <a14:useLocalDpi xmlns:a14="http://schemas.microsoft.com/office/drawing/2010/main" val="0"/>
                </a:ext>
              </a:extLst>
            </a:blip>
            <a:srcRect/>
            <a:stretch>
              <a:fillRect/>
            </a:stretch>
          </p:blipFill>
          <p:spPr bwMode="auto">
            <a:xfrm>
              <a:off x="5279951" y="2358760"/>
              <a:ext cx="3626316" cy="1559465"/>
            </a:xfrm>
            <a:prstGeom prst="rect">
              <a:avLst/>
            </a:prstGeom>
            <a:noFill/>
            <a:ln>
              <a:noFill/>
            </a:ln>
            <a:extLst/>
          </p:spPr>
        </p:pic>
        <p:pic>
          <p:nvPicPr>
            <p:cNvPr id="9" name="Picture 4"/>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9398" b="89850" l="0" r="48814"/>
                      </a14:imgEffect>
                    </a14:imgLayer>
                  </a14:imgProps>
                </a:ext>
                <a:ext uri="{28A0092B-C50C-407E-A947-70E740481C1C}">
                  <a14:useLocalDpi xmlns:a14="http://schemas.microsoft.com/office/drawing/2010/main" val="0"/>
                </a:ext>
              </a:extLst>
            </a:blip>
            <a:srcRect/>
            <a:stretch>
              <a:fillRect/>
            </a:stretch>
          </p:blipFill>
          <p:spPr bwMode="auto">
            <a:xfrm>
              <a:off x="5171102" y="3808339"/>
              <a:ext cx="3844014" cy="1733064"/>
            </a:xfrm>
            <a:prstGeom prst="rect">
              <a:avLst/>
            </a:prstGeom>
            <a:noFill/>
            <a:ln>
              <a:noFill/>
            </a:ln>
            <a:extLst/>
          </p:spPr>
        </p:pic>
        <p:pic>
          <p:nvPicPr>
            <p:cNvPr id="10" name="Picture 4"/>
            <p:cNvPicPr>
              <a:picLocks noChangeAspect="1" noChangeArrowheads="1"/>
            </p:cNvPicPr>
            <p:nvPr/>
          </p:nvPicPr>
          <p:blipFill>
            <a:blip r:embed="rId8">
              <a:extLst>
                <a:ext uri="{BEBA8EAE-BF5A-486C-A8C5-ECC9F3942E4B}">
                  <a14:imgProps xmlns:a14="http://schemas.microsoft.com/office/drawing/2010/main">
                    <a14:imgLayer r:embed="rId7">
                      <a14:imgEffect>
                        <a14:backgroundRemoval t="9774" b="89850" l="10000" r="99492"/>
                      </a14:imgEffect>
                    </a14:imgLayer>
                  </a14:imgProps>
                </a:ext>
                <a:ext uri="{28A0092B-C50C-407E-A947-70E740481C1C}">
                  <a14:useLocalDpi xmlns:a14="http://schemas.microsoft.com/office/drawing/2010/main" val="0"/>
                </a:ext>
              </a:extLst>
            </a:blip>
            <a:srcRect/>
            <a:stretch>
              <a:fillRect/>
            </a:stretch>
          </p:blipFill>
          <p:spPr bwMode="auto">
            <a:xfrm>
              <a:off x="5219917" y="3833718"/>
              <a:ext cx="3844014" cy="1733064"/>
            </a:xfrm>
            <a:prstGeom prst="rect">
              <a:avLst/>
            </a:prstGeom>
            <a:noFill/>
            <a:ln>
              <a:noFill/>
            </a:ln>
            <a:extLst/>
          </p:spPr>
        </p:pic>
      </p:grpSp>
    </p:spTree>
    <p:extLst>
      <p:ext uri="{BB962C8B-B14F-4D97-AF65-F5344CB8AC3E}">
        <p14:creationId xmlns:p14="http://schemas.microsoft.com/office/powerpoint/2010/main" val="3342445387"/>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2"/>
          <p:cNvSpPr txBox="1">
            <a:spLocks/>
          </p:cNvSpPr>
          <p:nvPr/>
        </p:nvSpPr>
        <p:spPr>
          <a:xfrm>
            <a:off x="0" y="1159329"/>
            <a:ext cx="8817429" cy="2170515"/>
          </a:xfrm>
          <a:prstGeom prst="rect">
            <a:avLst/>
          </a:prstGeom>
        </p:spPr>
        <p:txBody>
          <a:bodyPr/>
          <a:lstStyle>
            <a:lvl1pPr marL="343491" indent="-343491" algn="l" defTabSz="914963" rtl="0" eaLnBrk="1" fontAlgn="base" hangingPunct="1">
              <a:spcBef>
                <a:spcPct val="20000"/>
              </a:spcBef>
              <a:spcAft>
                <a:spcPct val="0"/>
              </a:spcAft>
              <a:buChar char="•"/>
              <a:defRPr kumimoji="1" sz="2681">
                <a:solidFill>
                  <a:schemeClr val="tx1"/>
                </a:solidFill>
                <a:latin typeface="+mn-lt"/>
                <a:ea typeface="+mn-ea"/>
                <a:cs typeface="+mn-cs"/>
              </a:defRPr>
            </a:lvl1pPr>
            <a:lvl2pPr marL="743218" indent="-285736" algn="l" defTabSz="914963" rtl="0" eaLnBrk="1" fontAlgn="base" hangingPunct="1">
              <a:spcBef>
                <a:spcPct val="20000"/>
              </a:spcBef>
              <a:spcAft>
                <a:spcPct val="0"/>
              </a:spcAft>
              <a:buChar char="–"/>
              <a:defRPr kumimoji="1" sz="2489">
                <a:solidFill>
                  <a:schemeClr val="tx1"/>
                </a:solidFill>
                <a:latin typeface="+mn-lt"/>
                <a:ea typeface="+mn-ea"/>
              </a:defRPr>
            </a:lvl2pPr>
            <a:lvl3pPr marL="1142944" indent="-227981" algn="l" defTabSz="914963" rtl="0" eaLnBrk="1" fontAlgn="base" hangingPunct="1">
              <a:spcBef>
                <a:spcPct val="20000"/>
              </a:spcBef>
              <a:spcAft>
                <a:spcPct val="0"/>
              </a:spcAft>
              <a:buChar char="•"/>
              <a:defRPr kumimoji="1" sz="2298">
                <a:solidFill>
                  <a:schemeClr val="tx1"/>
                </a:solidFill>
                <a:latin typeface="+mn-lt"/>
                <a:ea typeface="+mn-ea"/>
              </a:defRPr>
            </a:lvl3pPr>
            <a:lvl4pPr marL="1600426" indent="-229501" algn="l" defTabSz="914963" rtl="0" eaLnBrk="1" fontAlgn="base" hangingPunct="1">
              <a:spcBef>
                <a:spcPct val="20000"/>
              </a:spcBef>
              <a:spcAft>
                <a:spcPct val="0"/>
              </a:spcAft>
              <a:buChar char="–"/>
              <a:defRPr kumimoji="1" sz="2011">
                <a:solidFill>
                  <a:schemeClr val="tx1"/>
                </a:solidFill>
                <a:latin typeface="+mn-lt"/>
                <a:ea typeface="+mn-ea"/>
              </a:defRPr>
            </a:lvl4pPr>
            <a:lvl5pPr marL="2057907" indent="-229501" algn="l" defTabSz="914963" rtl="0" eaLnBrk="1" fontAlgn="base" hangingPunct="1">
              <a:spcBef>
                <a:spcPct val="20000"/>
              </a:spcBef>
              <a:spcAft>
                <a:spcPct val="0"/>
              </a:spcAft>
              <a:buChar char="»"/>
              <a:defRPr kumimoji="1" sz="2011">
                <a:solidFill>
                  <a:schemeClr val="tx1"/>
                </a:solidFill>
                <a:latin typeface="+mn-lt"/>
                <a:ea typeface="+mn-ea"/>
              </a:defRPr>
            </a:lvl5pPr>
            <a:lvl6pPr marL="2495631" indent="-229501" algn="l" defTabSz="914963" rtl="0" eaLnBrk="1" fontAlgn="base" hangingPunct="1">
              <a:spcBef>
                <a:spcPct val="20000"/>
              </a:spcBef>
              <a:spcAft>
                <a:spcPct val="0"/>
              </a:spcAft>
              <a:buChar char="»"/>
              <a:defRPr kumimoji="1" sz="2011">
                <a:solidFill>
                  <a:schemeClr val="tx1"/>
                </a:solidFill>
                <a:latin typeface="+mn-lt"/>
                <a:ea typeface="+mn-ea"/>
              </a:defRPr>
            </a:lvl6pPr>
            <a:lvl7pPr marL="2933354" indent="-229501" algn="l" defTabSz="914963" rtl="0" eaLnBrk="1" fontAlgn="base" hangingPunct="1">
              <a:spcBef>
                <a:spcPct val="20000"/>
              </a:spcBef>
              <a:spcAft>
                <a:spcPct val="0"/>
              </a:spcAft>
              <a:buChar char="»"/>
              <a:defRPr kumimoji="1" sz="2011">
                <a:solidFill>
                  <a:schemeClr val="tx1"/>
                </a:solidFill>
                <a:latin typeface="+mn-lt"/>
                <a:ea typeface="+mn-ea"/>
              </a:defRPr>
            </a:lvl7pPr>
            <a:lvl8pPr marL="3371077" indent="-229501" algn="l" defTabSz="914963" rtl="0" eaLnBrk="1" fontAlgn="base" hangingPunct="1">
              <a:spcBef>
                <a:spcPct val="20000"/>
              </a:spcBef>
              <a:spcAft>
                <a:spcPct val="0"/>
              </a:spcAft>
              <a:buChar char="»"/>
              <a:defRPr kumimoji="1" sz="2011">
                <a:solidFill>
                  <a:schemeClr val="tx1"/>
                </a:solidFill>
                <a:latin typeface="+mn-lt"/>
                <a:ea typeface="+mn-ea"/>
              </a:defRPr>
            </a:lvl8pPr>
            <a:lvl9pPr marL="3808800" indent="-229501" algn="l" defTabSz="914963" rtl="0" eaLnBrk="1" fontAlgn="base" hangingPunct="1">
              <a:spcBef>
                <a:spcPct val="20000"/>
              </a:spcBef>
              <a:spcAft>
                <a:spcPct val="0"/>
              </a:spcAft>
              <a:buChar char="»"/>
              <a:defRPr kumimoji="1" sz="2011">
                <a:solidFill>
                  <a:schemeClr val="tx1"/>
                </a:solidFill>
                <a:latin typeface="+mn-lt"/>
                <a:ea typeface="+mn-ea"/>
              </a:defRPr>
            </a:lvl9pPr>
          </a:lstStyle>
          <a:p>
            <a:r>
              <a:rPr lang="zh-CN" altLang="en-US" sz="2800" kern="0" dirty="0" smtClean="0">
                <a:solidFill>
                  <a:schemeClr val="bg1"/>
                </a:solidFill>
                <a:latin typeface="微软雅黑"/>
                <a:ea typeface="微软雅黑"/>
                <a:cs typeface="微软雅黑"/>
              </a:rPr>
              <a:t>模块完成</a:t>
            </a:r>
            <a:r>
              <a:rPr lang="en-US" altLang="zh-CN" sz="2800" kern="0" dirty="0" smtClean="0">
                <a:solidFill>
                  <a:schemeClr val="bg1"/>
                </a:solidFill>
                <a:latin typeface="微软雅黑"/>
                <a:ea typeface="微软雅黑"/>
                <a:cs typeface="微软雅黑"/>
              </a:rPr>
              <a:t>4</a:t>
            </a:r>
            <a:r>
              <a:rPr lang="zh-CN" altLang="en-US" sz="2800" kern="0" dirty="0" smtClean="0">
                <a:solidFill>
                  <a:schemeClr val="bg1"/>
                </a:solidFill>
                <a:latin typeface="微软雅黑"/>
                <a:ea typeface="微软雅黑"/>
                <a:cs typeface="微软雅黑"/>
              </a:rPr>
              <a:t>麦克风阵列、降噪、回声消除、语音唤醒等语音前端处理</a:t>
            </a:r>
            <a:endParaRPr lang="en-US" altLang="zh-CN" sz="2800" kern="0" dirty="0" smtClean="0">
              <a:solidFill>
                <a:schemeClr val="bg1"/>
              </a:solidFill>
              <a:latin typeface="微软雅黑"/>
              <a:ea typeface="微软雅黑"/>
              <a:cs typeface="微软雅黑"/>
            </a:endParaRPr>
          </a:p>
          <a:p>
            <a:r>
              <a:rPr lang="zh-CN" altLang="en-US" sz="2800" kern="0" dirty="0" smtClean="0">
                <a:solidFill>
                  <a:schemeClr val="bg1"/>
                </a:solidFill>
                <a:latin typeface="微软雅黑"/>
                <a:ea typeface="微软雅黑"/>
                <a:cs typeface="微软雅黑"/>
              </a:rPr>
              <a:t>输出降噪后的音频信号、声源角度数据、唤醒触发信号、通讯等</a:t>
            </a:r>
            <a:endParaRPr lang="en-US" altLang="zh-CN" sz="2800" kern="0" dirty="0">
              <a:solidFill>
                <a:schemeClr val="bg1"/>
              </a:solidFill>
              <a:latin typeface="微软雅黑"/>
              <a:ea typeface="微软雅黑"/>
              <a:cs typeface="微软雅黑"/>
            </a:endParaRPr>
          </a:p>
          <a:p>
            <a:endParaRPr lang="en-US" altLang="zh-CN" sz="3200" kern="0" dirty="0" smtClean="0">
              <a:solidFill>
                <a:schemeClr val="bg1"/>
              </a:solidFill>
              <a:latin typeface="微软雅黑"/>
              <a:ea typeface="微软雅黑"/>
              <a:cs typeface="微软雅黑"/>
            </a:endParaRPr>
          </a:p>
          <a:p>
            <a:endParaRPr lang="en-US" altLang="zh-CN" sz="3200" kern="0" dirty="0">
              <a:solidFill>
                <a:schemeClr val="bg1"/>
              </a:solidFill>
              <a:latin typeface="微软雅黑"/>
              <a:ea typeface="微软雅黑"/>
              <a:cs typeface="微软雅黑"/>
            </a:endParaRPr>
          </a:p>
          <a:p>
            <a:endParaRPr lang="en-US" altLang="zh-CN" sz="3200" kern="0" dirty="0" smtClean="0">
              <a:solidFill>
                <a:schemeClr val="bg1"/>
              </a:solidFill>
              <a:latin typeface="微软雅黑"/>
              <a:ea typeface="微软雅黑"/>
              <a:cs typeface="微软雅黑"/>
            </a:endParaRPr>
          </a:p>
          <a:p>
            <a:endParaRPr lang="en-US" altLang="zh-CN" sz="3200" kern="0" dirty="0">
              <a:solidFill>
                <a:schemeClr val="bg1"/>
              </a:solidFill>
              <a:latin typeface="微软雅黑"/>
              <a:ea typeface="微软雅黑"/>
              <a:cs typeface="微软雅黑"/>
            </a:endParaRPr>
          </a:p>
          <a:p>
            <a:endParaRPr lang="en-US" altLang="zh-CN" sz="2000" kern="0" dirty="0" smtClean="0">
              <a:solidFill>
                <a:schemeClr val="bg1"/>
              </a:solidFill>
              <a:latin typeface="微软雅黑"/>
              <a:ea typeface="微软雅黑"/>
              <a:cs typeface="微软雅黑"/>
            </a:endParaRPr>
          </a:p>
          <a:p>
            <a:endParaRPr lang="en-US" altLang="zh-CN" sz="3200" kern="0" dirty="0">
              <a:solidFill>
                <a:schemeClr val="bg1"/>
              </a:solidFill>
              <a:latin typeface="微软雅黑"/>
              <a:ea typeface="微软雅黑"/>
              <a:cs typeface="微软雅黑"/>
            </a:endParaRPr>
          </a:p>
          <a:p>
            <a:pPr lvl="2"/>
            <a:endParaRPr lang="en-US" altLang="zh-CN" sz="2209" kern="0" dirty="0">
              <a:solidFill>
                <a:schemeClr val="bg1"/>
              </a:solidFill>
              <a:latin typeface="微软雅黑"/>
              <a:ea typeface="微软雅黑"/>
              <a:cs typeface="微软雅黑"/>
            </a:endParaRPr>
          </a:p>
          <a:p>
            <a:pPr marL="0" indent="0">
              <a:buFontTx/>
              <a:buNone/>
            </a:pPr>
            <a:endParaRPr lang="en-US" altLang="zh-CN" sz="2924" kern="0" dirty="0" smtClean="0">
              <a:solidFill>
                <a:schemeClr val="bg1"/>
              </a:solidFill>
              <a:latin typeface="微软雅黑"/>
              <a:ea typeface="微软雅黑"/>
              <a:cs typeface="微软雅黑"/>
            </a:endParaRPr>
          </a:p>
          <a:p>
            <a:pPr lvl="1"/>
            <a:endParaRPr lang="en-US" altLang="zh-CN" sz="2507" kern="0" dirty="0" smtClean="0">
              <a:solidFill>
                <a:schemeClr val="bg1"/>
              </a:solidFill>
              <a:latin typeface="微软雅黑"/>
              <a:ea typeface="微软雅黑"/>
              <a:cs typeface="微软雅黑"/>
            </a:endParaRPr>
          </a:p>
          <a:p>
            <a:pPr lvl="1"/>
            <a:endParaRPr lang="en-US" altLang="zh-CN" sz="2507" kern="0" dirty="0" smtClean="0">
              <a:solidFill>
                <a:schemeClr val="bg1"/>
              </a:solidFill>
              <a:latin typeface="微软雅黑"/>
              <a:ea typeface="微软雅黑"/>
              <a:cs typeface="微软雅黑"/>
            </a:endParaRPr>
          </a:p>
          <a:p>
            <a:pPr lvl="1"/>
            <a:endParaRPr lang="en-US" altLang="zh-CN" sz="2507" kern="0" dirty="0">
              <a:solidFill>
                <a:schemeClr val="bg1"/>
              </a:solidFill>
              <a:latin typeface="微软雅黑"/>
              <a:ea typeface="微软雅黑"/>
              <a:cs typeface="微软雅黑"/>
            </a:endParaRPr>
          </a:p>
        </p:txBody>
      </p:sp>
      <p:sp>
        <p:nvSpPr>
          <p:cNvPr id="3" name="标题 1"/>
          <p:cNvSpPr txBox="1">
            <a:spLocks/>
          </p:cNvSpPr>
          <p:nvPr/>
        </p:nvSpPr>
        <p:spPr bwMode="auto">
          <a:xfrm>
            <a:off x="197892" y="324496"/>
            <a:ext cx="3554301" cy="714875"/>
          </a:xfrm>
          <a:prstGeom prst="rect">
            <a:avLst/>
          </a:prstGeom>
          <a:noFill/>
        </p:spPr>
        <p:txBody>
          <a:bodyPr lIns="0" rIns="72000" anchor="t" anchorCtr="0"/>
          <a:lstStyle>
            <a:lvl1pPr algn="l" defTabSz="914963" rtl="0" eaLnBrk="1" fontAlgn="base" hangingPunct="1">
              <a:spcBef>
                <a:spcPct val="0"/>
              </a:spcBef>
              <a:spcAft>
                <a:spcPct val="0"/>
              </a:spcAft>
              <a:defRPr kumimoji="1" lang="zh-CN" altLang="en-US" sz="4021" b="1" kern="1200">
                <a:solidFill>
                  <a:schemeClr val="tx1"/>
                </a:solidFill>
                <a:latin typeface="+mj-ea"/>
                <a:ea typeface="+mj-ea"/>
                <a:cs typeface="+mj-cs"/>
              </a:defRPr>
            </a:lvl1pPr>
            <a:lvl2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2pPr>
            <a:lvl3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3pPr>
            <a:lvl4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4pPr>
            <a:lvl5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5pPr>
            <a:lvl6pPr marL="437723"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6pPr>
            <a:lvl7pPr marL="875447"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7pPr>
            <a:lvl8pPr marL="1313170"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8pPr>
            <a:lvl9pPr marL="1750893"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9pPr>
          </a:lstStyle>
          <a:p>
            <a:r>
              <a:rPr lang="zh-CN" altLang="en-US" sz="3600" b="0" dirty="0" smtClean="0">
                <a:solidFill>
                  <a:schemeClr val="bg1"/>
                </a:solidFill>
                <a:latin typeface="微软雅黑"/>
                <a:ea typeface="微软雅黑"/>
                <a:cs typeface="微软雅黑"/>
              </a:rPr>
              <a:t>信号处理模块</a:t>
            </a:r>
            <a:endParaRPr lang="zh-CN" altLang="en-US" sz="3600" b="0" dirty="0">
              <a:solidFill>
                <a:schemeClr val="bg1"/>
              </a:solidFill>
              <a:latin typeface="微软雅黑"/>
              <a:ea typeface="微软雅黑"/>
              <a:cs typeface="微软雅黑"/>
            </a:endParaRPr>
          </a:p>
        </p:txBody>
      </p:sp>
      <p:grpSp>
        <p:nvGrpSpPr>
          <p:cNvPr id="4" name="组合 3"/>
          <p:cNvGrpSpPr/>
          <p:nvPr/>
        </p:nvGrpSpPr>
        <p:grpSpPr>
          <a:xfrm>
            <a:off x="4487332" y="5530426"/>
            <a:ext cx="896029" cy="475267"/>
            <a:chOff x="4274410" y="5530426"/>
            <a:chExt cx="1108952" cy="475267"/>
          </a:xfrm>
        </p:grpSpPr>
        <p:cxnSp>
          <p:nvCxnSpPr>
            <p:cNvPr id="5" name="直接箭头连接符 4"/>
            <p:cNvCxnSpPr/>
            <p:nvPr/>
          </p:nvCxnSpPr>
          <p:spPr bwMode="auto">
            <a:xfrm>
              <a:off x="4274410" y="6004105"/>
              <a:ext cx="1057944" cy="1588"/>
            </a:xfrm>
            <a:prstGeom prst="straightConnector1">
              <a:avLst/>
            </a:prstGeom>
            <a:noFill/>
            <a:ln w="9525" cap="flat" cmpd="sng" algn="ctr">
              <a:solidFill>
                <a:sysClr val="windowText" lastClr="000000">
                  <a:lumMod val="65000"/>
                  <a:lumOff val="35000"/>
                </a:sysClr>
              </a:solidFill>
              <a:prstDash val="solid"/>
              <a:round/>
              <a:headEnd type="triangle"/>
              <a:tailEnd type="none"/>
            </a:ln>
            <a:effectLst/>
          </p:spPr>
        </p:cxnSp>
        <p:grpSp>
          <p:nvGrpSpPr>
            <p:cNvPr id="6" name="组合 5"/>
            <p:cNvGrpSpPr/>
            <p:nvPr/>
          </p:nvGrpSpPr>
          <p:grpSpPr>
            <a:xfrm>
              <a:off x="4274717" y="5530426"/>
              <a:ext cx="1108645" cy="336473"/>
              <a:chOff x="4211960" y="4341615"/>
              <a:chExt cx="1108645" cy="336473"/>
            </a:xfrm>
          </p:grpSpPr>
          <p:sp>
            <p:nvSpPr>
              <p:cNvPr id="7" name="矩形 6"/>
              <p:cNvSpPr/>
              <p:nvPr/>
            </p:nvSpPr>
            <p:spPr>
              <a:xfrm>
                <a:off x="4283968" y="4341615"/>
                <a:ext cx="1036637" cy="336473"/>
              </a:xfrm>
              <a:prstGeom prst="rect">
                <a:avLst/>
              </a:prstGeom>
              <a:no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rgbClr val="F79646">
                        <a:lumMod val="75000"/>
                      </a:srgbClr>
                    </a:solidFill>
                    <a:effectLst/>
                    <a:uLnTx/>
                    <a:uFillTx/>
                    <a:latin typeface="微软雅黑"/>
                    <a:ea typeface="微软雅黑"/>
                    <a:cs typeface="微软雅黑"/>
                  </a:rPr>
                  <a:t>电源</a:t>
                </a:r>
              </a:p>
            </p:txBody>
          </p:sp>
          <p:cxnSp>
            <p:nvCxnSpPr>
              <p:cNvPr id="8" name="直接箭头连接符 7"/>
              <p:cNvCxnSpPr/>
              <p:nvPr/>
            </p:nvCxnSpPr>
            <p:spPr bwMode="auto">
              <a:xfrm>
                <a:off x="4211960" y="4606080"/>
                <a:ext cx="1057944" cy="0"/>
              </a:xfrm>
              <a:prstGeom prst="straightConnector1">
                <a:avLst/>
              </a:prstGeom>
              <a:noFill/>
              <a:ln w="9525" cap="flat" cmpd="sng" algn="ctr">
                <a:solidFill>
                  <a:sysClr val="windowText" lastClr="000000">
                    <a:lumMod val="65000"/>
                    <a:lumOff val="35000"/>
                  </a:sysClr>
                </a:solidFill>
                <a:prstDash val="solid"/>
                <a:round/>
                <a:headEnd type="triangle"/>
                <a:tailEnd type="none"/>
              </a:ln>
              <a:effectLst/>
            </p:spPr>
          </p:cxnSp>
        </p:grpSp>
      </p:grpSp>
      <p:grpSp>
        <p:nvGrpSpPr>
          <p:cNvPr id="9" name="组合 8"/>
          <p:cNvGrpSpPr/>
          <p:nvPr/>
        </p:nvGrpSpPr>
        <p:grpSpPr>
          <a:xfrm>
            <a:off x="5332661" y="3418627"/>
            <a:ext cx="3478560" cy="3240360"/>
            <a:chOff x="5269904" y="2229816"/>
            <a:chExt cx="3478560" cy="3240360"/>
          </a:xfrm>
        </p:grpSpPr>
        <p:sp>
          <p:nvSpPr>
            <p:cNvPr id="10" name="矩形 9"/>
            <p:cNvSpPr/>
            <p:nvPr/>
          </p:nvSpPr>
          <p:spPr>
            <a:xfrm>
              <a:off x="6833220" y="2453703"/>
              <a:ext cx="431800" cy="2433638"/>
            </a:xfrm>
            <a:prstGeom prst="rect">
              <a:avLst/>
            </a:prstGeom>
            <a:noFill/>
            <a:ln w="25400" cap="flat" cmpd="sng" algn="ctr">
              <a:solidFill>
                <a:sysClr val="windowText" lastClr="000000">
                  <a:lumMod val="65000"/>
                  <a:lumOff val="3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chemeClr val="bg1"/>
                  </a:solidFill>
                  <a:effectLst/>
                  <a:uLnTx/>
                  <a:uFillTx/>
                  <a:latin typeface="微软雅黑"/>
                  <a:ea typeface="微软雅黑"/>
                  <a:cs typeface="微软雅黑"/>
                </a:rPr>
                <a:t>音效处理器</a:t>
              </a:r>
            </a:p>
          </p:txBody>
        </p:sp>
        <p:sp>
          <p:nvSpPr>
            <p:cNvPr id="11" name="矩形 10"/>
            <p:cNvSpPr/>
            <p:nvPr/>
          </p:nvSpPr>
          <p:spPr>
            <a:xfrm>
              <a:off x="5471145" y="3717353"/>
              <a:ext cx="928687" cy="1176338"/>
            </a:xfrm>
            <a:prstGeom prst="rect">
              <a:avLst/>
            </a:prstGeom>
            <a:noFill/>
            <a:ln w="25400" cap="flat" cmpd="sng" algn="ctr">
              <a:solidFill>
                <a:sysClr val="windowText" lastClr="000000">
                  <a:lumMod val="65000"/>
                  <a:lumOff val="3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chemeClr val="bg1"/>
                  </a:solidFill>
                  <a:effectLst/>
                  <a:uLnTx/>
                  <a:uFillTx/>
                  <a:latin typeface="微软雅黑"/>
                  <a:ea typeface="微软雅黑"/>
                  <a:cs typeface="微软雅黑"/>
                </a:rPr>
                <a:t>处理器</a:t>
              </a:r>
              <a:endParaRPr kumimoji="0" lang="zh-CN" altLang="en-US" sz="1600" b="0" i="0" u="none" strike="noStrike" kern="0" cap="none" spc="0" normalizeH="0" baseline="0" noProof="0" dirty="0">
                <a:ln>
                  <a:noFill/>
                </a:ln>
                <a:solidFill>
                  <a:schemeClr val="bg1"/>
                </a:solidFill>
                <a:effectLst/>
                <a:uLnTx/>
                <a:uFillTx/>
                <a:latin typeface="微软雅黑"/>
                <a:ea typeface="微软雅黑"/>
                <a:cs typeface="微软雅黑"/>
              </a:endParaRPr>
            </a:p>
          </p:txBody>
        </p:sp>
        <p:sp>
          <p:nvSpPr>
            <p:cNvPr id="12" name="矩形 11"/>
            <p:cNvSpPr/>
            <p:nvPr/>
          </p:nvSpPr>
          <p:spPr>
            <a:xfrm>
              <a:off x="5464795" y="2453703"/>
              <a:ext cx="935037" cy="758825"/>
            </a:xfrm>
            <a:prstGeom prst="rect">
              <a:avLst/>
            </a:prstGeom>
            <a:noFill/>
            <a:ln w="25400" cap="flat" cmpd="sng" algn="ctr">
              <a:solidFill>
                <a:sysClr val="windowText" lastClr="000000">
                  <a:lumMod val="65000"/>
                  <a:lumOff val="35000"/>
                </a:sysClr>
              </a:solidFill>
              <a:prstDash val="sysDash"/>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chemeClr val="bg1"/>
                  </a:solidFill>
                  <a:effectLst/>
                  <a:uLnTx/>
                  <a:uFillTx/>
                  <a:latin typeface="微软雅黑"/>
                  <a:ea typeface="微软雅黑"/>
                  <a:cs typeface="微软雅黑"/>
                </a:rPr>
                <a:t>ADC</a:t>
              </a:r>
              <a:endParaRPr kumimoji="0" lang="zh-CN" altLang="en-US" sz="1600" b="0" i="0" u="none" strike="noStrike" kern="0" cap="none" spc="0" normalizeH="0" baseline="0" noProof="0" dirty="0">
                <a:ln>
                  <a:noFill/>
                </a:ln>
                <a:solidFill>
                  <a:schemeClr val="bg1"/>
                </a:solidFill>
                <a:effectLst/>
                <a:uLnTx/>
                <a:uFillTx/>
                <a:latin typeface="微软雅黑"/>
                <a:ea typeface="微软雅黑"/>
                <a:cs typeface="微软雅黑"/>
              </a:endParaRPr>
            </a:p>
          </p:txBody>
        </p:sp>
        <p:sp>
          <p:nvSpPr>
            <p:cNvPr id="13" name="矩形 12"/>
            <p:cNvSpPr/>
            <p:nvPr/>
          </p:nvSpPr>
          <p:spPr>
            <a:xfrm>
              <a:off x="7718176" y="2453703"/>
              <a:ext cx="431800" cy="2446338"/>
            </a:xfrm>
            <a:prstGeom prst="rect">
              <a:avLst/>
            </a:prstGeom>
            <a:noFill/>
            <a:ln w="25400" cap="flat" cmpd="sng" algn="ctr">
              <a:solidFill>
                <a:sysClr val="windowText" lastClr="000000">
                  <a:lumMod val="65000"/>
                  <a:lumOff val="3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chemeClr val="bg1"/>
                  </a:solidFill>
                  <a:effectLst/>
                  <a:uLnTx/>
                  <a:uFillTx/>
                  <a:latin typeface="微软雅黑"/>
                  <a:ea typeface="微软雅黑"/>
                  <a:cs typeface="微软雅黑"/>
                </a:rPr>
                <a:t>音频功放</a:t>
              </a:r>
            </a:p>
          </p:txBody>
        </p:sp>
        <p:grpSp>
          <p:nvGrpSpPr>
            <p:cNvPr id="14" name="组合 13"/>
            <p:cNvGrpSpPr>
              <a:grpSpLocks/>
            </p:cNvGrpSpPr>
            <p:nvPr/>
          </p:nvGrpSpPr>
          <p:grpSpPr bwMode="auto">
            <a:xfrm>
              <a:off x="8149976" y="4317428"/>
              <a:ext cx="598488" cy="504825"/>
              <a:chOff x="8320979" y="4509120"/>
              <a:chExt cx="597548" cy="504056"/>
            </a:xfrm>
          </p:grpSpPr>
          <p:sp>
            <p:nvSpPr>
              <p:cNvPr id="23" name="流程图: 手动操作 22"/>
              <p:cNvSpPr/>
              <p:nvPr/>
            </p:nvSpPr>
            <p:spPr>
              <a:xfrm rot="5400000">
                <a:off x="8514338" y="4608988"/>
                <a:ext cx="504056" cy="304321"/>
              </a:xfrm>
              <a:prstGeom prst="flowChartManualOperation">
                <a:avLst/>
              </a:prstGeom>
              <a:noFill/>
              <a:ln w="25400" cap="flat" cmpd="sng" algn="ctr">
                <a:solidFill>
                  <a:sysClr val="windowText" lastClr="000000">
                    <a:lumMod val="65000"/>
                    <a:lumOff val="3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a:ea typeface="微软雅黑"/>
                  <a:cs typeface="微软雅黑"/>
                </a:endParaRPr>
              </a:p>
            </p:txBody>
          </p:sp>
          <p:cxnSp>
            <p:nvCxnSpPr>
              <p:cNvPr id="24" name="直接箭头连接符 23"/>
              <p:cNvCxnSpPr>
                <a:stCxn id="23" idx="2"/>
              </p:cNvCxnSpPr>
              <p:nvPr/>
            </p:nvCxnSpPr>
            <p:spPr>
              <a:xfrm flipH="1">
                <a:off x="8320979" y="4761148"/>
                <a:ext cx="293227" cy="0"/>
              </a:xfrm>
              <a:prstGeom prst="straightConnector1">
                <a:avLst/>
              </a:prstGeom>
              <a:noFill/>
              <a:ln w="9525" cap="flat" cmpd="sng" algn="ctr">
                <a:solidFill>
                  <a:sysClr val="windowText" lastClr="000000">
                    <a:lumMod val="65000"/>
                    <a:lumOff val="35000"/>
                  </a:sysClr>
                </a:solidFill>
                <a:prstDash val="solid"/>
                <a:headEnd type="triangle"/>
                <a:tailEnd type="none"/>
              </a:ln>
              <a:effectLst/>
            </p:spPr>
          </p:cxnSp>
        </p:grpSp>
        <p:grpSp>
          <p:nvGrpSpPr>
            <p:cNvPr id="15" name="组合 158"/>
            <p:cNvGrpSpPr>
              <a:grpSpLocks/>
            </p:cNvGrpSpPr>
            <p:nvPr/>
          </p:nvGrpSpPr>
          <p:grpSpPr bwMode="auto">
            <a:xfrm>
              <a:off x="8149976" y="2374328"/>
              <a:ext cx="598488" cy="503238"/>
              <a:chOff x="8320979" y="4509120"/>
              <a:chExt cx="597548" cy="504056"/>
            </a:xfrm>
          </p:grpSpPr>
          <p:sp>
            <p:nvSpPr>
              <p:cNvPr id="21" name="流程图: 手动操作 20"/>
              <p:cNvSpPr/>
              <p:nvPr/>
            </p:nvSpPr>
            <p:spPr>
              <a:xfrm rot="5400000">
                <a:off x="8514338" y="4608987"/>
                <a:ext cx="504056" cy="304321"/>
              </a:xfrm>
              <a:prstGeom prst="flowChartManualOperation">
                <a:avLst/>
              </a:prstGeom>
              <a:noFill/>
              <a:ln w="25400" cap="flat" cmpd="sng" algn="ctr">
                <a:solidFill>
                  <a:sysClr val="windowText" lastClr="000000">
                    <a:lumMod val="65000"/>
                    <a:lumOff val="3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a:ea typeface="微软雅黑"/>
                  <a:cs typeface="微软雅黑"/>
                </a:endParaRPr>
              </a:p>
            </p:txBody>
          </p:sp>
          <p:cxnSp>
            <p:nvCxnSpPr>
              <p:cNvPr id="22" name="直接箭头连接符 21"/>
              <p:cNvCxnSpPr>
                <a:stCxn id="21" idx="2"/>
              </p:cNvCxnSpPr>
              <p:nvPr/>
            </p:nvCxnSpPr>
            <p:spPr>
              <a:xfrm flipH="1">
                <a:off x="8320979" y="4761943"/>
                <a:ext cx="293227" cy="0"/>
              </a:xfrm>
              <a:prstGeom prst="straightConnector1">
                <a:avLst/>
              </a:prstGeom>
              <a:noFill/>
              <a:ln w="9525" cap="flat" cmpd="sng" algn="ctr">
                <a:solidFill>
                  <a:sysClr val="windowText" lastClr="000000">
                    <a:lumMod val="65000"/>
                    <a:lumOff val="35000"/>
                  </a:sysClr>
                </a:solidFill>
                <a:prstDash val="solid"/>
                <a:headEnd type="triangle"/>
                <a:tailEnd type="none"/>
              </a:ln>
              <a:effectLst/>
            </p:spPr>
          </p:cxnSp>
        </p:grpSp>
        <p:sp>
          <p:nvSpPr>
            <p:cNvPr id="16" name="右箭头 15"/>
            <p:cNvSpPr/>
            <p:nvPr/>
          </p:nvSpPr>
          <p:spPr bwMode="auto">
            <a:xfrm>
              <a:off x="6399832" y="4218414"/>
              <a:ext cx="433388" cy="240402"/>
            </a:xfrm>
            <a:prstGeom prst="rightArrow">
              <a:avLst/>
            </a:prstGeom>
            <a:noFill/>
            <a:ln w="9525" cap="flat" cmpd="sng" algn="ctr">
              <a:solidFill>
                <a:sysClr val="windowText" lastClr="000000">
                  <a:lumMod val="65000"/>
                  <a:lumOff val="35000"/>
                </a:sys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a:ea typeface="微软雅黑"/>
                <a:cs typeface="微软雅黑"/>
              </a:endParaRPr>
            </a:p>
          </p:txBody>
        </p:sp>
        <p:sp>
          <p:nvSpPr>
            <p:cNvPr id="17" name="右箭头 16"/>
            <p:cNvSpPr/>
            <p:nvPr/>
          </p:nvSpPr>
          <p:spPr bwMode="auto">
            <a:xfrm>
              <a:off x="7279902" y="3549527"/>
              <a:ext cx="433388" cy="240402"/>
            </a:xfrm>
            <a:prstGeom prst="rightArrow">
              <a:avLst/>
            </a:prstGeom>
            <a:noFill/>
            <a:ln w="9525" cap="flat" cmpd="sng" algn="ctr">
              <a:solidFill>
                <a:sysClr val="windowText" lastClr="000000">
                  <a:lumMod val="65000"/>
                  <a:lumOff val="35000"/>
                </a:sys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a:ea typeface="微软雅黑"/>
                <a:cs typeface="微软雅黑"/>
              </a:endParaRPr>
            </a:p>
          </p:txBody>
        </p:sp>
        <p:sp>
          <p:nvSpPr>
            <p:cNvPr id="18" name="右箭头 17"/>
            <p:cNvSpPr/>
            <p:nvPr/>
          </p:nvSpPr>
          <p:spPr bwMode="auto">
            <a:xfrm>
              <a:off x="6399832" y="2686383"/>
              <a:ext cx="433388" cy="240402"/>
            </a:xfrm>
            <a:prstGeom prst="rightArrow">
              <a:avLst/>
            </a:prstGeom>
            <a:noFill/>
            <a:ln w="9525" cap="flat" cmpd="sng" algn="ctr">
              <a:solidFill>
                <a:sysClr val="windowText" lastClr="000000">
                  <a:lumMod val="65000"/>
                  <a:lumOff val="35000"/>
                </a:sys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a:ea typeface="微软雅黑"/>
                <a:cs typeface="微软雅黑"/>
              </a:endParaRPr>
            </a:p>
          </p:txBody>
        </p:sp>
        <p:sp>
          <p:nvSpPr>
            <p:cNvPr id="19" name="矩形 18"/>
            <p:cNvSpPr/>
            <p:nvPr/>
          </p:nvSpPr>
          <p:spPr bwMode="auto">
            <a:xfrm>
              <a:off x="5269904" y="2229816"/>
              <a:ext cx="3066213" cy="3240360"/>
            </a:xfrm>
            <a:prstGeom prst="rect">
              <a:avLst/>
            </a:prstGeom>
            <a:noFill/>
            <a:ln w="9525" cap="flat" cmpd="sng" algn="ctr">
              <a:solidFill>
                <a:sysClr val="windowText" lastClr="000000">
                  <a:lumMod val="65000"/>
                  <a:lumOff val="35000"/>
                </a:sysClr>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lang="zh-CN" altLang="en-US" b="1" kern="0" dirty="0">
                  <a:solidFill>
                    <a:schemeClr val="bg1"/>
                  </a:solidFill>
                  <a:latin typeface="微软雅黑"/>
                  <a:ea typeface="微软雅黑"/>
                  <a:cs typeface="微软雅黑"/>
                </a:rPr>
                <a:t>用户</a:t>
              </a:r>
              <a:r>
                <a:rPr kumimoji="0" lang="zh-CN" altLang="en-US" sz="1800" b="1" i="0" u="none" strike="noStrike" kern="0" cap="none" spc="0" normalizeH="0" baseline="0" noProof="0" dirty="0" smtClean="0">
                  <a:ln>
                    <a:noFill/>
                  </a:ln>
                  <a:solidFill>
                    <a:schemeClr val="bg1"/>
                  </a:solidFill>
                  <a:effectLst/>
                  <a:uLnTx/>
                  <a:uFillTx/>
                  <a:latin typeface="微软雅黑"/>
                  <a:ea typeface="微软雅黑"/>
                  <a:cs typeface="微软雅黑"/>
                </a:rPr>
                <a:t>系统</a:t>
              </a:r>
            </a:p>
          </p:txBody>
        </p:sp>
        <p:sp>
          <p:nvSpPr>
            <p:cNvPr id="20" name="上下箭头 19"/>
            <p:cNvSpPr/>
            <p:nvPr/>
          </p:nvSpPr>
          <p:spPr bwMode="auto">
            <a:xfrm flipH="1">
              <a:off x="5796136" y="3207731"/>
              <a:ext cx="216024" cy="483727"/>
            </a:xfrm>
            <a:prstGeom prst="upDownArrow">
              <a:avLst/>
            </a:prstGeom>
            <a:noFill/>
            <a:ln w="9525" cap="flat" cmpd="sng" algn="ctr">
              <a:solidFill>
                <a:sysClr val="windowText" lastClr="000000">
                  <a:lumMod val="65000"/>
                  <a:lumOff val="35000"/>
                </a:sys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a:ea typeface="微软雅黑"/>
                <a:cs typeface="微软雅黑"/>
              </a:endParaRPr>
            </a:p>
          </p:txBody>
        </p:sp>
      </p:grpSp>
      <p:grpSp>
        <p:nvGrpSpPr>
          <p:cNvPr id="25" name="组合 24"/>
          <p:cNvGrpSpPr/>
          <p:nvPr/>
        </p:nvGrpSpPr>
        <p:grpSpPr>
          <a:xfrm>
            <a:off x="4274717" y="3583654"/>
            <a:ext cx="1108645" cy="1657483"/>
            <a:chOff x="4274717" y="3583654"/>
            <a:chExt cx="1108645" cy="1657483"/>
          </a:xfrm>
        </p:grpSpPr>
        <p:sp>
          <p:nvSpPr>
            <p:cNvPr id="26" name="矩形 25"/>
            <p:cNvSpPr/>
            <p:nvPr/>
          </p:nvSpPr>
          <p:spPr>
            <a:xfrm>
              <a:off x="4396383" y="5003631"/>
              <a:ext cx="986979" cy="237506"/>
            </a:xfrm>
            <a:prstGeom prst="rect">
              <a:avLst/>
            </a:prstGeom>
            <a:no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rgbClr val="008E18"/>
                  </a:solidFill>
                  <a:effectLst/>
                  <a:uLnTx/>
                  <a:uFillTx/>
                  <a:latin typeface="微软雅黑"/>
                  <a:ea typeface="微软雅黑"/>
                  <a:cs typeface="微软雅黑"/>
                </a:rPr>
                <a:t>声源角度</a:t>
              </a:r>
              <a:endParaRPr kumimoji="0" lang="zh-CN" altLang="en-US" sz="1400" b="1" i="0" u="none" strike="noStrike" kern="0" cap="none" spc="0" normalizeH="0" baseline="0" noProof="0" dirty="0">
                <a:ln>
                  <a:noFill/>
                </a:ln>
                <a:solidFill>
                  <a:srgbClr val="008E18"/>
                </a:solidFill>
                <a:effectLst/>
                <a:uLnTx/>
                <a:uFillTx/>
                <a:latin typeface="微软雅黑"/>
                <a:ea typeface="微软雅黑"/>
                <a:cs typeface="微软雅黑"/>
              </a:endParaRPr>
            </a:p>
          </p:txBody>
        </p:sp>
        <p:cxnSp>
          <p:nvCxnSpPr>
            <p:cNvPr id="27" name="直接箭头连接符 26"/>
            <p:cNvCxnSpPr/>
            <p:nvPr/>
          </p:nvCxnSpPr>
          <p:spPr bwMode="auto">
            <a:xfrm>
              <a:off x="4274717" y="5218827"/>
              <a:ext cx="1057944" cy="0"/>
            </a:xfrm>
            <a:prstGeom prst="straightConnector1">
              <a:avLst/>
            </a:prstGeom>
            <a:noFill/>
            <a:ln w="9525" cap="flat" cmpd="sng" algn="ctr">
              <a:solidFill>
                <a:sysClr val="windowText" lastClr="000000">
                  <a:lumMod val="65000"/>
                  <a:lumOff val="35000"/>
                </a:sysClr>
              </a:solidFill>
              <a:prstDash val="solid"/>
              <a:round/>
              <a:headEnd type="triangle"/>
              <a:tailEnd type="triangle"/>
            </a:ln>
            <a:effectLst/>
          </p:spPr>
        </p:cxnSp>
        <p:grpSp>
          <p:nvGrpSpPr>
            <p:cNvPr id="28" name="组合 27"/>
            <p:cNvGrpSpPr/>
            <p:nvPr/>
          </p:nvGrpSpPr>
          <p:grpSpPr>
            <a:xfrm>
              <a:off x="4274717" y="3583654"/>
              <a:ext cx="1084111" cy="307777"/>
              <a:chOff x="4274717" y="3583654"/>
              <a:chExt cx="1084111" cy="307777"/>
            </a:xfrm>
          </p:grpSpPr>
          <p:cxnSp>
            <p:nvCxnSpPr>
              <p:cNvPr id="29" name="直接箭头连接符 28"/>
              <p:cNvCxnSpPr/>
              <p:nvPr/>
            </p:nvCxnSpPr>
            <p:spPr bwMode="auto">
              <a:xfrm>
                <a:off x="4274717" y="3885447"/>
                <a:ext cx="1057944" cy="0"/>
              </a:xfrm>
              <a:prstGeom prst="straightConnector1">
                <a:avLst/>
              </a:prstGeom>
              <a:noFill/>
              <a:ln w="9525" cap="flat" cmpd="sng" algn="ctr">
                <a:solidFill>
                  <a:sysClr val="windowText" lastClr="000000">
                    <a:lumMod val="65000"/>
                    <a:lumOff val="35000"/>
                  </a:sysClr>
                </a:solidFill>
                <a:prstDash val="solid"/>
                <a:round/>
                <a:headEnd type="none" w="med" len="med"/>
                <a:tailEnd type="triangle" w="med" len="med"/>
              </a:ln>
              <a:effectLst/>
            </p:spPr>
          </p:cxnSp>
          <p:sp>
            <p:nvSpPr>
              <p:cNvPr id="30" name="TextBox 124"/>
              <p:cNvSpPr txBox="1"/>
              <p:nvPr/>
            </p:nvSpPr>
            <p:spPr>
              <a:xfrm>
                <a:off x="4430134" y="3583654"/>
                <a:ext cx="928694" cy="307777"/>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rgbClr val="FF0000"/>
                    </a:solidFill>
                    <a:effectLst/>
                    <a:uLnTx/>
                    <a:uFillTx/>
                    <a:latin typeface="微软雅黑"/>
                    <a:ea typeface="微软雅黑"/>
                    <a:cs typeface="微软雅黑"/>
                  </a:rPr>
                  <a:t>音频输出</a:t>
                </a:r>
              </a:p>
            </p:txBody>
          </p:sp>
        </p:grpSp>
      </p:grpSp>
      <p:grpSp>
        <p:nvGrpSpPr>
          <p:cNvPr id="31" name="组合 30"/>
          <p:cNvGrpSpPr/>
          <p:nvPr/>
        </p:nvGrpSpPr>
        <p:grpSpPr>
          <a:xfrm>
            <a:off x="1547644" y="2774729"/>
            <a:ext cx="6011708" cy="2017595"/>
            <a:chOff x="1547644" y="2774729"/>
            <a:chExt cx="6011708" cy="2017595"/>
          </a:xfrm>
        </p:grpSpPr>
        <p:cxnSp>
          <p:nvCxnSpPr>
            <p:cNvPr id="32" name="肘形连接符 31"/>
            <p:cNvCxnSpPr/>
            <p:nvPr/>
          </p:nvCxnSpPr>
          <p:spPr>
            <a:xfrm rot="10800000">
              <a:off x="1547644" y="3669506"/>
              <a:ext cx="6011708" cy="1122818"/>
            </a:xfrm>
            <a:prstGeom prst="bentConnector4">
              <a:avLst>
                <a:gd name="adj1" fmla="val 27"/>
                <a:gd name="adj2" fmla="val 155608"/>
              </a:avLst>
            </a:prstGeom>
            <a:noFill/>
            <a:ln w="9525" cap="flat" cmpd="sng" algn="ctr">
              <a:solidFill>
                <a:sysClr val="windowText" lastClr="000000">
                  <a:lumMod val="65000"/>
                  <a:lumOff val="35000"/>
                </a:sysClr>
              </a:solidFill>
              <a:prstDash val="solid"/>
              <a:round/>
              <a:headEnd type="none"/>
              <a:tailEnd type="triangle"/>
            </a:ln>
            <a:effectLst/>
          </p:spPr>
        </p:cxnSp>
        <p:sp>
          <p:nvSpPr>
            <p:cNvPr id="33" name="TextBox 126"/>
            <p:cNvSpPr txBox="1"/>
            <p:nvPr/>
          </p:nvSpPr>
          <p:spPr>
            <a:xfrm>
              <a:off x="3849353" y="2774729"/>
              <a:ext cx="1688160" cy="307777"/>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rgbClr val="FF0000"/>
                  </a:solidFill>
                  <a:effectLst/>
                  <a:uLnTx/>
                  <a:uFillTx/>
                  <a:latin typeface="微软雅黑"/>
                  <a:ea typeface="微软雅黑"/>
                  <a:cs typeface="微软雅黑"/>
                </a:rPr>
                <a:t>回声消除参考信号</a:t>
              </a:r>
            </a:p>
          </p:txBody>
        </p:sp>
      </p:grpSp>
      <p:grpSp>
        <p:nvGrpSpPr>
          <p:cNvPr id="64" name="组合 63"/>
          <p:cNvGrpSpPr/>
          <p:nvPr/>
        </p:nvGrpSpPr>
        <p:grpSpPr>
          <a:xfrm>
            <a:off x="4374252" y="4686928"/>
            <a:ext cx="986979" cy="237507"/>
            <a:chOff x="4374252" y="4686928"/>
            <a:chExt cx="986979" cy="237507"/>
          </a:xfrm>
        </p:grpSpPr>
        <p:sp>
          <p:nvSpPr>
            <p:cNvPr id="65" name="矩形 64"/>
            <p:cNvSpPr/>
            <p:nvPr/>
          </p:nvSpPr>
          <p:spPr>
            <a:xfrm>
              <a:off x="4374252" y="4686928"/>
              <a:ext cx="986979" cy="237506"/>
            </a:xfrm>
            <a:prstGeom prst="rect">
              <a:avLst/>
            </a:prstGeom>
            <a:no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400" b="1" kern="0" dirty="0">
                  <a:solidFill>
                    <a:srgbClr val="008E18"/>
                  </a:solidFill>
                  <a:latin typeface="微软雅黑"/>
                  <a:ea typeface="微软雅黑"/>
                  <a:cs typeface="微软雅黑"/>
                </a:rPr>
                <a:t>唤醒</a:t>
              </a:r>
              <a:r>
                <a:rPr kumimoji="0" lang="zh-CN" altLang="en-US" sz="1400" b="1" i="0" u="none" strike="noStrike" kern="0" cap="none" spc="0" normalizeH="0" baseline="0" noProof="0" dirty="0" smtClean="0">
                  <a:ln>
                    <a:noFill/>
                  </a:ln>
                  <a:solidFill>
                    <a:srgbClr val="008E18"/>
                  </a:solidFill>
                  <a:effectLst/>
                  <a:uLnTx/>
                  <a:uFillTx/>
                  <a:latin typeface="微软雅黑"/>
                  <a:ea typeface="微软雅黑"/>
                  <a:cs typeface="微软雅黑"/>
                </a:rPr>
                <a:t>信号</a:t>
              </a:r>
              <a:endParaRPr kumimoji="0" lang="zh-CN" altLang="en-US" sz="1400" b="1" i="0" u="none" strike="noStrike" kern="0" cap="none" spc="0" normalizeH="0" baseline="0" noProof="0" dirty="0">
                <a:ln>
                  <a:noFill/>
                </a:ln>
                <a:solidFill>
                  <a:srgbClr val="008E18"/>
                </a:solidFill>
                <a:effectLst/>
                <a:uLnTx/>
                <a:uFillTx/>
                <a:latin typeface="微软雅黑"/>
                <a:ea typeface="微软雅黑"/>
                <a:cs typeface="微软雅黑"/>
              </a:endParaRPr>
            </a:p>
          </p:txBody>
        </p:sp>
        <p:cxnSp>
          <p:nvCxnSpPr>
            <p:cNvPr id="66" name="直接箭头连接符 65"/>
            <p:cNvCxnSpPr/>
            <p:nvPr/>
          </p:nvCxnSpPr>
          <p:spPr bwMode="auto">
            <a:xfrm flipH="1">
              <a:off x="4484739" y="4924434"/>
              <a:ext cx="828000" cy="1"/>
            </a:xfrm>
            <a:prstGeom prst="straightConnector1">
              <a:avLst/>
            </a:prstGeom>
            <a:noFill/>
            <a:ln w="9525" cap="flat" cmpd="sng" algn="ctr">
              <a:solidFill>
                <a:sysClr val="windowText" lastClr="000000">
                  <a:lumMod val="65000"/>
                  <a:lumOff val="35000"/>
                </a:sysClr>
              </a:solidFill>
              <a:prstDash val="solid"/>
              <a:round/>
              <a:headEnd type="triangle"/>
              <a:tailEnd type="none"/>
            </a:ln>
            <a:effectLst/>
          </p:spPr>
        </p:cxnSp>
      </p:grpSp>
      <p:grpSp>
        <p:nvGrpSpPr>
          <p:cNvPr id="73" name="组 72"/>
          <p:cNvGrpSpPr/>
          <p:nvPr/>
        </p:nvGrpSpPr>
        <p:grpSpPr>
          <a:xfrm>
            <a:off x="279640" y="3329844"/>
            <a:ext cx="4211102" cy="3329143"/>
            <a:chOff x="279640" y="3329844"/>
            <a:chExt cx="4211102" cy="3329143"/>
          </a:xfrm>
        </p:grpSpPr>
        <p:grpSp>
          <p:nvGrpSpPr>
            <p:cNvPr id="34" name="组合 33"/>
            <p:cNvGrpSpPr/>
            <p:nvPr/>
          </p:nvGrpSpPr>
          <p:grpSpPr>
            <a:xfrm>
              <a:off x="279640" y="3329844"/>
              <a:ext cx="4211102" cy="3329143"/>
              <a:chOff x="279640" y="3329844"/>
              <a:chExt cx="4211102" cy="3329143"/>
            </a:xfrm>
          </p:grpSpPr>
          <p:grpSp>
            <p:nvGrpSpPr>
              <p:cNvPr id="35" name="组合 34"/>
              <p:cNvGrpSpPr/>
              <p:nvPr/>
            </p:nvGrpSpPr>
            <p:grpSpPr>
              <a:xfrm>
                <a:off x="296232" y="3399049"/>
                <a:ext cx="4194510" cy="3259938"/>
                <a:chOff x="233475" y="2210238"/>
                <a:chExt cx="4194510" cy="3259938"/>
              </a:xfrm>
            </p:grpSpPr>
            <p:sp>
              <p:nvSpPr>
                <p:cNvPr id="42" name="矩形 41"/>
                <p:cNvSpPr/>
                <p:nvPr/>
              </p:nvSpPr>
              <p:spPr bwMode="auto">
                <a:xfrm>
                  <a:off x="767663" y="2210238"/>
                  <a:ext cx="3660322" cy="3259938"/>
                </a:xfrm>
                <a:prstGeom prst="rect">
                  <a:avLst/>
                </a:prstGeom>
                <a:solidFill>
                  <a:srgbClr val="1F497D">
                    <a:lumMod val="60000"/>
                    <a:lumOff val="40000"/>
                  </a:srgbClr>
                </a:solidFill>
                <a:ln w="9525" cap="flat" cmpd="sng" algn="ctr">
                  <a:solidFill>
                    <a:sysClr val="windowText" lastClr="000000">
                      <a:lumMod val="65000"/>
                      <a:lumOff val="35000"/>
                    </a:sysClr>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lang="zh-CN" altLang="en-US" b="1" kern="0" dirty="0" smtClean="0">
                      <a:solidFill>
                        <a:prstClr val="black"/>
                      </a:solidFill>
                      <a:latin typeface="微软雅黑"/>
                      <a:ea typeface="微软雅黑"/>
                      <a:cs typeface="微软雅黑"/>
                    </a:rPr>
                    <a:t>信号处理</a:t>
                  </a:r>
                  <a:r>
                    <a:rPr kumimoji="0" lang="zh-CN" altLang="en-US" sz="1800" b="1" i="0" u="none" strike="noStrike" kern="0" cap="none" spc="0" normalizeH="0" baseline="0" noProof="0" dirty="0" smtClean="0">
                      <a:ln>
                        <a:noFill/>
                      </a:ln>
                      <a:solidFill>
                        <a:prstClr val="black"/>
                      </a:solidFill>
                      <a:effectLst/>
                      <a:uLnTx/>
                      <a:uFillTx/>
                      <a:latin typeface="微软雅黑"/>
                      <a:ea typeface="微软雅黑"/>
                      <a:cs typeface="微软雅黑"/>
                    </a:rPr>
                    <a:t>模块</a:t>
                  </a:r>
                </a:p>
              </p:txBody>
            </p:sp>
            <p:grpSp>
              <p:nvGrpSpPr>
                <p:cNvPr id="43" name="组合 42"/>
                <p:cNvGrpSpPr/>
                <p:nvPr/>
              </p:nvGrpSpPr>
              <p:grpSpPr>
                <a:xfrm>
                  <a:off x="233475" y="2587741"/>
                  <a:ext cx="709600" cy="417513"/>
                  <a:chOff x="395536" y="2778813"/>
                  <a:chExt cx="709600" cy="417513"/>
                </a:xfrm>
                <a:solidFill>
                  <a:sysClr val="window" lastClr="FFFFFF">
                    <a:lumMod val="50000"/>
                  </a:sysClr>
                </a:solidFill>
              </p:grpSpPr>
              <p:sp>
                <p:nvSpPr>
                  <p:cNvPr id="61" name="流程图: 联系 60"/>
                  <p:cNvSpPr/>
                  <p:nvPr/>
                </p:nvSpPr>
                <p:spPr bwMode="auto">
                  <a:xfrm>
                    <a:off x="395536" y="2813738"/>
                    <a:ext cx="358775" cy="354013"/>
                  </a:xfrm>
                  <a:prstGeom prst="flowChartConnector">
                    <a:avLst/>
                  </a:prstGeom>
                  <a:grpFill/>
                  <a:ln w="25400" cap="flat" cmpd="sng" algn="ctr">
                    <a:solidFill>
                      <a:sysClr val="windowText" lastClr="000000">
                        <a:lumMod val="65000"/>
                        <a:lumOff val="3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a:ea typeface="微软雅黑"/>
                      <a:cs typeface="微软雅黑"/>
                    </a:endParaRPr>
                  </a:p>
                </p:txBody>
              </p:sp>
              <p:cxnSp>
                <p:nvCxnSpPr>
                  <p:cNvPr id="62" name="直接连接符 61"/>
                  <p:cNvCxnSpPr/>
                  <p:nvPr/>
                </p:nvCxnSpPr>
                <p:spPr bwMode="auto">
                  <a:xfrm flipV="1">
                    <a:off x="754311" y="2778813"/>
                    <a:ext cx="0" cy="417513"/>
                  </a:xfrm>
                  <a:prstGeom prst="line">
                    <a:avLst/>
                  </a:prstGeom>
                  <a:grpFill/>
                  <a:ln w="38100" cap="flat" cmpd="sng" algn="ctr">
                    <a:solidFill>
                      <a:sysClr val="windowText" lastClr="000000">
                        <a:lumMod val="65000"/>
                        <a:lumOff val="35000"/>
                      </a:sysClr>
                    </a:solidFill>
                    <a:prstDash val="solid"/>
                  </a:ln>
                  <a:effectLst/>
                </p:spPr>
              </p:cxnSp>
              <p:cxnSp>
                <p:nvCxnSpPr>
                  <p:cNvPr id="63" name="直接连接符 62"/>
                  <p:cNvCxnSpPr>
                    <a:stCxn id="61" idx="6"/>
                  </p:cNvCxnSpPr>
                  <p:nvPr/>
                </p:nvCxnSpPr>
                <p:spPr bwMode="auto">
                  <a:xfrm flipV="1">
                    <a:off x="754311" y="2987569"/>
                    <a:ext cx="350825" cy="3176"/>
                  </a:xfrm>
                  <a:prstGeom prst="line">
                    <a:avLst/>
                  </a:prstGeom>
                  <a:grpFill/>
                  <a:ln w="38100" cap="flat" cmpd="sng" algn="ctr">
                    <a:solidFill>
                      <a:sysClr val="windowText" lastClr="000000">
                        <a:lumMod val="65000"/>
                        <a:lumOff val="35000"/>
                      </a:sysClr>
                    </a:solidFill>
                    <a:prstDash val="solid"/>
                  </a:ln>
                  <a:effectLst/>
                </p:spPr>
              </p:cxnSp>
            </p:grpSp>
            <p:sp>
              <p:nvSpPr>
                <p:cNvPr id="44" name="矩形 43"/>
                <p:cNvSpPr/>
                <p:nvPr/>
              </p:nvSpPr>
              <p:spPr>
                <a:xfrm>
                  <a:off x="2404145" y="2453703"/>
                  <a:ext cx="1807815" cy="2439988"/>
                </a:xfrm>
                <a:prstGeom prst="rect">
                  <a:avLst/>
                </a:prstGeom>
                <a:solidFill>
                  <a:srgbClr val="F79646">
                    <a:lumMod val="75000"/>
                  </a:srgbClr>
                </a:solidFill>
                <a:ln w="25400" cap="flat" cmpd="sng" algn="ctr">
                  <a:solidFill>
                    <a:srgbClr val="F79646">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smtClean="0">
                      <a:ln>
                        <a:noFill/>
                      </a:ln>
                      <a:solidFill>
                        <a:prstClr val="black"/>
                      </a:solidFill>
                      <a:effectLst/>
                      <a:uLnTx/>
                      <a:uFillTx/>
                      <a:latin typeface="微软雅黑"/>
                      <a:ea typeface="微软雅黑"/>
                      <a:cs typeface="微软雅黑"/>
                    </a:rPr>
                    <a:t>DSP</a:t>
                  </a:r>
                  <a:endParaRPr kumimoji="0" lang="zh-CN" altLang="en-US" sz="1800" b="1" i="0" u="none" strike="noStrike" kern="0" cap="none" spc="0" normalizeH="0" baseline="0" noProof="0" dirty="0" smtClean="0">
                    <a:ln>
                      <a:noFill/>
                    </a:ln>
                    <a:solidFill>
                      <a:prstClr val="black"/>
                    </a:solidFill>
                    <a:effectLst/>
                    <a:uLnTx/>
                    <a:uFillTx/>
                    <a:latin typeface="微软雅黑"/>
                    <a:ea typeface="微软雅黑"/>
                    <a:cs typeface="微软雅黑"/>
                  </a:endParaRPr>
                </a:p>
              </p:txBody>
            </p:sp>
            <p:sp>
              <p:nvSpPr>
                <p:cNvPr id="45" name="矩形 44"/>
                <p:cNvSpPr/>
                <p:nvPr/>
              </p:nvSpPr>
              <p:spPr>
                <a:xfrm>
                  <a:off x="1017369" y="4141216"/>
                  <a:ext cx="935037" cy="758825"/>
                </a:xfrm>
                <a:prstGeom prst="rect">
                  <a:avLst/>
                </a:prstGeom>
                <a:solidFill>
                  <a:srgbClr val="F79646">
                    <a:lumMod val="75000"/>
                  </a:srgbClr>
                </a:solidFill>
                <a:ln w="25400" cap="flat" cmpd="sng" algn="ctr">
                  <a:solidFill>
                    <a:srgbClr val="F79646">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smtClean="0">
                      <a:ln>
                        <a:noFill/>
                      </a:ln>
                      <a:solidFill>
                        <a:prstClr val="black"/>
                      </a:solidFill>
                      <a:effectLst/>
                      <a:uLnTx/>
                      <a:uFillTx/>
                      <a:latin typeface="微软雅黑"/>
                      <a:ea typeface="微软雅黑"/>
                      <a:cs typeface="微软雅黑"/>
                    </a:rPr>
                    <a:t>SPI</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smtClean="0">
                      <a:ln>
                        <a:noFill/>
                      </a:ln>
                      <a:solidFill>
                        <a:prstClr val="black"/>
                      </a:solidFill>
                      <a:effectLst/>
                      <a:uLnTx/>
                      <a:uFillTx/>
                      <a:latin typeface="微软雅黑"/>
                      <a:ea typeface="微软雅黑"/>
                      <a:cs typeface="微软雅黑"/>
                    </a:rPr>
                    <a:t>Flash</a:t>
                  </a:r>
                  <a:endParaRPr kumimoji="0" lang="zh-CN" altLang="en-US" sz="1800" b="1" i="0" u="none" strike="noStrike" kern="0" cap="none" spc="0" normalizeH="0" baseline="0" noProof="0" dirty="0" smtClean="0">
                    <a:ln>
                      <a:noFill/>
                    </a:ln>
                    <a:solidFill>
                      <a:prstClr val="black"/>
                    </a:solidFill>
                    <a:effectLst/>
                    <a:uLnTx/>
                    <a:uFillTx/>
                    <a:latin typeface="微软雅黑"/>
                    <a:ea typeface="微软雅黑"/>
                    <a:cs typeface="微软雅黑"/>
                  </a:endParaRPr>
                </a:p>
              </p:txBody>
            </p:sp>
            <p:sp>
              <p:nvSpPr>
                <p:cNvPr id="46" name="矩形 45"/>
                <p:cNvSpPr/>
                <p:nvPr/>
              </p:nvSpPr>
              <p:spPr bwMode="auto">
                <a:xfrm>
                  <a:off x="3643512" y="3597968"/>
                  <a:ext cx="611732" cy="246221"/>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1000" b="0" i="0" u="none" strike="noStrike" kern="0" cap="none" spc="0" normalizeH="0" baseline="0" noProof="0" dirty="0" smtClean="0">
                      <a:ln>
                        <a:noFill/>
                      </a:ln>
                      <a:solidFill>
                        <a:prstClr val="black"/>
                      </a:solidFill>
                      <a:effectLst/>
                      <a:uLnTx/>
                      <a:uFillTx/>
                      <a:latin typeface="微软雅黑"/>
                      <a:ea typeface="微软雅黑"/>
                      <a:cs typeface="微软雅黑"/>
                    </a:rPr>
                    <a:t>control</a:t>
                  </a:r>
                  <a:endParaRPr kumimoji="0" lang="zh-CN" altLang="en-US" sz="1400" b="0" i="0" u="none" strike="noStrike" kern="0" cap="none" spc="0" normalizeH="0" baseline="0" noProof="0" dirty="0" smtClean="0">
                    <a:ln>
                      <a:noFill/>
                    </a:ln>
                    <a:solidFill>
                      <a:prstClr val="black"/>
                    </a:solidFill>
                    <a:effectLst/>
                    <a:uLnTx/>
                    <a:uFillTx/>
                    <a:latin typeface="微软雅黑"/>
                    <a:ea typeface="微软雅黑"/>
                    <a:cs typeface="微软雅黑"/>
                  </a:endParaRPr>
                </a:p>
              </p:txBody>
            </p:sp>
            <p:sp>
              <p:nvSpPr>
                <p:cNvPr id="47" name="矩形 46"/>
                <p:cNvSpPr/>
                <p:nvPr/>
              </p:nvSpPr>
              <p:spPr bwMode="auto">
                <a:xfrm>
                  <a:off x="2404145" y="3207731"/>
                  <a:ext cx="568448" cy="246221"/>
                </a:xfrm>
                <a:prstGeom prst="rect">
                  <a:avLst/>
                </a:prstGeom>
                <a:noFill/>
                <a:ln w="9525" cap="flat" cmpd="sng" algn="ctr">
                  <a:solidFill>
                    <a:sysClr val="windowText" lastClr="000000">
                      <a:lumMod val="65000"/>
                      <a:lumOff val="35000"/>
                    </a:sys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000" b="0" i="0" u="none" strike="noStrike" kern="0" cap="none" spc="0" normalizeH="0" baseline="0" noProof="0" dirty="0" smtClean="0">
                      <a:ln>
                        <a:noFill/>
                      </a:ln>
                      <a:solidFill>
                        <a:prstClr val="black"/>
                      </a:solidFill>
                      <a:effectLst/>
                      <a:uLnTx/>
                      <a:uFillTx/>
                      <a:latin typeface="微软雅黑"/>
                      <a:ea typeface="微软雅黑"/>
                      <a:cs typeface="微软雅黑"/>
                    </a:rPr>
                    <a:t>IIC</a:t>
                  </a:r>
                  <a:endParaRPr kumimoji="0" lang="zh-CN" altLang="en-US" sz="1000" b="0" i="0" u="none" strike="noStrike" kern="0" cap="none" spc="0" normalizeH="0" baseline="0" noProof="0" dirty="0" smtClean="0">
                    <a:ln>
                      <a:noFill/>
                    </a:ln>
                    <a:solidFill>
                      <a:prstClr val="black"/>
                    </a:solidFill>
                    <a:effectLst/>
                    <a:uLnTx/>
                    <a:uFillTx/>
                    <a:latin typeface="微软雅黑"/>
                    <a:ea typeface="微软雅黑"/>
                    <a:cs typeface="微软雅黑"/>
                  </a:endParaRPr>
                </a:p>
              </p:txBody>
            </p:sp>
            <p:sp>
              <p:nvSpPr>
                <p:cNvPr id="48" name="左右箭头 47"/>
                <p:cNvSpPr/>
                <p:nvPr/>
              </p:nvSpPr>
              <p:spPr bwMode="auto">
                <a:xfrm>
                  <a:off x="1952406" y="2694149"/>
                  <a:ext cx="451739" cy="733663"/>
                </a:xfrm>
                <a:prstGeom prst="leftRightArrow">
                  <a:avLst/>
                </a:prstGeom>
                <a:noFill/>
                <a:ln w="9525" cap="flat" cmpd="sng" algn="ctr">
                  <a:solidFill>
                    <a:sysClr val="windowText" lastClr="000000">
                      <a:lumMod val="65000"/>
                      <a:lumOff val="35000"/>
                    </a:sys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a:ea typeface="微软雅黑"/>
                    <a:cs typeface="微软雅黑"/>
                  </a:endParaRPr>
                </a:p>
              </p:txBody>
            </p:sp>
            <p:sp>
              <p:nvSpPr>
                <p:cNvPr id="49" name="矩形 48"/>
                <p:cNvSpPr/>
                <p:nvPr/>
              </p:nvSpPr>
              <p:spPr bwMode="auto">
                <a:xfrm>
                  <a:off x="2404145" y="4370311"/>
                  <a:ext cx="568448" cy="246221"/>
                </a:xfrm>
                <a:prstGeom prst="rect">
                  <a:avLst/>
                </a:prstGeom>
                <a:noFill/>
                <a:ln w="9525" cap="flat" cmpd="sng" algn="ctr">
                  <a:solidFill>
                    <a:sysClr val="windowText" lastClr="000000">
                      <a:lumMod val="65000"/>
                      <a:lumOff val="35000"/>
                    </a:sys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000" b="0" i="0" u="none" strike="noStrike" kern="0" cap="none" spc="0" normalizeH="0" baseline="0" noProof="0" dirty="0" smtClean="0">
                      <a:ln>
                        <a:noFill/>
                      </a:ln>
                      <a:solidFill>
                        <a:prstClr val="black"/>
                      </a:solidFill>
                      <a:effectLst/>
                      <a:uLnTx/>
                      <a:uFillTx/>
                      <a:latin typeface="微软雅黑"/>
                      <a:ea typeface="微软雅黑"/>
                      <a:cs typeface="微软雅黑"/>
                    </a:rPr>
                    <a:t>SPI</a:t>
                  </a:r>
                  <a:endParaRPr kumimoji="0" lang="zh-CN" altLang="en-US" sz="1000" b="0" i="0" u="none" strike="noStrike" kern="0" cap="none" spc="0" normalizeH="0" baseline="0" noProof="0" dirty="0" smtClean="0">
                    <a:ln>
                      <a:noFill/>
                    </a:ln>
                    <a:solidFill>
                      <a:prstClr val="black"/>
                    </a:solidFill>
                    <a:effectLst/>
                    <a:uLnTx/>
                    <a:uFillTx/>
                    <a:latin typeface="微软雅黑"/>
                    <a:ea typeface="微软雅黑"/>
                    <a:cs typeface="微软雅黑"/>
                  </a:endParaRPr>
                </a:p>
              </p:txBody>
            </p:sp>
            <p:grpSp>
              <p:nvGrpSpPr>
                <p:cNvPr id="50" name="组合 49"/>
                <p:cNvGrpSpPr/>
                <p:nvPr/>
              </p:nvGrpSpPr>
              <p:grpSpPr>
                <a:xfrm>
                  <a:off x="233475" y="3076915"/>
                  <a:ext cx="709600" cy="417513"/>
                  <a:chOff x="395536" y="2747281"/>
                  <a:chExt cx="709600" cy="417513"/>
                </a:xfrm>
                <a:solidFill>
                  <a:sysClr val="window" lastClr="FFFFFF">
                    <a:lumMod val="50000"/>
                  </a:sysClr>
                </a:solidFill>
              </p:grpSpPr>
              <p:sp>
                <p:nvSpPr>
                  <p:cNvPr id="58" name="流程图: 联系 57"/>
                  <p:cNvSpPr/>
                  <p:nvPr/>
                </p:nvSpPr>
                <p:spPr bwMode="auto">
                  <a:xfrm>
                    <a:off x="395536" y="2782206"/>
                    <a:ext cx="358775" cy="354013"/>
                  </a:xfrm>
                  <a:prstGeom prst="flowChartConnector">
                    <a:avLst/>
                  </a:prstGeom>
                  <a:grpFill/>
                  <a:ln w="25400" cap="flat" cmpd="sng" algn="ctr">
                    <a:solidFill>
                      <a:sysClr val="windowText" lastClr="000000">
                        <a:lumMod val="65000"/>
                        <a:lumOff val="3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a:ea typeface="微软雅黑"/>
                      <a:cs typeface="微软雅黑"/>
                    </a:endParaRPr>
                  </a:p>
                </p:txBody>
              </p:sp>
              <p:cxnSp>
                <p:nvCxnSpPr>
                  <p:cNvPr id="59" name="直接连接符 58"/>
                  <p:cNvCxnSpPr/>
                  <p:nvPr/>
                </p:nvCxnSpPr>
                <p:spPr bwMode="auto">
                  <a:xfrm flipV="1">
                    <a:off x="754311" y="2747281"/>
                    <a:ext cx="0" cy="417513"/>
                  </a:xfrm>
                  <a:prstGeom prst="line">
                    <a:avLst/>
                  </a:prstGeom>
                  <a:grpFill/>
                  <a:ln w="38100" cap="flat" cmpd="sng" algn="ctr">
                    <a:solidFill>
                      <a:sysClr val="windowText" lastClr="000000">
                        <a:lumMod val="65000"/>
                        <a:lumOff val="35000"/>
                      </a:sysClr>
                    </a:solidFill>
                    <a:prstDash val="solid"/>
                  </a:ln>
                  <a:effectLst/>
                </p:spPr>
              </p:cxnSp>
              <p:cxnSp>
                <p:nvCxnSpPr>
                  <p:cNvPr id="60" name="直接连接符 59"/>
                  <p:cNvCxnSpPr>
                    <a:stCxn id="58" idx="6"/>
                  </p:cNvCxnSpPr>
                  <p:nvPr/>
                </p:nvCxnSpPr>
                <p:spPr bwMode="auto">
                  <a:xfrm flipV="1">
                    <a:off x="754311" y="2956037"/>
                    <a:ext cx="350825" cy="3176"/>
                  </a:xfrm>
                  <a:prstGeom prst="line">
                    <a:avLst/>
                  </a:prstGeom>
                  <a:grpFill/>
                  <a:ln w="38100" cap="flat" cmpd="sng" algn="ctr">
                    <a:solidFill>
                      <a:sysClr val="windowText" lastClr="000000">
                        <a:lumMod val="65000"/>
                        <a:lumOff val="35000"/>
                      </a:sysClr>
                    </a:solidFill>
                    <a:prstDash val="solid"/>
                  </a:ln>
                  <a:effectLst/>
                </p:spPr>
              </p:cxnSp>
            </p:grpSp>
            <p:sp>
              <p:nvSpPr>
                <p:cNvPr id="51" name="矩形 50"/>
                <p:cNvSpPr/>
                <p:nvPr/>
              </p:nvSpPr>
              <p:spPr bwMode="auto">
                <a:xfrm>
                  <a:off x="3643512" y="4503875"/>
                  <a:ext cx="568448" cy="246221"/>
                </a:xfrm>
                <a:prstGeom prst="rect">
                  <a:avLst/>
                </a:prstGeom>
                <a:noFill/>
                <a:ln w="9525" cap="flat" cmpd="sng" algn="ctr">
                  <a:solidFill>
                    <a:sysClr val="windowText" lastClr="000000">
                      <a:lumMod val="65000"/>
                      <a:lumOff val="35000"/>
                    </a:sys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000" b="0" i="0" u="none" strike="noStrike" kern="0" cap="none" spc="0" normalizeH="0" baseline="0" noProof="0" dirty="0" smtClean="0">
                      <a:ln>
                        <a:noFill/>
                      </a:ln>
                      <a:solidFill>
                        <a:prstClr val="black"/>
                      </a:solidFill>
                      <a:effectLst/>
                      <a:uLnTx/>
                      <a:uFillTx/>
                      <a:latin typeface="微软雅黑"/>
                      <a:ea typeface="微软雅黑"/>
                      <a:cs typeface="微软雅黑"/>
                    </a:rPr>
                    <a:t>PWR</a:t>
                  </a:r>
                  <a:endParaRPr kumimoji="0" lang="zh-CN" altLang="en-US" sz="1000" b="0" i="0" u="none" strike="noStrike" kern="0" cap="none" spc="0" normalizeH="0" baseline="0" noProof="0" dirty="0" smtClean="0">
                    <a:ln>
                      <a:noFill/>
                    </a:ln>
                    <a:solidFill>
                      <a:prstClr val="black"/>
                    </a:solidFill>
                    <a:effectLst/>
                    <a:uLnTx/>
                    <a:uFillTx/>
                    <a:latin typeface="微软雅黑"/>
                    <a:ea typeface="微软雅黑"/>
                    <a:cs typeface="微软雅黑"/>
                  </a:endParaRPr>
                </a:p>
              </p:txBody>
            </p:sp>
            <p:sp>
              <p:nvSpPr>
                <p:cNvPr id="52" name="矩形 51"/>
                <p:cNvSpPr/>
                <p:nvPr/>
              </p:nvSpPr>
              <p:spPr bwMode="auto">
                <a:xfrm>
                  <a:off x="3643512" y="2918994"/>
                  <a:ext cx="568448" cy="246221"/>
                </a:xfrm>
                <a:prstGeom prst="rect">
                  <a:avLst/>
                </a:prstGeom>
                <a:noFill/>
                <a:ln w="9525" cap="flat" cmpd="sng" algn="ctr">
                  <a:solidFill>
                    <a:sysClr val="windowText" lastClr="000000">
                      <a:lumMod val="65000"/>
                      <a:lumOff val="35000"/>
                    </a:sys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000" b="0" i="0" u="none" strike="noStrike" kern="0" cap="none" spc="0" normalizeH="0" baseline="0" noProof="0" dirty="0" smtClean="0">
                      <a:ln>
                        <a:noFill/>
                      </a:ln>
                      <a:solidFill>
                        <a:prstClr val="black"/>
                      </a:solidFill>
                      <a:effectLst/>
                      <a:uLnTx/>
                      <a:uFillTx/>
                      <a:latin typeface="微软雅黑"/>
                      <a:ea typeface="微软雅黑"/>
                      <a:cs typeface="微软雅黑"/>
                    </a:rPr>
                    <a:t>IIS</a:t>
                  </a:r>
                  <a:endParaRPr kumimoji="0" lang="zh-CN" altLang="en-US" sz="1000" b="0" i="0" u="none" strike="noStrike" kern="0" cap="none" spc="0" normalizeH="0" baseline="0" noProof="0" dirty="0" smtClean="0">
                    <a:ln>
                      <a:noFill/>
                    </a:ln>
                    <a:solidFill>
                      <a:prstClr val="black"/>
                    </a:solidFill>
                    <a:effectLst/>
                    <a:uLnTx/>
                    <a:uFillTx/>
                    <a:latin typeface="微软雅黑"/>
                    <a:ea typeface="微软雅黑"/>
                    <a:cs typeface="微软雅黑"/>
                  </a:endParaRPr>
                </a:p>
              </p:txBody>
            </p:sp>
            <p:sp>
              <p:nvSpPr>
                <p:cNvPr id="53" name="矩形 52"/>
                <p:cNvSpPr/>
                <p:nvPr/>
              </p:nvSpPr>
              <p:spPr bwMode="auto">
                <a:xfrm>
                  <a:off x="3643512" y="3899937"/>
                  <a:ext cx="568448" cy="246221"/>
                </a:xfrm>
                <a:prstGeom prst="rect">
                  <a:avLst/>
                </a:prstGeom>
                <a:noFill/>
                <a:ln w="9525" cap="flat" cmpd="sng" algn="ctr">
                  <a:solidFill>
                    <a:sysClr val="windowText" lastClr="000000">
                      <a:lumMod val="65000"/>
                      <a:lumOff val="35000"/>
                    </a:sys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000" b="0" i="0" u="none" strike="noStrike" kern="0" cap="none" spc="0" normalizeH="0" baseline="0" noProof="0" dirty="0" smtClean="0">
                      <a:ln>
                        <a:noFill/>
                      </a:ln>
                      <a:solidFill>
                        <a:prstClr val="black"/>
                      </a:solidFill>
                      <a:effectLst/>
                      <a:uLnTx/>
                      <a:uFillTx/>
                      <a:latin typeface="微软雅黑"/>
                      <a:ea typeface="微软雅黑"/>
                      <a:cs typeface="微软雅黑"/>
                    </a:rPr>
                    <a:t>IIC</a:t>
                  </a:r>
                  <a:endParaRPr kumimoji="0" lang="zh-CN" altLang="en-US" sz="1000" b="0" i="0" u="none" strike="noStrike" kern="0" cap="none" spc="0" normalizeH="0" baseline="0" noProof="0" dirty="0" smtClean="0">
                    <a:ln>
                      <a:noFill/>
                    </a:ln>
                    <a:solidFill>
                      <a:prstClr val="black"/>
                    </a:solidFill>
                    <a:effectLst/>
                    <a:uLnTx/>
                    <a:uFillTx/>
                    <a:latin typeface="微软雅黑"/>
                    <a:ea typeface="微软雅黑"/>
                    <a:cs typeface="微软雅黑"/>
                  </a:endParaRPr>
                </a:p>
              </p:txBody>
            </p:sp>
            <p:sp>
              <p:nvSpPr>
                <p:cNvPr id="54" name="矩形 53"/>
                <p:cNvSpPr/>
                <p:nvPr/>
              </p:nvSpPr>
              <p:spPr bwMode="auto">
                <a:xfrm>
                  <a:off x="2404145" y="2694149"/>
                  <a:ext cx="568448" cy="246221"/>
                </a:xfrm>
                <a:prstGeom prst="rect">
                  <a:avLst/>
                </a:prstGeom>
                <a:noFill/>
                <a:ln w="9525" cap="flat" cmpd="sng" algn="ctr">
                  <a:solidFill>
                    <a:sysClr val="windowText" lastClr="000000">
                      <a:lumMod val="65000"/>
                      <a:lumOff val="35000"/>
                    </a:sys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000" b="0" i="0" u="none" strike="noStrike" kern="0" cap="none" spc="0" normalizeH="0" baseline="0" noProof="0" dirty="0" smtClean="0">
                      <a:ln>
                        <a:noFill/>
                      </a:ln>
                      <a:solidFill>
                        <a:prstClr val="black"/>
                      </a:solidFill>
                      <a:effectLst/>
                      <a:uLnTx/>
                      <a:uFillTx/>
                      <a:latin typeface="微软雅黑"/>
                      <a:ea typeface="微软雅黑"/>
                      <a:cs typeface="微软雅黑"/>
                    </a:rPr>
                    <a:t>IIS</a:t>
                  </a:r>
                  <a:endParaRPr kumimoji="0" lang="zh-CN" altLang="en-US" sz="1000" b="0" i="0" u="none" strike="noStrike" kern="0" cap="none" spc="0" normalizeH="0" baseline="0" noProof="0" dirty="0" smtClean="0">
                    <a:ln>
                      <a:noFill/>
                    </a:ln>
                    <a:solidFill>
                      <a:prstClr val="black"/>
                    </a:solidFill>
                    <a:effectLst/>
                    <a:uLnTx/>
                    <a:uFillTx/>
                    <a:latin typeface="微软雅黑"/>
                    <a:ea typeface="微软雅黑"/>
                    <a:cs typeface="微软雅黑"/>
                  </a:endParaRPr>
                </a:p>
              </p:txBody>
            </p:sp>
            <p:sp>
              <p:nvSpPr>
                <p:cNvPr id="55" name="矩形 54"/>
                <p:cNvSpPr/>
                <p:nvPr/>
              </p:nvSpPr>
              <p:spPr>
                <a:xfrm>
                  <a:off x="1017369" y="2475150"/>
                  <a:ext cx="935037" cy="1216308"/>
                </a:xfrm>
                <a:prstGeom prst="rect">
                  <a:avLst/>
                </a:prstGeom>
                <a:solidFill>
                  <a:srgbClr val="F79646">
                    <a:lumMod val="75000"/>
                  </a:srgbClr>
                </a:solidFill>
                <a:ln w="25400" cap="flat" cmpd="sng" algn="ctr">
                  <a:solidFill>
                    <a:srgbClr val="F79646">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b="1" kern="0" noProof="0" dirty="0" smtClean="0">
                      <a:solidFill>
                        <a:prstClr val="black"/>
                      </a:solidFill>
                      <a:latin typeface="微软雅黑"/>
                      <a:ea typeface="微软雅黑"/>
                      <a:cs typeface="微软雅黑"/>
                    </a:rPr>
                    <a:t>Multi</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dirty="0" err="1">
                      <a:ln>
                        <a:noFill/>
                      </a:ln>
                      <a:solidFill>
                        <a:prstClr val="black"/>
                      </a:solidFill>
                      <a:effectLst/>
                      <a:uLnTx/>
                      <a:uFillTx/>
                      <a:latin typeface="微软雅黑"/>
                      <a:ea typeface="微软雅黑"/>
                      <a:cs typeface="微软雅黑"/>
                    </a:rPr>
                    <a:t>Ch</a:t>
                  </a:r>
                  <a:endParaRPr kumimoji="0" lang="en-US" altLang="zh-CN" sz="1800" b="1" i="0" u="none" strike="noStrike" kern="0" cap="none" spc="0" normalizeH="0" baseline="0" noProof="0" dirty="0" smtClean="0">
                    <a:ln>
                      <a:noFill/>
                    </a:ln>
                    <a:solidFill>
                      <a:prstClr val="black"/>
                    </a:solidFill>
                    <a:effectLst/>
                    <a:uLnTx/>
                    <a:uFillTx/>
                    <a:latin typeface="微软雅黑"/>
                    <a:ea typeface="微软雅黑"/>
                    <a:cs typeface="微软雅黑"/>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smtClean="0">
                      <a:ln>
                        <a:noFill/>
                      </a:ln>
                      <a:solidFill>
                        <a:prstClr val="black"/>
                      </a:solidFill>
                      <a:effectLst/>
                      <a:uLnTx/>
                      <a:uFillTx/>
                      <a:latin typeface="微软雅黑"/>
                      <a:ea typeface="微软雅黑"/>
                      <a:cs typeface="微软雅黑"/>
                    </a:rPr>
                    <a:t>Codec</a:t>
                  </a:r>
                  <a:endParaRPr kumimoji="0" lang="zh-CN" altLang="en-US" sz="1800" b="1" i="0" u="none" strike="noStrike" kern="0" cap="none" spc="0" normalizeH="0" baseline="0" noProof="0" dirty="0">
                    <a:ln>
                      <a:noFill/>
                    </a:ln>
                    <a:solidFill>
                      <a:prstClr val="black"/>
                    </a:solidFill>
                    <a:effectLst/>
                    <a:uLnTx/>
                    <a:uFillTx/>
                    <a:latin typeface="微软雅黑"/>
                    <a:ea typeface="微软雅黑"/>
                    <a:cs typeface="微软雅黑"/>
                  </a:endParaRPr>
                </a:p>
              </p:txBody>
            </p:sp>
            <p:sp>
              <p:nvSpPr>
                <p:cNvPr id="56" name="左右箭头 55"/>
                <p:cNvSpPr/>
                <p:nvPr/>
              </p:nvSpPr>
              <p:spPr bwMode="auto">
                <a:xfrm>
                  <a:off x="1954678" y="3160453"/>
                  <a:ext cx="451739" cy="733663"/>
                </a:xfrm>
                <a:prstGeom prst="leftRightArrow">
                  <a:avLst/>
                </a:prstGeom>
                <a:noFill/>
                <a:ln w="9525" cap="flat" cmpd="sng" algn="ctr">
                  <a:solidFill>
                    <a:sysClr val="windowText" lastClr="000000">
                      <a:lumMod val="65000"/>
                      <a:lumOff val="35000"/>
                    </a:sys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a:ea typeface="微软雅黑"/>
                    <a:cs typeface="微软雅黑"/>
                  </a:endParaRPr>
                </a:p>
              </p:txBody>
            </p:sp>
            <p:sp>
              <p:nvSpPr>
                <p:cNvPr id="57" name="左右箭头 56"/>
                <p:cNvSpPr/>
                <p:nvPr/>
              </p:nvSpPr>
              <p:spPr bwMode="auto">
                <a:xfrm>
                  <a:off x="1954678" y="4347829"/>
                  <a:ext cx="451739" cy="733663"/>
                </a:xfrm>
                <a:prstGeom prst="leftRightArrow">
                  <a:avLst/>
                </a:prstGeom>
                <a:noFill/>
                <a:ln w="9525" cap="flat" cmpd="sng" algn="ctr">
                  <a:solidFill>
                    <a:sysClr val="windowText" lastClr="000000">
                      <a:lumMod val="65000"/>
                      <a:lumOff val="35000"/>
                    </a:sys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a:ea typeface="微软雅黑"/>
                    <a:cs typeface="微软雅黑"/>
                  </a:endParaRPr>
                </a:p>
              </p:txBody>
            </p:sp>
          </p:grpSp>
          <p:sp>
            <p:nvSpPr>
              <p:cNvPr id="36" name="流程图: 联系 35"/>
              <p:cNvSpPr/>
              <p:nvPr/>
            </p:nvSpPr>
            <p:spPr bwMode="auto">
              <a:xfrm>
                <a:off x="306738" y="3364769"/>
                <a:ext cx="358775" cy="354013"/>
              </a:xfrm>
              <a:prstGeom prst="flowChartConnector">
                <a:avLst/>
              </a:prstGeom>
              <a:solidFill>
                <a:sysClr val="window" lastClr="FFFFFF">
                  <a:lumMod val="50000"/>
                </a:sysClr>
              </a:solidFill>
              <a:ln w="25400" cap="flat" cmpd="sng" algn="ctr">
                <a:solidFill>
                  <a:sysClr val="windowText" lastClr="000000">
                    <a:lumMod val="65000"/>
                    <a:lumOff val="3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a:ea typeface="微软雅黑"/>
                  <a:cs typeface="微软雅黑"/>
                </a:endParaRPr>
              </a:p>
            </p:txBody>
          </p:sp>
          <p:cxnSp>
            <p:nvCxnSpPr>
              <p:cNvPr id="37" name="直接连接符 36"/>
              <p:cNvCxnSpPr>
                <a:stCxn id="36" idx="6"/>
              </p:cNvCxnSpPr>
              <p:nvPr/>
            </p:nvCxnSpPr>
            <p:spPr bwMode="auto">
              <a:xfrm flipV="1">
                <a:off x="665513" y="3538600"/>
                <a:ext cx="350825" cy="3176"/>
              </a:xfrm>
              <a:prstGeom prst="line">
                <a:avLst/>
              </a:prstGeom>
              <a:solidFill>
                <a:sysClr val="window" lastClr="FFFFFF">
                  <a:lumMod val="50000"/>
                </a:sysClr>
              </a:solidFill>
              <a:ln w="38100" cap="flat" cmpd="sng" algn="ctr">
                <a:solidFill>
                  <a:sysClr val="windowText" lastClr="000000">
                    <a:lumMod val="65000"/>
                    <a:lumOff val="35000"/>
                  </a:sysClr>
                </a:solidFill>
                <a:prstDash val="solid"/>
              </a:ln>
              <a:effectLst/>
            </p:spPr>
          </p:cxnSp>
          <p:cxnSp>
            <p:nvCxnSpPr>
              <p:cNvPr id="38" name="直接连接符 37"/>
              <p:cNvCxnSpPr/>
              <p:nvPr/>
            </p:nvCxnSpPr>
            <p:spPr bwMode="auto">
              <a:xfrm flipV="1">
                <a:off x="665513" y="3329844"/>
                <a:ext cx="0" cy="417513"/>
              </a:xfrm>
              <a:prstGeom prst="line">
                <a:avLst/>
              </a:prstGeom>
              <a:solidFill>
                <a:sysClr val="window" lastClr="FFFFFF">
                  <a:lumMod val="50000"/>
                </a:sysClr>
              </a:solidFill>
              <a:ln w="38100" cap="flat" cmpd="sng" algn="ctr">
                <a:solidFill>
                  <a:sysClr val="windowText" lastClr="000000">
                    <a:lumMod val="65000"/>
                    <a:lumOff val="35000"/>
                  </a:sysClr>
                </a:solidFill>
                <a:prstDash val="solid"/>
              </a:ln>
              <a:effectLst/>
            </p:spPr>
          </p:cxnSp>
          <p:sp>
            <p:nvSpPr>
              <p:cNvPr id="39" name="流程图: 联系 38"/>
              <p:cNvSpPr/>
              <p:nvPr/>
            </p:nvSpPr>
            <p:spPr bwMode="auto">
              <a:xfrm>
                <a:off x="279640" y="4768371"/>
                <a:ext cx="358775" cy="354013"/>
              </a:xfrm>
              <a:prstGeom prst="flowChartConnector">
                <a:avLst/>
              </a:prstGeom>
              <a:solidFill>
                <a:sysClr val="window" lastClr="FFFFFF">
                  <a:lumMod val="50000"/>
                </a:sysClr>
              </a:solidFill>
              <a:ln w="25400" cap="flat" cmpd="sng" algn="ctr">
                <a:solidFill>
                  <a:sysClr val="windowText" lastClr="000000">
                    <a:lumMod val="65000"/>
                    <a:lumOff val="3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a:ea typeface="微软雅黑"/>
                  <a:cs typeface="微软雅黑"/>
                </a:endParaRPr>
              </a:p>
            </p:txBody>
          </p:sp>
          <p:cxnSp>
            <p:nvCxnSpPr>
              <p:cNvPr id="40" name="直接连接符 39"/>
              <p:cNvCxnSpPr/>
              <p:nvPr/>
            </p:nvCxnSpPr>
            <p:spPr bwMode="auto">
              <a:xfrm flipV="1">
                <a:off x="638415" y="4733446"/>
                <a:ext cx="0" cy="417513"/>
              </a:xfrm>
              <a:prstGeom prst="line">
                <a:avLst/>
              </a:prstGeom>
              <a:solidFill>
                <a:sysClr val="window" lastClr="FFFFFF">
                  <a:lumMod val="50000"/>
                </a:sysClr>
              </a:solidFill>
              <a:ln w="38100" cap="flat" cmpd="sng" algn="ctr">
                <a:solidFill>
                  <a:sysClr val="windowText" lastClr="000000">
                    <a:lumMod val="65000"/>
                    <a:lumOff val="35000"/>
                  </a:sysClr>
                </a:solidFill>
                <a:prstDash val="solid"/>
              </a:ln>
              <a:effectLst/>
            </p:spPr>
          </p:cxnSp>
          <p:cxnSp>
            <p:nvCxnSpPr>
              <p:cNvPr id="41" name="直接连接符 40"/>
              <p:cNvCxnSpPr>
                <a:stCxn id="39" idx="6"/>
              </p:cNvCxnSpPr>
              <p:nvPr/>
            </p:nvCxnSpPr>
            <p:spPr bwMode="auto">
              <a:xfrm flipV="1">
                <a:off x="638415" y="4942202"/>
                <a:ext cx="350825" cy="3176"/>
              </a:xfrm>
              <a:prstGeom prst="line">
                <a:avLst/>
              </a:prstGeom>
              <a:solidFill>
                <a:sysClr val="window" lastClr="FFFFFF">
                  <a:lumMod val="50000"/>
                </a:sysClr>
              </a:solidFill>
              <a:ln w="38100" cap="flat" cmpd="sng" algn="ctr">
                <a:solidFill>
                  <a:sysClr val="windowText" lastClr="000000">
                    <a:lumMod val="65000"/>
                    <a:lumOff val="35000"/>
                  </a:sysClr>
                </a:solidFill>
                <a:prstDash val="solid"/>
              </a:ln>
              <a:effectLst/>
            </p:spPr>
          </p:cxnSp>
        </p:grpSp>
        <p:sp>
          <p:nvSpPr>
            <p:cNvPr id="72" name="矩形 71"/>
            <p:cNvSpPr/>
            <p:nvPr/>
          </p:nvSpPr>
          <p:spPr>
            <a:xfrm>
              <a:off x="3708399" y="4792139"/>
              <a:ext cx="592667" cy="246221"/>
            </a:xfrm>
            <a:prstGeom prst="rect">
              <a:avLst/>
            </a:prstGeom>
            <a:noFill/>
            <a:ln w="9525" cap="flat" cmpd="sng" algn="ctr">
              <a:solidFill>
                <a:sysClr val="windowText" lastClr="000000">
                  <a:lumMod val="65000"/>
                  <a:lumOff val="35000"/>
                </a:sys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fontAlgn="base">
                <a:spcBef>
                  <a:spcPct val="0"/>
                </a:spcBef>
                <a:spcAft>
                  <a:spcPct val="0"/>
                </a:spcAft>
              </a:pPr>
              <a:endParaRPr lang="zh-CN" altLang="en-US" sz="1000" kern="0">
                <a:solidFill>
                  <a:prstClr val="black"/>
                </a:solidFill>
                <a:latin typeface="微软雅黑"/>
                <a:ea typeface="微软雅黑"/>
                <a:cs typeface="微软雅黑"/>
              </a:endParaRPr>
            </a:p>
          </p:txBody>
        </p:sp>
      </p:grpSp>
    </p:spTree>
    <p:extLst>
      <p:ext uri="{BB962C8B-B14F-4D97-AF65-F5344CB8AC3E}">
        <p14:creationId xmlns:p14="http://schemas.microsoft.com/office/powerpoint/2010/main" val="4255031786"/>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fade">
                                      <p:cBhvr>
                                        <p:cTn id="25"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bwMode="auto">
          <a:xfrm>
            <a:off x="197892" y="324496"/>
            <a:ext cx="3792601" cy="714875"/>
          </a:xfrm>
          <a:prstGeom prst="rect">
            <a:avLst/>
          </a:prstGeom>
          <a:noFill/>
        </p:spPr>
        <p:txBody>
          <a:bodyPr lIns="0" rIns="72000" anchor="t" anchorCtr="0"/>
          <a:lstStyle>
            <a:lvl1pPr algn="l" defTabSz="914963" rtl="0" eaLnBrk="1" fontAlgn="base" hangingPunct="1">
              <a:spcBef>
                <a:spcPct val="0"/>
              </a:spcBef>
              <a:spcAft>
                <a:spcPct val="0"/>
              </a:spcAft>
              <a:defRPr kumimoji="1" lang="zh-CN" altLang="en-US" sz="4021" b="1" kern="1200">
                <a:solidFill>
                  <a:schemeClr val="tx1"/>
                </a:solidFill>
                <a:latin typeface="+mj-ea"/>
                <a:ea typeface="+mj-ea"/>
                <a:cs typeface="+mj-cs"/>
              </a:defRPr>
            </a:lvl1pPr>
            <a:lvl2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2pPr>
            <a:lvl3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3pPr>
            <a:lvl4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4pPr>
            <a:lvl5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5pPr>
            <a:lvl6pPr marL="437723"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6pPr>
            <a:lvl7pPr marL="875447"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7pPr>
            <a:lvl8pPr marL="1313170"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8pPr>
            <a:lvl9pPr marL="1750893"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9pPr>
          </a:lstStyle>
          <a:p>
            <a:r>
              <a:rPr lang="zh-CN" altLang="en-US" sz="3600" b="0" dirty="0" smtClean="0">
                <a:solidFill>
                  <a:schemeClr val="bg1"/>
                </a:solidFill>
                <a:latin typeface="微软雅黑" panose="020B0503020204020204" pitchFamily="34" charset="-122"/>
                <a:ea typeface="微软雅黑" panose="020B0503020204020204" pitchFamily="34" charset="-122"/>
              </a:rPr>
              <a:t>信号处理模块尺寸</a:t>
            </a:r>
            <a:endParaRPr lang="zh-CN" altLang="en-US" sz="3600" b="0" dirty="0">
              <a:solidFill>
                <a:schemeClr val="bg1"/>
              </a:solidFill>
              <a:latin typeface="微软雅黑" panose="020B0503020204020204" pitchFamily="34" charset="-122"/>
              <a:ea typeface="微软雅黑" panose="020B0503020204020204" pitchFamily="34" charset="-122"/>
            </a:endParaRPr>
          </a:p>
        </p:txBody>
      </p:sp>
      <p:sp>
        <p:nvSpPr>
          <p:cNvPr id="3" name="内容占位符 2"/>
          <p:cNvSpPr txBox="1">
            <a:spLocks/>
          </p:cNvSpPr>
          <p:nvPr/>
        </p:nvSpPr>
        <p:spPr>
          <a:xfrm>
            <a:off x="0" y="1159329"/>
            <a:ext cx="8817429" cy="5471820"/>
          </a:xfrm>
          <a:prstGeom prst="rect">
            <a:avLst/>
          </a:prstGeom>
        </p:spPr>
        <p:txBody>
          <a:bodyPr/>
          <a:lstStyle>
            <a:lvl1pPr marL="343491" indent="-343491" algn="l" defTabSz="914963" rtl="0" eaLnBrk="1" fontAlgn="base" hangingPunct="1">
              <a:spcBef>
                <a:spcPct val="20000"/>
              </a:spcBef>
              <a:spcAft>
                <a:spcPct val="0"/>
              </a:spcAft>
              <a:buChar char="•"/>
              <a:defRPr kumimoji="1" sz="2681">
                <a:solidFill>
                  <a:schemeClr val="tx1"/>
                </a:solidFill>
                <a:latin typeface="+mn-lt"/>
                <a:ea typeface="+mn-ea"/>
                <a:cs typeface="+mn-cs"/>
              </a:defRPr>
            </a:lvl1pPr>
            <a:lvl2pPr marL="743218" indent="-285736" algn="l" defTabSz="914963" rtl="0" eaLnBrk="1" fontAlgn="base" hangingPunct="1">
              <a:spcBef>
                <a:spcPct val="20000"/>
              </a:spcBef>
              <a:spcAft>
                <a:spcPct val="0"/>
              </a:spcAft>
              <a:buChar char="–"/>
              <a:defRPr kumimoji="1" sz="2489">
                <a:solidFill>
                  <a:schemeClr val="tx1"/>
                </a:solidFill>
                <a:latin typeface="+mn-lt"/>
                <a:ea typeface="+mn-ea"/>
              </a:defRPr>
            </a:lvl2pPr>
            <a:lvl3pPr marL="1142944" indent="-227981" algn="l" defTabSz="914963" rtl="0" eaLnBrk="1" fontAlgn="base" hangingPunct="1">
              <a:spcBef>
                <a:spcPct val="20000"/>
              </a:spcBef>
              <a:spcAft>
                <a:spcPct val="0"/>
              </a:spcAft>
              <a:buChar char="•"/>
              <a:defRPr kumimoji="1" sz="2298">
                <a:solidFill>
                  <a:schemeClr val="tx1"/>
                </a:solidFill>
                <a:latin typeface="+mn-lt"/>
                <a:ea typeface="+mn-ea"/>
              </a:defRPr>
            </a:lvl3pPr>
            <a:lvl4pPr marL="1600426" indent="-229501" algn="l" defTabSz="914963" rtl="0" eaLnBrk="1" fontAlgn="base" hangingPunct="1">
              <a:spcBef>
                <a:spcPct val="20000"/>
              </a:spcBef>
              <a:spcAft>
                <a:spcPct val="0"/>
              </a:spcAft>
              <a:buChar char="–"/>
              <a:defRPr kumimoji="1" sz="2011">
                <a:solidFill>
                  <a:schemeClr val="tx1"/>
                </a:solidFill>
                <a:latin typeface="+mn-lt"/>
                <a:ea typeface="+mn-ea"/>
              </a:defRPr>
            </a:lvl4pPr>
            <a:lvl5pPr marL="2057907" indent="-229501" algn="l" defTabSz="914963" rtl="0" eaLnBrk="1" fontAlgn="base" hangingPunct="1">
              <a:spcBef>
                <a:spcPct val="20000"/>
              </a:spcBef>
              <a:spcAft>
                <a:spcPct val="0"/>
              </a:spcAft>
              <a:buChar char="»"/>
              <a:defRPr kumimoji="1" sz="2011">
                <a:solidFill>
                  <a:schemeClr val="tx1"/>
                </a:solidFill>
                <a:latin typeface="+mn-lt"/>
                <a:ea typeface="+mn-ea"/>
              </a:defRPr>
            </a:lvl5pPr>
            <a:lvl6pPr marL="2495631" indent="-229501" algn="l" defTabSz="914963" rtl="0" eaLnBrk="1" fontAlgn="base" hangingPunct="1">
              <a:spcBef>
                <a:spcPct val="20000"/>
              </a:spcBef>
              <a:spcAft>
                <a:spcPct val="0"/>
              </a:spcAft>
              <a:buChar char="»"/>
              <a:defRPr kumimoji="1" sz="2011">
                <a:solidFill>
                  <a:schemeClr val="tx1"/>
                </a:solidFill>
                <a:latin typeface="+mn-lt"/>
                <a:ea typeface="+mn-ea"/>
              </a:defRPr>
            </a:lvl6pPr>
            <a:lvl7pPr marL="2933354" indent="-229501" algn="l" defTabSz="914963" rtl="0" eaLnBrk="1" fontAlgn="base" hangingPunct="1">
              <a:spcBef>
                <a:spcPct val="20000"/>
              </a:spcBef>
              <a:spcAft>
                <a:spcPct val="0"/>
              </a:spcAft>
              <a:buChar char="»"/>
              <a:defRPr kumimoji="1" sz="2011">
                <a:solidFill>
                  <a:schemeClr val="tx1"/>
                </a:solidFill>
                <a:latin typeface="+mn-lt"/>
                <a:ea typeface="+mn-ea"/>
              </a:defRPr>
            </a:lvl7pPr>
            <a:lvl8pPr marL="3371077" indent="-229501" algn="l" defTabSz="914963" rtl="0" eaLnBrk="1" fontAlgn="base" hangingPunct="1">
              <a:spcBef>
                <a:spcPct val="20000"/>
              </a:spcBef>
              <a:spcAft>
                <a:spcPct val="0"/>
              </a:spcAft>
              <a:buChar char="»"/>
              <a:defRPr kumimoji="1" sz="2011">
                <a:solidFill>
                  <a:schemeClr val="tx1"/>
                </a:solidFill>
                <a:latin typeface="+mn-lt"/>
                <a:ea typeface="+mn-ea"/>
              </a:defRPr>
            </a:lvl8pPr>
            <a:lvl9pPr marL="3808800" indent="-229501" algn="l" defTabSz="914963" rtl="0" eaLnBrk="1" fontAlgn="base" hangingPunct="1">
              <a:spcBef>
                <a:spcPct val="20000"/>
              </a:spcBef>
              <a:spcAft>
                <a:spcPct val="0"/>
              </a:spcAft>
              <a:buChar char="»"/>
              <a:defRPr kumimoji="1" sz="2011">
                <a:solidFill>
                  <a:schemeClr val="tx1"/>
                </a:solidFill>
                <a:latin typeface="+mn-lt"/>
                <a:ea typeface="+mn-ea"/>
              </a:defRPr>
            </a:lvl9pPr>
          </a:lstStyle>
          <a:p>
            <a:endParaRPr lang="en-US" altLang="zh-CN" sz="3200" kern="0" dirty="0" smtClean="0">
              <a:latin typeface="+mj-ea"/>
            </a:endParaRPr>
          </a:p>
          <a:p>
            <a:endParaRPr lang="en-US" altLang="zh-CN" sz="3200" kern="0" dirty="0">
              <a:latin typeface="+mj-ea"/>
            </a:endParaRPr>
          </a:p>
          <a:p>
            <a:endParaRPr lang="en-US" altLang="zh-CN" sz="3200" kern="0" dirty="0" smtClean="0">
              <a:latin typeface="+mj-ea"/>
            </a:endParaRPr>
          </a:p>
          <a:p>
            <a:endParaRPr lang="en-US" altLang="zh-CN" sz="3200" kern="0" dirty="0">
              <a:latin typeface="+mj-ea"/>
            </a:endParaRPr>
          </a:p>
          <a:p>
            <a:endParaRPr lang="en-US" altLang="zh-CN" sz="2000" kern="0" dirty="0" smtClean="0">
              <a:latin typeface="+mj-ea"/>
            </a:endParaRPr>
          </a:p>
          <a:p>
            <a:endParaRPr lang="en-US" altLang="zh-CN" sz="3200" kern="0" dirty="0">
              <a:latin typeface="+mj-ea"/>
            </a:endParaRPr>
          </a:p>
          <a:p>
            <a:pPr lvl="2"/>
            <a:endParaRPr lang="en-US" altLang="zh-CN" sz="2209" kern="0" dirty="0">
              <a:latin typeface="+mj-ea"/>
            </a:endParaRPr>
          </a:p>
          <a:p>
            <a:pPr marL="0" indent="0">
              <a:buFontTx/>
              <a:buNone/>
            </a:pPr>
            <a:endParaRPr lang="en-US" altLang="zh-CN" sz="2924" kern="0" dirty="0" smtClean="0">
              <a:solidFill>
                <a:srgbClr val="0000FF"/>
              </a:solidFill>
              <a:latin typeface="方正大黑简体" pitchFamily="2" charset="-122"/>
              <a:ea typeface="方正大黑简体" pitchFamily="2" charset="-122"/>
            </a:endParaRPr>
          </a:p>
          <a:p>
            <a:pPr lvl="1"/>
            <a:endParaRPr lang="en-US" altLang="zh-CN" sz="2507" kern="0" dirty="0" smtClean="0">
              <a:solidFill>
                <a:srgbClr val="0000FF"/>
              </a:solidFill>
              <a:latin typeface="方正大黑简体" pitchFamily="2" charset="-122"/>
              <a:ea typeface="方正大黑简体" pitchFamily="2" charset="-122"/>
            </a:endParaRPr>
          </a:p>
          <a:p>
            <a:pPr lvl="1"/>
            <a:endParaRPr lang="en-US" altLang="zh-CN" sz="2507" kern="0" dirty="0" smtClean="0">
              <a:solidFill>
                <a:srgbClr val="0000FF"/>
              </a:solidFill>
              <a:latin typeface="方正大黑简体" pitchFamily="2" charset="-122"/>
              <a:ea typeface="方正大黑简体" pitchFamily="2" charset="-122"/>
            </a:endParaRPr>
          </a:p>
          <a:p>
            <a:pPr marL="457482" lvl="1" indent="0">
              <a:buNone/>
            </a:pPr>
            <a:r>
              <a:rPr lang="zh-CN" altLang="en-US" sz="2507" kern="0" dirty="0" smtClean="0">
                <a:solidFill>
                  <a:schemeClr val="bg1"/>
                </a:solidFill>
                <a:latin typeface="+mn-ea"/>
              </a:rPr>
              <a:t>注：以最终实物尺寸为准</a:t>
            </a:r>
            <a:endParaRPr lang="en-US" altLang="zh-CN" sz="2507" kern="0" dirty="0">
              <a:solidFill>
                <a:schemeClr val="bg1"/>
              </a:solidFill>
              <a:latin typeface="+mn-ea"/>
            </a:endParaRPr>
          </a:p>
        </p:txBody>
      </p:sp>
      <p:graphicFrame>
        <p:nvGraphicFramePr>
          <p:cNvPr id="4" name="表格 3"/>
          <p:cNvGraphicFramePr>
            <a:graphicFrameLocks noGrp="1"/>
          </p:cNvGraphicFramePr>
          <p:nvPr>
            <p:extLst>
              <p:ext uri="{D42A27DB-BD31-4B8C-83A1-F6EECF244321}">
                <p14:modId xmlns:p14="http://schemas.microsoft.com/office/powerpoint/2010/main" val="566780588"/>
              </p:ext>
            </p:extLst>
          </p:nvPr>
        </p:nvGraphicFramePr>
        <p:xfrm>
          <a:off x="581362" y="5207334"/>
          <a:ext cx="7300105" cy="936104"/>
        </p:xfrm>
        <a:graphic>
          <a:graphicData uri="http://schemas.openxmlformats.org/drawingml/2006/table">
            <a:tbl>
              <a:tblPr firstRow="1" bandRow="1">
                <a:tableStyleId>{B301B821-A1FF-4177-AEE7-76D212191A09}</a:tableStyleId>
              </a:tblPr>
              <a:tblGrid>
                <a:gridCol w="1523322"/>
                <a:gridCol w="1206817"/>
                <a:gridCol w="1428395"/>
                <a:gridCol w="1618249"/>
                <a:gridCol w="1523322"/>
              </a:tblGrid>
              <a:tr h="468052">
                <a:tc>
                  <a:txBody>
                    <a:bodyPr/>
                    <a:lstStyle/>
                    <a:p>
                      <a:pPr algn="ctr"/>
                      <a:r>
                        <a:rPr lang="zh-CN" altLang="en-US" sz="1800" dirty="0" smtClean="0"/>
                        <a:t>产品名称</a:t>
                      </a:r>
                      <a:endParaRPr lang="zh-CN" altLang="en-US" sz="1800" dirty="0">
                        <a:solidFill>
                          <a:schemeClr val="bg1"/>
                        </a:solidFill>
                        <a:latin typeface="+mj-ea"/>
                        <a:ea typeface="+mj-ea"/>
                      </a:endParaRPr>
                    </a:p>
                  </a:txBody>
                  <a:tcPr anchor="ctr"/>
                </a:tc>
                <a:tc>
                  <a:txBody>
                    <a:bodyPr/>
                    <a:lstStyle/>
                    <a:p>
                      <a:pPr algn="ctr"/>
                      <a:r>
                        <a:rPr lang="zh-CN" altLang="en-US" sz="1800" dirty="0" smtClean="0"/>
                        <a:t>型号</a:t>
                      </a:r>
                      <a:endParaRPr lang="zh-CN" altLang="en-US" sz="1800" dirty="0">
                        <a:solidFill>
                          <a:schemeClr val="bg1"/>
                        </a:solidFill>
                        <a:latin typeface="+mj-ea"/>
                        <a:ea typeface="+mj-ea"/>
                      </a:endParaRPr>
                    </a:p>
                  </a:txBody>
                  <a:tcPr anchor="ctr"/>
                </a:tc>
                <a:tc>
                  <a:txBody>
                    <a:bodyPr/>
                    <a:lstStyle/>
                    <a:p>
                      <a:pPr algn="ctr"/>
                      <a:r>
                        <a:rPr lang="zh-CN" altLang="en-US" sz="1800" dirty="0" smtClean="0"/>
                        <a:t>封装</a:t>
                      </a:r>
                      <a:endParaRPr lang="zh-CN" altLang="en-US" sz="1800" dirty="0">
                        <a:solidFill>
                          <a:schemeClr val="bg1"/>
                        </a:solidFill>
                        <a:latin typeface="+mj-ea"/>
                        <a:ea typeface="+mj-ea"/>
                      </a:endParaRPr>
                    </a:p>
                  </a:txBody>
                  <a:tcPr anchor="ctr"/>
                </a:tc>
                <a:tc>
                  <a:txBody>
                    <a:bodyPr/>
                    <a:lstStyle/>
                    <a:p>
                      <a:pPr algn="ctr"/>
                      <a:r>
                        <a:rPr lang="zh-CN" altLang="en-US" sz="1800" dirty="0" smtClean="0"/>
                        <a:t>尺寸</a:t>
                      </a:r>
                      <a:endParaRPr lang="zh-CN" altLang="en-US" sz="1800" dirty="0">
                        <a:solidFill>
                          <a:schemeClr val="bg1"/>
                        </a:solidFill>
                        <a:latin typeface="+mj-ea"/>
                        <a:ea typeface="+mj-ea"/>
                      </a:endParaRPr>
                    </a:p>
                  </a:txBody>
                  <a:tcPr anchor="ctr"/>
                </a:tc>
                <a:tc>
                  <a:txBody>
                    <a:bodyPr/>
                    <a:lstStyle/>
                    <a:p>
                      <a:pPr algn="ctr"/>
                      <a:r>
                        <a:rPr lang="zh-CN" altLang="en-US" sz="1800" dirty="0" smtClean="0"/>
                        <a:t>封装材料</a:t>
                      </a:r>
                      <a:endParaRPr lang="zh-CN" altLang="en-US" sz="1800" dirty="0">
                        <a:solidFill>
                          <a:schemeClr val="bg1"/>
                        </a:solidFill>
                        <a:latin typeface="+mj-ea"/>
                        <a:ea typeface="+mj-ea"/>
                      </a:endParaRPr>
                    </a:p>
                  </a:txBody>
                  <a:tcPr anchor="ctr"/>
                </a:tc>
              </a:tr>
              <a:tr h="468052">
                <a:tc>
                  <a:txBody>
                    <a:bodyPr/>
                    <a:lstStyle/>
                    <a:p>
                      <a:pPr algn="ctr"/>
                      <a:r>
                        <a:rPr lang="zh-CN" altLang="en-US" sz="1800" dirty="0" smtClean="0"/>
                        <a:t>净音模块</a:t>
                      </a:r>
                      <a:endParaRPr lang="zh-CN" altLang="en-US" sz="1800" dirty="0">
                        <a:solidFill>
                          <a:schemeClr val="bg1"/>
                        </a:solidFill>
                        <a:latin typeface="+mj-ea"/>
                        <a:ea typeface="+mj-ea"/>
                      </a:endParaRPr>
                    </a:p>
                  </a:txBody>
                  <a:tcPr anchor="ctr"/>
                </a:tc>
                <a:tc>
                  <a:txBody>
                    <a:bodyPr/>
                    <a:lstStyle/>
                    <a:p>
                      <a:pPr algn="ctr"/>
                      <a:r>
                        <a:rPr lang="en-US" altLang="zh-CN" sz="1800" dirty="0" smtClean="0"/>
                        <a:t>XF9000YE</a:t>
                      </a:r>
                      <a:endParaRPr lang="zh-CN" altLang="en-US" sz="1800" dirty="0">
                        <a:solidFill>
                          <a:schemeClr val="bg1"/>
                        </a:solidFill>
                        <a:latin typeface="+mj-ea"/>
                        <a:ea typeface="+mj-ea"/>
                      </a:endParaRPr>
                    </a:p>
                  </a:txBody>
                  <a:tcPr anchor="ctr"/>
                </a:tc>
                <a:tc>
                  <a:txBody>
                    <a:bodyPr/>
                    <a:lstStyle/>
                    <a:p>
                      <a:pPr algn="ctr"/>
                      <a:r>
                        <a:rPr lang="zh-CN" altLang="en-US" sz="1800" dirty="0" smtClean="0"/>
                        <a:t>模块</a:t>
                      </a:r>
                      <a:endParaRPr lang="zh-CN" altLang="en-US" sz="1800" dirty="0">
                        <a:solidFill>
                          <a:schemeClr val="bg1"/>
                        </a:solidFill>
                        <a:latin typeface="+mj-ea"/>
                        <a:ea typeface="+mj-ea"/>
                      </a:endParaRPr>
                    </a:p>
                  </a:txBody>
                  <a:tcPr anchor="ctr"/>
                </a:tc>
                <a:tc>
                  <a:txBody>
                    <a:bodyPr/>
                    <a:lstStyle/>
                    <a:p>
                      <a:pPr algn="ctr"/>
                      <a:r>
                        <a:rPr lang="en-US" altLang="zh-CN" sz="1800" dirty="0" smtClean="0"/>
                        <a:t>89x54mm</a:t>
                      </a:r>
                      <a:endParaRPr lang="zh-CN" altLang="en-US" sz="1800" dirty="0">
                        <a:solidFill>
                          <a:schemeClr val="bg1"/>
                        </a:solidFill>
                        <a:latin typeface="+mj-ea"/>
                        <a:ea typeface="+mj-ea"/>
                      </a:endParaRPr>
                    </a:p>
                  </a:txBody>
                  <a:tcPr anchor="ctr"/>
                </a:tc>
                <a:tc>
                  <a:txBody>
                    <a:bodyPr/>
                    <a:lstStyle/>
                    <a:p>
                      <a:pPr algn="ctr"/>
                      <a:r>
                        <a:rPr lang="en-US" altLang="zh-CN" sz="1800" dirty="0" err="1" smtClean="0"/>
                        <a:t>Pb</a:t>
                      </a:r>
                      <a:r>
                        <a:rPr lang="en-US" altLang="zh-CN" sz="1800" dirty="0" smtClean="0"/>
                        <a:t>-Free</a:t>
                      </a:r>
                      <a:endParaRPr lang="zh-CN" altLang="en-US" sz="1800" dirty="0">
                        <a:solidFill>
                          <a:schemeClr val="bg1"/>
                        </a:solidFill>
                        <a:latin typeface="+mj-ea"/>
                        <a:ea typeface="+mj-ea"/>
                      </a:endParaRPr>
                    </a:p>
                  </a:txBody>
                  <a:tcPr anchor="ctr"/>
                </a:tc>
              </a:tr>
            </a:tbl>
          </a:graphicData>
        </a:graphic>
      </p:graphicFrame>
      <p:sp>
        <p:nvSpPr>
          <p:cNvPr id="5" name="矩形 4"/>
          <p:cNvSpPr/>
          <p:nvPr/>
        </p:nvSpPr>
        <p:spPr bwMode="auto">
          <a:xfrm>
            <a:off x="2437093" y="2171700"/>
            <a:ext cx="4215168" cy="2514600"/>
          </a:xfrm>
          <a:prstGeom prst="rect">
            <a:avLst/>
          </a:prstGeom>
          <a:noFill/>
          <a:ln w="2857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55675" rtl="0" eaLnBrk="1" fontAlgn="base" latinLnBrk="0" hangingPunct="1">
              <a:lnSpc>
                <a:spcPct val="100000"/>
              </a:lnSpc>
              <a:spcBef>
                <a:spcPct val="0"/>
              </a:spcBef>
              <a:spcAft>
                <a:spcPct val="0"/>
              </a:spcAft>
              <a:buClrTx/>
              <a:buSzTx/>
              <a:buFontTx/>
              <a:buNone/>
              <a:tabLst/>
            </a:pPr>
            <a:endParaRPr kumimoji="0" lang="zh-CN" altLang="en-US" sz="1900" b="1" i="0" u="none" strike="noStrike" cap="none" normalizeH="0" baseline="0" smtClean="0">
              <a:ln>
                <a:noFill/>
              </a:ln>
              <a:solidFill>
                <a:schemeClr val="tx1"/>
              </a:solidFill>
              <a:effectLst/>
              <a:latin typeface="Times New Roman" pitchFamily="18" charset="0"/>
              <a:ea typeface="宋体" pitchFamily="2" charset="-122"/>
            </a:endParaRPr>
          </a:p>
        </p:txBody>
      </p:sp>
      <p:cxnSp>
        <p:nvCxnSpPr>
          <p:cNvPr id="6" name="直接箭头连接符 5"/>
          <p:cNvCxnSpPr/>
          <p:nvPr/>
        </p:nvCxnSpPr>
        <p:spPr bwMode="auto">
          <a:xfrm flipV="1">
            <a:off x="4129088" y="1878805"/>
            <a:ext cx="2523173" cy="2"/>
          </a:xfrm>
          <a:prstGeom prst="straightConnector1">
            <a:avLst/>
          </a:prstGeom>
          <a:noFill/>
          <a:ln w="9525" cap="flat" cmpd="sng" algn="ctr">
            <a:solidFill>
              <a:schemeClr val="bg1"/>
            </a:solidFill>
            <a:prstDash val="solid"/>
            <a:round/>
            <a:headEnd type="none" w="med" len="med"/>
            <a:tailEnd type="arrow"/>
          </a:ln>
          <a:effectLst/>
        </p:spPr>
      </p:cxnSp>
      <p:cxnSp>
        <p:nvCxnSpPr>
          <p:cNvPr id="7" name="直接连接符 6"/>
          <p:cNvCxnSpPr/>
          <p:nvPr/>
        </p:nvCxnSpPr>
        <p:spPr bwMode="auto">
          <a:xfrm>
            <a:off x="6680480" y="1628774"/>
            <a:ext cx="0" cy="500062"/>
          </a:xfrm>
          <a:prstGeom prst="line">
            <a:avLst/>
          </a:prstGeom>
          <a:noFill/>
          <a:ln w="9525" cap="flat" cmpd="sng" algn="ctr">
            <a:solidFill>
              <a:schemeClr val="bg1"/>
            </a:solidFill>
            <a:prstDash val="solid"/>
            <a:round/>
            <a:headEnd type="none" w="med" len="med"/>
            <a:tailEnd type="none" w="med" len="med"/>
          </a:ln>
          <a:effectLst/>
        </p:spPr>
      </p:cxnSp>
      <p:cxnSp>
        <p:nvCxnSpPr>
          <p:cNvPr id="8" name="直接箭头连接符 7"/>
          <p:cNvCxnSpPr/>
          <p:nvPr/>
        </p:nvCxnSpPr>
        <p:spPr bwMode="auto">
          <a:xfrm flipH="1">
            <a:off x="2437093" y="1878805"/>
            <a:ext cx="1896300" cy="0"/>
          </a:xfrm>
          <a:prstGeom prst="straightConnector1">
            <a:avLst/>
          </a:prstGeom>
          <a:noFill/>
          <a:ln w="9525" cap="flat" cmpd="sng" algn="ctr">
            <a:solidFill>
              <a:schemeClr val="bg1"/>
            </a:solidFill>
            <a:prstDash val="solid"/>
            <a:round/>
            <a:headEnd type="none" w="med" len="med"/>
            <a:tailEnd type="arrow"/>
          </a:ln>
          <a:effectLst/>
        </p:spPr>
      </p:cxnSp>
      <p:cxnSp>
        <p:nvCxnSpPr>
          <p:cNvPr id="9" name="直接连接符 8"/>
          <p:cNvCxnSpPr/>
          <p:nvPr/>
        </p:nvCxnSpPr>
        <p:spPr bwMode="auto">
          <a:xfrm>
            <a:off x="2437092" y="1628774"/>
            <a:ext cx="0" cy="500062"/>
          </a:xfrm>
          <a:prstGeom prst="line">
            <a:avLst/>
          </a:prstGeom>
          <a:noFill/>
          <a:ln w="9525" cap="flat" cmpd="sng" algn="ctr">
            <a:solidFill>
              <a:schemeClr val="bg1"/>
            </a:solidFill>
            <a:prstDash val="solid"/>
            <a:round/>
            <a:headEnd type="none" w="med" len="med"/>
            <a:tailEnd type="none" w="med" len="med"/>
          </a:ln>
          <a:effectLst/>
        </p:spPr>
      </p:cxnSp>
      <p:sp>
        <p:nvSpPr>
          <p:cNvPr id="10" name="TextBox 16"/>
          <p:cNvSpPr txBox="1"/>
          <p:nvPr/>
        </p:nvSpPr>
        <p:spPr>
          <a:xfrm>
            <a:off x="4543427" y="1571622"/>
            <a:ext cx="479702" cy="369332"/>
          </a:xfrm>
          <a:prstGeom prst="rect">
            <a:avLst/>
          </a:prstGeom>
          <a:noFill/>
          <a:ln w="57150">
            <a:noFill/>
          </a:ln>
        </p:spPr>
        <p:txBody>
          <a:bodyPr wrap="square" rtlCol="0">
            <a:spAutoFit/>
          </a:bodyPr>
          <a:lstStyle/>
          <a:p>
            <a:r>
              <a:rPr lang="en-US" altLang="zh-CN" b="0" dirty="0" smtClean="0">
                <a:solidFill>
                  <a:schemeClr val="bg1"/>
                </a:solidFill>
                <a:latin typeface="微软雅黑" pitchFamily="34" charset="-122"/>
                <a:ea typeface="微软雅黑" pitchFamily="34" charset="-122"/>
              </a:rPr>
              <a:t>89</a:t>
            </a:r>
            <a:endParaRPr lang="zh-CN" altLang="en-US" b="0" dirty="0" smtClean="0">
              <a:solidFill>
                <a:schemeClr val="bg1"/>
              </a:solidFill>
              <a:latin typeface="微软雅黑" pitchFamily="34" charset="-122"/>
              <a:ea typeface="微软雅黑" pitchFamily="34" charset="-122"/>
            </a:endParaRPr>
          </a:p>
        </p:txBody>
      </p:sp>
      <p:cxnSp>
        <p:nvCxnSpPr>
          <p:cNvPr id="11" name="直接箭头连接符 10"/>
          <p:cNvCxnSpPr/>
          <p:nvPr/>
        </p:nvCxnSpPr>
        <p:spPr bwMode="auto">
          <a:xfrm>
            <a:off x="2097229" y="3132408"/>
            <a:ext cx="1" cy="1553892"/>
          </a:xfrm>
          <a:prstGeom prst="straightConnector1">
            <a:avLst/>
          </a:prstGeom>
          <a:noFill/>
          <a:ln w="9525" cap="flat" cmpd="sng" algn="ctr">
            <a:solidFill>
              <a:schemeClr val="bg1"/>
            </a:solidFill>
            <a:prstDash val="solid"/>
            <a:round/>
            <a:headEnd type="none" w="med" len="med"/>
            <a:tailEnd type="arrow"/>
          </a:ln>
          <a:effectLst/>
        </p:spPr>
      </p:cxnSp>
      <p:cxnSp>
        <p:nvCxnSpPr>
          <p:cNvPr id="12" name="直接连接符 11"/>
          <p:cNvCxnSpPr/>
          <p:nvPr/>
        </p:nvCxnSpPr>
        <p:spPr bwMode="auto">
          <a:xfrm>
            <a:off x="1895687" y="4686300"/>
            <a:ext cx="421481" cy="0"/>
          </a:xfrm>
          <a:prstGeom prst="line">
            <a:avLst/>
          </a:prstGeom>
          <a:noFill/>
          <a:ln w="9525" cap="flat" cmpd="sng" algn="ctr">
            <a:solidFill>
              <a:schemeClr val="bg1"/>
            </a:solidFill>
            <a:prstDash val="solid"/>
            <a:round/>
            <a:headEnd type="none" w="med" len="med"/>
            <a:tailEnd type="none" w="med" len="med"/>
          </a:ln>
          <a:effectLst/>
        </p:spPr>
      </p:cxnSp>
      <p:cxnSp>
        <p:nvCxnSpPr>
          <p:cNvPr id="13" name="直接箭头连接符 12"/>
          <p:cNvCxnSpPr/>
          <p:nvPr/>
        </p:nvCxnSpPr>
        <p:spPr bwMode="auto">
          <a:xfrm flipV="1">
            <a:off x="2097229" y="2171701"/>
            <a:ext cx="1" cy="960707"/>
          </a:xfrm>
          <a:prstGeom prst="straightConnector1">
            <a:avLst/>
          </a:prstGeom>
          <a:noFill/>
          <a:ln w="9525" cap="flat" cmpd="sng" algn="ctr">
            <a:solidFill>
              <a:schemeClr val="bg1"/>
            </a:solidFill>
            <a:prstDash val="solid"/>
            <a:round/>
            <a:headEnd type="none" w="med" len="med"/>
            <a:tailEnd type="arrow"/>
          </a:ln>
          <a:effectLst/>
        </p:spPr>
      </p:cxnSp>
      <p:cxnSp>
        <p:nvCxnSpPr>
          <p:cNvPr id="14" name="直接连接符 13"/>
          <p:cNvCxnSpPr/>
          <p:nvPr/>
        </p:nvCxnSpPr>
        <p:spPr bwMode="auto">
          <a:xfrm>
            <a:off x="1877290" y="2171700"/>
            <a:ext cx="439878" cy="0"/>
          </a:xfrm>
          <a:prstGeom prst="line">
            <a:avLst/>
          </a:prstGeom>
          <a:noFill/>
          <a:ln w="9525" cap="flat" cmpd="sng" algn="ctr">
            <a:solidFill>
              <a:schemeClr val="bg1"/>
            </a:solidFill>
            <a:prstDash val="solid"/>
            <a:round/>
            <a:headEnd type="none" w="med" len="med"/>
            <a:tailEnd type="none" w="med" len="med"/>
          </a:ln>
          <a:effectLst/>
        </p:spPr>
      </p:cxnSp>
      <p:sp>
        <p:nvSpPr>
          <p:cNvPr id="15" name="TextBox 37"/>
          <p:cNvSpPr txBox="1"/>
          <p:nvPr/>
        </p:nvSpPr>
        <p:spPr>
          <a:xfrm rot="16200000">
            <a:off x="1582881" y="3244334"/>
            <a:ext cx="479702" cy="369332"/>
          </a:xfrm>
          <a:prstGeom prst="rect">
            <a:avLst/>
          </a:prstGeom>
          <a:noFill/>
          <a:ln w="57150">
            <a:noFill/>
          </a:ln>
        </p:spPr>
        <p:txBody>
          <a:bodyPr wrap="square" rtlCol="0">
            <a:spAutoFit/>
          </a:bodyPr>
          <a:lstStyle/>
          <a:p>
            <a:r>
              <a:rPr lang="en-US" altLang="zh-CN" dirty="0" smtClean="0">
                <a:solidFill>
                  <a:schemeClr val="bg1"/>
                </a:solidFill>
                <a:latin typeface="微软雅黑" pitchFamily="34" charset="-122"/>
                <a:ea typeface="微软雅黑" pitchFamily="34" charset="-122"/>
              </a:rPr>
              <a:t>54</a:t>
            </a:r>
            <a:endParaRPr lang="zh-CN" altLang="en-US" b="0" dirty="0" smtClean="0">
              <a:solidFill>
                <a:schemeClr val="bg1"/>
              </a:solidFill>
              <a:latin typeface="微软雅黑" pitchFamily="34" charset="-122"/>
              <a:ea typeface="微软雅黑" pitchFamily="34" charset="-122"/>
            </a:endParaRPr>
          </a:p>
        </p:txBody>
      </p:sp>
      <p:sp>
        <p:nvSpPr>
          <p:cNvPr id="16" name="椭圆 15"/>
          <p:cNvSpPr/>
          <p:nvPr/>
        </p:nvSpPr>
        <p:spPr bwMode="auto">
          <a:xfrm>
            <a:off x="2657475" y="2371725"/>
            <a:ext cx="285750" cy="280329"/>
          </a:xfrm>
          <a:prstGeom prst="ellipse">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55675" rtl="0" eaLnBrk="1" fontAlgn="base" latinLnBrk="0" hangingPunct="1">
              <a:lnSpc>
                <a:spcPct val="100000"/>
              </a:lnSpc>
              <a:spcBef>
                <a:spcPct val="0"/>
              </a:spcBef>
              <a:spcAft>
                <a:spcPct val="0"/>
              </a:spcAft>
              <a:buClrTx/>
              <a:buSzTx/>
              <a:buFontTx/>
              <a:buNone/>
              <a:tabLst/>
            </a:pPr>
            <a:endParaRPr kumimoji="0" lang="zh-CN" altLang="en-US" sz="19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17" name="椭圆 16"/>
          <p:cNvSpPr/>
          <p:nvPr/>
        </p:nvSpPr>
        <p:spPr bwMode="auto">
          <a:xfrm>
            <a:off x="6264586" y="4195762"/>
            <a:ext cx="285750" cy="280329"/>
          </a:xfrm>
          <a:prstGeom prst="ellipse">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55675" rtl="0" eaLnBrk="1" fontAlgn="base" latinLnBrk="0" hangingPunct="1">
              <a:lnSpc>
                <a:spcPct val="100000"/>
              </a:lnSpc>
              <a:spcBef>
                <a:spcPct val="0"/>
              </a:spcBef>
              <a:spcAft>
                <a:spcPct val="0"/>
              </a:spcAft>
              <a:buClrTx/>
              <a:buSzTx/>
              <a:buFontTx/>
              <a:buNone/>
              <a:tabLst/>
            </a:pPr>
            <a:endParaRPr kumimoji="0" lang="zh-CN" altLang="en-US" sz="19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18" name="TextBox 40"/>
          <p:cNvSpPr txBox="1"/>
          <p:nvPr/>
        </p:nvSpPr>
        <p:spPr>
          <a:xfrm>
            <a:off x="2972871" y="2327223"/>
            <a:ext cx="824744" cy="369332"/>
          </a:xfrm>
          <a:prstGeom prst="rect">
            <a:avLst/>
          </a:prstGeom>
          <a:noFill/>
          <a:ln w="57150">
            <a:noFill/>
          </a:ln>
        </p:spPr>
        <p:txBody>
          <a:bodyPr wrap="square" rtlCol="0">
            <a:spAutoFit/>
          </a:bodyPr>
          <a:lstStyle/>
          <a:p>
            <a:r>
              <a:rPr lang="el-GR" altLang="zh-CN" b="0" dirty="0" smtClean="0">
                <a:solidFill>
                  <a:schemeClr val="bg1"/>
                </a:solidFill>
                <a:latin typeface="微软雅黑" pitchFamily="34" charset="-122"/>
                <a:ea typeface="微软雅黑" pitchFamily="34" charset="-122"/>
              </a:rPr>
              <a:t>Φ</a:t>
            </a:r>
            <a:r>
              <a:rPr lang="en-US" altLang="zh-CN" b="0" dirty="0" smtClean="0">
                <a:solidFill>
                  <a:schemeClr val="bg1"/>
                </a:solidFill>
                <a:latin typeface="微软雅黑" pitchFamily="34" charset="-122"/>
                <a:ea typeface="微软雅黑" pitchFamily="34" charset="-122"/>
              </a:rPr>
              <a:t>2</a:t>
            </a:r>
            <a:endParaRPr lang="zh-CN" altLang="en-US" b="0" dirty="0" smtClean="0">
              <a:solidFill>
                <a:schemeClr val="bg1"/>
              </a:solidFill>
              <a:latin typeface="微软雅黑" pitchFamily="34" charset="-122"/>
              <a:ea typeface="微软雅黑" pitchFamily="34" charset="-122"/>
            </a:endParaRPr>
          </a:p>
        </p:txBody>
      </p:sp>
      <p:sp>
        <p:nvSpPr>
          <p:cNvPr id="19" name="圆角矩形 18"/>
          <p:cNvSpPr/>
          <p:nvPr/>
        </p:nvSpPr>
        <p:spPr bwMode="auto">
          <a:xfrm>
            <a:off x="6326506" y="2763076"/>
            <a:ext cx="295275" cy="1146278"/>
          </a:xfrm>
          <a:prstGeom prst="round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55675" rtl="0" eaLnBrk="1" fontAlgn="base" latinLnBrk="0" hangingPunct="1">
              <a:lnSpc>
                <a:spcPct val="100000"/>
              </a:lnSpc>
              <a:spcBef>
                <a:spcPct val="0"/>
              </a:spcBef>
              <a:spcAft>
                <a:spcPct val="0"/>
              </a:spcAft>
              <a:buClrTx/>
              <a:buSzTx/>
              <a:buFontTx/>
              <a:buNone/>
              <a:tabLst/>
            </a:pPr>
            <a:endParaRPr kumimoji="0" lang="zh-CN" altLang="en-US" sz="19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20" name="矩形 19"/>
          <p:cNvSpPr/>
          <p:nvPr/>
        </p:nvSpPr>
        <p:spPr bwMode="auto">
          <a:xfrm>
            <a:off x="6474143" y="2763076"/>
            <a:ext cx="147638" cy="1146278"/>
          </a:xfrm>
          <a:prstGeom prst="rect">
            <a:avLst/>
          </a:prstGeom>
          <a:solidFill>
            <a:schemeClr val="bg1">
              <a:lumMod val="85000"/>
            </a:schemeClr>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55675" rtl="0" eaLnBrk="1" fontAlgn="base" latinLnBrk="0" hangingPunct="1">
              <a:lnSpc>
                <a:spcPct val="100000"/>
              </a:lnSpc>
              <a:spcBef>
                <a:spcPct val="0"/>
              </a:spcBef>
              <a:spcAft>
                <a:spcPct val="0"/>
              </a:spcAft>
              <a:buClrTx/>
              <a:buSzTx/>
              <a:buFontTx/>
              <a:buNone/>
              <a:tabLst/>
            </a:pPr>
            <a:endParaRPr kumimoji="0" lang="zh-CN" altLang="en-US" sz="19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21" name="圆角矩形 20"/>
          <p:cNvSpPr/>
          <p:nvPr/>
        </p:nvSpPr>
        <p:spPr bwMode="auto">
          <a:xfrm>
            <a:off x="2492537" y="3006916"/>
            <a:ext cx="295275" cy="1146278"/>
          </a:xfrm>
          <a:prstGeom prst="round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55675" rtl="0" eaLnBrk="1" fontAlgn="base" latinLnBrk="0" hangingPunct="1">
              <a:lnSpc>
                <a:spcPct val="100000"/>
              </a:lnSpc>
              <a:spcBef>
                <a:spcPct val="0"/>
              </a:spcBef>
              <a:spcAft>
                <a:spcPct val="0"/>
              </a:spcAft>
              <a:buClrTx/>
              <a:buSzTx/>
              <a:buFontTx/>
              <a:buNone/>
              <a:tabLst/>
            </a:pPr>
            <a:endParaRPr kumimoji="0" lang="zh-CN" altLang="en-US" sz="19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22" name="矩形 21"/>
          <p:cNvSpPr/>
          <p:nvPr/>
        </p:nvSpPr>
        <p:spPr bwMode="auto">
          <a:xfrm>
            <a:off x="2497294" y="3006916"/>
            <a:ext cx="147638" cy="1146278"/>
          </a:xfrm>
          <a:prstGeom prst="rect">
            <a:avLst/>
          </a:prstGeom>
          <a:solidFill>
            <a:schemeClr val="bg1">
              <a:lumMod val="85000"/>
            </a:schemeClr>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55675" rtl="0" eaLnBrk="1" fontAlgn="base" latinLnBrk="0" hangingPunct="1">
              <a:lnSpc>
                <a:spcPct val="100000"/>
              </a:lnSpc>
              <a:spcBef>
                <a:spcPct val="0"/>
              </a:spcBef>
              <a:spcAft>
                <a:spcPct val="0"/>
              </a:spcAft>
              <a:buClrTx/>
              <a:buSzTx/>
              <a:buFontTx/>
              <a:buNone/>
              <a:tabLst/>
            </a:pPr>
            <a:endParaRPr kumimoji="0" lang="zh-CN" altLang="en-US" sz="1900" b="1" i="0" u="none" strike="noStrike" cap="none" normalizeH="0" baseline="0" smtClean="0">
              <a:ln>
                <a:noFill/>
              </a:ln>
              <a:solidFill>
                <a:schemeClr val="tx1"/>
              </a:solidFill>
              <a:effectLst/>
              <a:latin typeface="Times New Roman" pitchFamily="18" charset="0"/>
              <a:ea typeface="宋体" pitchFamily="2" charset="-122"/>
            </a:endParaRPr>
          </a:p>
        </p:txBody>
      </p:sp>
    </p:spTree>
    <p:extLst>
      <p:ext uri="{BB962C8B-B14F-4D97-AF65-F5344CB8AC3E}">
        <p14:creationId xmlns:p14="http://schemas.microsoft.com/office/powerpoint/2010/main" val="1956956108"/>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bwMode="auto">
          <a:xfrm>
            <a:off x="197892" y="324496"/>
            <a:ext cx="3554301" cy="714875"/>
          </a:xfrm>
          <a:prstGeom prst="rect">
            <a:avLst/>
          </a:prstGeom>
          <a:noFill/>
        </p:spPr>
        <p:txBody>
          <a:bodyPr lIns="0" rIns="72000" anchor="t" anchorCtr="0"/>
          <a:lstStyle>
            <a:lvl1pPr algn="l" defTabSz="914963" rtl="0" eaLnBrk="1" fontAlgn="base" hangingPunct="1">
              <a:spcBef>
                <a:spcPct val="0"/>
              </a:spcBef>
              <a:spcAft>
                <a:spcPct val="0"/>
              </a:spcAft>
              <a:defRPr kumimoji="1" lang="zh-CN" altLang="en-US" sz="4021" b="1" kern="1200">
                <a:solidFill>
                  <a:schemeClr val="tx1"/>
                </a:solidFill>
                <a:latin typeface="+mj-ea"/>
                <a:ea typeface="+mj-ea"/>
                <a:cs typeface="+mj-cs"/>
              </a:defRPr>
            </a:lvl1pPr>
            <a:lvl2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2pPr>
            <a:lvl3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3pPr>
            <a:lvl4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4pPr>
            <a:lvl5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5pPr>
            <a:lvl6pPr marL="437723"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6pPr>
            <a:lvl7pPr marL="875447"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7pPr>
            <a:lvl8pPr marL="1313170"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8pPr>
            <a:lvl9pPr marL="1750893"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9pPr>
          </a:lstStyle>
          <a:p>
            <a:r>
              <a:rPr lang="zh-CN" altLang="en-US" sz="3600" b="0" dirty="0" smtClean="0">
                <a:solidFill>
                  <a:schemeClr val="bg1"/>
                </a:solidFill>
                <a:latin typeface="微软雅黑" panose="020B0503020204020204" pitchFamily="34" charset="-122"/>
                <a:ea typeface="微软雅黑" panose="020B0503020204020204" pitchFamily="34" charset="-122"/>
              </a:rPr>
              <a:t>产品主要参数</a:t>
            </a:r>
            <a:endParaRPr lang="zh-CN" altLang="en-US" sz="3600" b="0" dirty="0">
              <a:solidFill>
                <a:schemeClr val="bg1"/>
              </a:solidFill>
              <a:latin typeface="微软雅黑" panose="020B0503020204020204" pitchFamily="34" charset="-122"/>
              <a:ea typeface="微软雅黑" panose="020B0503020204020204" pitchFamily="34" charset="-122"/>
            </a:endParaRPr>
          </a:p>
        </p:txBody>
      </p:sp>
      <p:sp>
        <p:nvSpPr>
          <p:cNvPr id="3" name="内容占位符 2"/>
          <p:cNvSpPr txBox="1">
            <a:spLocks/>
          </p:cNvSpPr>
          <p:nvPr/>
        </p:nvSpPr>
        <p:spPr>
          <a:xfrm>
            <a:off x="0" y="1159329"/>
            <a:ext cx="8817429" cy="5471820"/>
          </a:xfrm>
          <a:prstGeom prst="rect">
            <a:avLst/>
          </a:prstGeom>
          <a:noFill/>
        </p:spPr>
        <p:txBody>
          <a:bodyPr/>
          <a:lstStyle>
            <a:lvl1pPr marL="343491" indent="-343491" algn="l" defTabSz="914963" rtl="0" eaLnBrk="1" fontAlgn="base" hangingPunct="1">
              <a:spcBef>
                <a:spcPct val="20000"/>
              </a:spcBef>
              <a:spcAft>
                <a:spcPct val="0"/>
              </a:spcAft>
              <a:buChar char="•"/>
              <a:defRPr kumimoji="1" sz="2681">
                <a:solidFill>
                  <a:schemeClr val="tx1"/>
                </a:solidFill>
                <a:latin typeface="+mn-lt"/>
                <a:ea typeface="+mn-ea"/>
                <a:cs typeface="+mn-cs"/>
              </a:defRPr>
            </a:lvl1pPr>
            <a:lvl2pPr marL="743218" indent="-285736" algn="l" defTabSz="914963" rtl="0" eaLnBrk="1" fontAlgn="base" hangingPunct="1">
              <a:spcBef>
                <a:spcPct val="20000"/>
              </a:spcBef>
              <a:spcAft>
                <a:spcPct val="0"/>
              </a:spcAft>
              <a:buChar char="–"/>
              <a:defRPr kumimoji="1" sz="2489">
                <a:solidFill>
                  <a:schemeClr val="tx1"/>
                </a:solidFill>
                <a:latin typeface="+mn-lt"/>
                <a:ea typeface="+mn-ea"/>
              </a:defRPr>
            </a:lvl2pPr>
            <a:lvl3pPr marL="1142944" indent="-227981" algn="l" defTabSz="914963" rtl="0" eaLnBrk="1" fontAlgn="base" hangingPunct="1">
              <a:spcBef>
                <a:spcPct val="20000"/>
              </a:spcBef>
              <a:spcAft>
                <a:spcPct val="0"/>
              </a:spcAft>
              <a:buChar char="•"/>
              <a:defRPr kumimoji="1" sz="2298">
                <a:solidFill>
                  <a:schemeClr val="tx1"/>
                </a:solidFill>
                <a:latin typeface="+mn-lt"/>
                <a:ea typeface="+mn-ea"/>
              </a:defRPr>
            </a:lvl3pPr>
            <a:lvl4pPr marL="1600426" indent="-229501" algn="l" defTabSz="914963" rtl="0" eaLnBrk="1" fontAlgn="base" hangingPunct="1">
              <a:spcBef>
                <a:spcPct val="20000"/>
              </a:spcBef>
              <a:spcAft>
                <a:spcPct val="0"/>
              </a:spcAft>
              <a:buChar char="–"/>
              <a:defRPr kumimoji="1" sz="2011">
                <a:solidFill>
                  <a:schemeClr val="tx1"/>
                </a:solidFill>
                <a:latin typeface="+mn-lt"/>
                <a:ea typeface="+mn-ea"/>
              </a:defRPr>
            </a:lvl4pPr>
            <a:lvl5pPr marL="2057907" indent="-229501" algn="l" defTabSz="914963" rtl="0" eaLnBrk="1" fontAlgn="base" hangingPunct="1">
              <a:spcBef>
                <a:spcPct val="20000"/>
              </a:spcBef>
              <a:spcAft>
                <a:spcPct val="0"/>
              </a:spcAft>
              <a:buChar char="»"/>
              <a:defRPr kumimoji="1" sz="2011">
                <a:solidFill>
                  <a:schemeClr val="tx1"/>
                </a:solidFill>
                <a:latin typeface="+mn-lt"/>
                <a:ea typeface="+mn-ea"/>
              </a:defRPr>
            </a:lvl5pPr>
            <a:lvl6pPr marL="2495631" indent="-229501" algn="l" defTabSz="914963" rtl="0" eaLnBrk="1" fontAlgn="base" hangingPunct="1">
              <a:spcBef>
                <a:spcPct val="20000"/>
              </a:spcBef>
              <a:spcAft>
                <a:spcPct val="0"/>
              </a:spcAft>
              <a:buChar char="»"/>
              <a:defRPr kumimoji="1" sz="2011">
                <a:solidFill>
                  <a:schemeClr val="tx1"/>
                </a:solidFill>
                <a:latin typeface="+mn-lt"/>
                <a:ea typeface="+mn-ea"/>
              </a:defRPr>
            </a:lvl6pPr>
            <a:lvl7pPr marL="2933354" indent="-229501" algn="l" defTabSz="914963" rtl="0" eaLnBrk="1" fontAlgn="base" hangingPunct="1">
              <a:spcBef>
                <a:spcPct val="20000"/>
              </a:spcBef>
              <a:spcAft>
                <a:spcPct val="0"/>
              </a:spcAft>
              <a:buChar char="»"/>
              <a:defRPr kumimoji="1" sz="2011">
                <a:solidFill>
                  <a:schemeClr val="tx1"/>
                </a:solidFill>
                <a:latin typeface="+mn-lt"/>
                <a:ea typeface="+mn-ea"/>
              </a:defRPr>
            </a:lvl7pPr>
            <a:lvl8pPr marL="3371077" indent="-229501" algn="l" defTabSz="914963" rtl="0" eaLnBrk="1" fontAlgn="base" hangingPunct="1">
              <a:spcBef>
                <a:spcPct val="20000"/>
              </a:spcBef>
              <a:spcAft>
                <a:spcPct val="0"/>
              </a:spcAft>
              <a:buChar char="»"/>
              <a:defRPr kumimoji="1" sz="2011">
                <a:solidFill>
                  <a:schemeClr val="tx1"/>
                </a:solidFill>
                <a:latin typeface="+mn-lt"/>
                <a:ea typeface="+mn-ea"/>
              </a:defRPr>
            </a:lvl8pPr>
            <a:lvl9pPr marL="3808800" indent="-229501" algn="l" defTabSz="914963" rtl="0" eaLnBrk="1" fontAlgn="base" hangingPunct="1">
              <a:spcBef>
                <a:spcPct val="20000"/>
              </a:spcBef>
              <a:spcAft>
                <a:spcPct val="0"/>
              </a:spcAft>
              <a:buChar char="»"/>
              <a:defRPr kumimoji="1" sz="2011">
                <a:solidFill>
                  <a:schemeClr val="tx1"/>
                </a:solidFill>
                <a:latin typeface="+mn-lt"/>
                <a:ea typeface="+mn-ea"/>
              </a:defRPr>
            </a:lvl9pPr>
          </a:lstStyle>
          <a:p>
            <a:endParaRPr lang="en-US" altLang="zh-CN" sz="3200" kern="0" dirty="0" smtClean="0">
              <a:latin typeface="+mj-ea"/>
            </a:endParaRPr>
          </a:p>
          <a:p>
            <a:endParaRPr lang="en-US" altLang="zh-CN" sz="3200" kern="0" dirty="0">
              <a:latin typeface="+mj-ea"/>
            </a:endParaRPr>
          </a:p>
          <a:p>
            <a:endParaRPr lang="en-US" altLang="zh-CN" sz="3200" kern="0" dirty="0" smtClean="0">
              <a:latin typeface="+mj-ea"/>
            </a:endParaRPr>
          </a:p>
          <a:p>
            <a:endParaRPr lang="en-US" altLang="zh-CN" sz="3200" kern="0" dirty="0">
              <a:latin typeface="+mj-ea"/>
            </a:endParaRPr>
          </a:p>
          <a:p>
            <a:endParaRPr lang="en-US" altLang="zh-CN" sz="2000" kern="0" dirty="0" smtClean="0">
              <a:latin typeface="+mj-ea"/>
            </a:endParaRPr>
          </a:p>
          <a:p>
            <a:endParaRPr lang="en-US" altLang="zh-CN" sz="3200" kern="0" dirty="0">
              <a:latin typeface="+mj-ea"/>
            </a:endParaRPr>
          </a:p>
          <a:p>
            <a:pPr lvl="2"/>
            <a:endParaRPr lang="en-US" altLang="zh-CN" sz="2209" kern="0" dirty="0">
              <a:latin typeface="+mj-ea"/>
            </a:endParaRPr>
          </a:p>
          <a:p>
            <a:pPr marL="0" indent="0">
              <a:buFontTx/>
              <a:buNone/>
            </a:pPr>
            <a:endParaRPr lang="en-US" altLang="zh-CN" sz="2924" kern="0" dirty="0" smtClean="0">
              <a:solidFill>
                <a:srgbClr val="0000FF"/>
              </a:solidFill>
              <a:latin typeface="方正大黑简体" pitchFamily="2" charset="-122"/>
              <a:ea typeface="方正大黑简体" pitchFamily="2" charset="-122"/>
            </a:endParaRPr>
          </a:p>
          <a:p>
            <a:pPr lvl="1"/>
            <a:endParaRPr lang="en-US" altLang="zh-CN" sz="2507" kern="0" dirty="0" smtClean="0">
              <a:solidFill>
                <a:srgbClr val="0000FF"/>
              </a:solidFill>
              <a:latin typeface="方正大黑简体" pitchFamily="2" charset="-122"/>
              <a:ea typeface="方正大黑简体" pitchFamily="2" charset="-122"/>
            </a:endParaRPr>
          </a:p>
          <a:p>
            <a:pPr lvl="1"/>
            <a:endParaRPr lang="en-US" altLang="zh-CN" sz="2507" kern="0" dirty="0" smtClean="0">
              <a:solidFill>
                <a:srgbClr val="0000FF"/>
              </a:solidFill>
              <a:latin typeface="方正大黑简体" pitchFamily="2" charset="-122"/>
              <a:ea typeface="方正大黑简体" pitchFamily="2" charset="-122"/>
            </a:endParaRPr>
          </a:p>
          <a:p>
            <a:pPr lvl="1"/>
            <a:endParaRPr lang="en-US" altLang="zh-CN" sz="2507" kern="0" dirty="0">
              <a:latin typeface="方正大黑简体" pitchFamily="2" charset="-122"/>
              <a:ea typeface="方正大黑简体" pitchFamily="2" charset="-122"/>
            </a:endParaRPr>
          </a:p>
        </p:txBody>
      </p:sp>
      <p:graphicFrame>
        <p:nvGraphicFramePr>
          <p:cNvPr id="4" name="表格 3"/>
          <p:cNvGraphicFramePr>
            <a:graphicFrameLocks noGrp="1"/>
          </p:cNvGraphicFramePr>
          <p:nvPr>
            <p:extLst>
              <p:ext uri="{D42A27DB-BD31-4B8C-83A1-F6EECF244321}">
                <p14:modId xmlns:p14="http://schemas.microsoft.com/office/powerpoint/2010/main" val="2568615126"/>
              </p:ext>
            </p:extLst>
          </p:nvPr>
        </p:nvGraphicFramePr>
        <p:xfrm>
          <a:off x="679843" y="1313582"/>
          <a:ext cx="7723178" cy="4882264"/>
        </p:xfrm>
        <a:graphic>
          <a:graphicData uri="http://schemas.openxmlformats.org/drawingml/2006/table">
            <a:tbl>
              <a:tblPr firstRow="1" bandRow="1">
                <a:tableStyleId>{08FB837D-C827-4EFA-A057-4D05807E0F7C}</a:tableStyleId>
              </a:tblPr>
              <a:tblGrid>
                <a:gridCol w="2056717"/>
                <a:gridCol w="1253268"/>
                <a:gridCol w="1255118"/>
                <a:gridCol w="1115660"/>
                <a:gridCol w="1063363"/>
                <a:gridCol w="979052"/>
              </a:tblGrid>
              <a:tr h="610283">
                <a:tc>
                  <a:txBody>
                    <a:bodyPr/>
                    <a:lstStyle/>
                    <a:p>
                      <a:pPr algn="ctr"/>
                      <a:r>
                        <a:rPr lang="zh-CN" altLang="en-US" sz="1800" dirty="0" smtClean="0"/>
                        <a:t>参数</a:t>
                      </a:r>
                      <a:endParaRPr lang="zh-CN" altLang="en-US" sz="1800" dirty="0">
                        <a:solidFill>
                          <a:schemeClr val="bg1"/>
                        </a:solidFill>
                      </a:endParaRPr>
                    </a:p>
                  </a:txBody>
                  <a:tcPr anchor="ctr"/>
                </a:tc>
                <a:tc>
                  <a:txBody>
                    <a:bodyPr/>
                    <a:lstStyle/>
                    <a:p>
                      <a:pPr algn="ctr"/>
                      <a:r>
                        <a:rPr lang="zh-CN" altLang="en-US" sz="1800" dirty="0" smtClean="0"/>
                        <a:t>符号</a:t>
                      </a:r>
                      <a:endParaRPr lang="zh-CN" altLang="en-US" sz="1800" dirty="0">
                        <a:solidFill>
                          <a:schemeClr val="bg1"/>
                        </a:solidFill>
                      </a:endParaRPr>
                    </a:p>
                  </a:txBody>
                  <a:tcPr anchor="ctr"/>
                </a:tc>
                <a:tc>
                  <a:txBody>
                    <a:bodyPr/>
                    <a:lstStyle/>
                    <a:p>
                      <a:pPr algn="ctr"/>
                      <a:r>
                        <a:rPr lang="zh-CN" altLang="en-US" sz="1800" dirty="0" smtClean="0"/>
                        <a:t>最小值</a:t>
                      </a:r>
                      <a:endParaRPr lang="zh-CN" altLang="en-US" sz="1800" dirty="0">
                        <a:solidFill>
                          <a:schemeClr val="bg1"/>
                        </a:solidFill>
                      </a:endParaRPr>
                    </a:p>
                  </a:txBody>
                  <a:tcPr anchor="ctr"/>
                </a:tc>
                <a:tc>
                  <a:txBody>
                    <a:bodyPr/>
                    <a:lstStyle/>
                    <a:p>
                      <a:pPr algn="ctr"/>
                      <a:r>
                        <a:rPr lang="zh-CN" altLang="en-US" sz="1800" dirty="0" smtClean="0">
                          <a:solidFill>
                            <a:schemeClr val="bg1"/>
                          </a:solidFill>
                        </a:rPr>
                        <a:t>典型值</a:t>
                      </a:r>
                      <a:endParaRPr lang="zh-CN" altLang="en-US" sz="1800" dirty="0">
                        <a:solidFill>
                          <a:schemeClr val="bg1"/>
                        </a:solidFill>
                      </a:endParaRPr>
                    </a:p>
                  </a:txBody>
                  <a:tcPr anchor="ctr"/>
                </a:tc>
                <a:tc>
                  <a:txBody>
                    <a:bodyPr/>
                    <a:lstStyle/>
                    <a:p>
                      <a:pPr algn="ctr"/>
                      <a:r>
                        <a:rPr lang="zh-CN" altLang="en-US" sz="1800" dirty="0" smtClean="0"/>
                        <a:t>最大值</a:t>
                      </a:r>
                      <a:endParaRPr lang="zh-CN" altLang="en-US" sz="1800" dirty="0">
                        <a:solidFill>
                          <a:schemeClr val="bg1"/>
                        </a:solidFill>
                      </a:endParaRPr>
                    </a:p>
                  </a:txBody>
                  <a:tcPr anchor="ctr"/>
                </a:tc>
                <a:tc>
                  <a:txBody>
                    <a:bodyPr/>
                    <a:lstStyle/>
                    <a:p>
                      <a:pPr algn="ctr"/>
                      <a:r>
                        <a:rPr lang="zh-CN" altLang="en-US" sz="1800" dirty="0" smtClean="0"/>
                        <a:t>单位</a:t>
                      </a:r>
                      <a:endParaRPr lang="zh-CN" altLang="en-US" sz="1800" dirty="0">
                        <a:solidFill>
                          <a:schemeClr val="bg1"/>
                        </a:solidFill>
                      </a:endParaRPr>
                    </a:p>
                  </a:txBody>
                  <a:tcPr anchor="ctr"/>
                </a:tc>
              </a:tr>
              <a:tr h="610283">
                <a:tc>
                  <a:txBody>
                    <a:bodyPr/>
                    <a:lstStyle/>
                    <a:p>
                      <a:pPr algn="ctr"/>
                      <a:r>
                        <a:rPr lang="zh-CN" altLang="en-US" sz="1800" kern="1200" dirty="0" smtClean="0">
                          <a:solidFill>
                            <a:schemeClr val="dk1"/>
                          </a:solidFill>
                          <a:latin typeface="+mn-lt"/>
                          <a:ea typeface="+mn-ea"/>
                          <a:cs typeface="+mn-cs"/>
                        </a:rPr>
                        <a:t>供电电压</a:t>
                      </a:r>
                      <a:endParaRPr lang="zh-CN" altLang="en-US" sz="1800" kern="1200" dirty="0">
                        <a:solidFill>
                          <a:schemeClr val="dk1"/>
                        </a:solidFill>
                        <a:latin typeface="+mn-lt"/>
                        <a:ea typeface="+mn-ea"/>
                        <a:cs typeface="+mn-cs"/>
                      </a:endParaRPr>
                    </a:p>
                  </a:txBody>
                  <a:tcPr anchor="ctr"/>
                </a:tc>
                <a:tc>
                  <a:txBody>
                    <a:bodyPr/>
                    <a:lstStyle/>
                    <a:p>
                      <a:pPr algn="ctr"/>
                      <a:r>
                        <a:rPr lang="en-US" altLang="zh-CN" sz="1800" kern="1200" dirty="0" smtClean="0">
                          <a:solidFill>
                            <a:schemeClr val="dk1"/>
                          </a:solidFill>
                          <a:latin typeface="+mn-lt"/>
                          <a:ea typeface="+mn-ea"/>
                          <a:cs typeface="+mn-cs"/>
                        </a:rPr>
                        <a:t>VCC</a:t>
                      </a:r>
                      <a:endParaRPr lang="zh-CN" altLang="en-US" sz="1800" kern="1200" dirty="0">
                        <a:solidFill>
                          <a:schemeClr val="dk1"/>
                        </a:solidFill>
                        <a:latin typeface="+mn-lt"/>
                        <a:ea typeface="+mn-ea"/>
                        <a:cs typeface="+mn-cs"/>
                      </a:endParaRPr>
                    </a:p>
                  </a:txBody>
                  <a:tcPr anchor="ctr"/>
                </a:tc>
                <a:tc>
                  <a:txBody>
                    <a:bodyPr/>
                    <a:lstStyle/>
                    <a:p>
                      <a:pPr algn="ctr"/>
                      <a:r>
                        <a:rPr lang="en-US" altLang="zh-CN" sz="1800" kern="1200" dirty="0" smtClean="0">
                          <a:solidFill>
                            <a:schemeClr val="dk1"/>
                          </a:solidFill>
                          <a:latin typeface="+mn-lt"/>
                          <a:ea typeface="+mn-ea"/>
                          <a:cs typeface="+mn-cs"/>
                        </a:rPr>
                        <a:t>3.6</a:t>
                      </a:r>
                      <a:endParaRPr lang="zh-CN" altLang="en-US" sz="1800" kern="1200" dirty="0">
                        <a:solidFill>
                          <a:schemeClr val="dk1"/>
                        </a:solidFill>
                        <a:latin typeface="+mn-lt"/>
                        <a:ea typeface="+mn-ea"/>
                        <a:cs typeface="+mn-cs"/>
                      </a:endParaRPr>
                    </a:p>
                  </a:txBody>
                  <a:tcPr anchor="ctr"/>
                </a:tc>
                <a:tc>
                  <a:txBody>
                    <a:bodyPr/>
                    <a:lstStyle/>
                    <a:p>
                      <a:pPr algn="ctr"/>
                      <a:r>
                        <a:rPr lang="en-US" altLang="zh-CN" sz="1800" kern="1200" dirty="0" smtClean="0">
                          <a:solidFill>
                            <a:schemeClr val="dk1"/>
                          </a:solidFill>
                          <a:latin typeface="+mn-lt"/>
                          <a:ea typeface="+mn-ea"/>
                          <a:cs typeface="+mn-cs"/>
                        </a:rPr>
                        <a:t>5.0</a:t>
                      </a:r>
                      <a:endParaRPr lang="zh-CN" altLang="en-US" sz="1800" kern="1200" dirty="0">
                        <a:solidFill>
                          <a:schemeClr val="dk1"/>
                        </a:solidFill>
                        <a:latin typeface="+mn-lt"/>
                        <a:ea typeface="+mn-ea"/>
                        <a:cs typeface="+mn-cs"/>
                      </a:endParaRPr>
                    </a:p>
                  </a:txBody>
                  <a:tcPr anchor="ctr"/>
                </a:tc>
                <a:tc>
                  <a:txBody>
                    <a:bodyPr/>
                    <a:lstStyle/>
                    <a:p>
                      <a:pPr algn="ctr"/>
                      <a:r>
                        <a:rPr lang="en-US" altLang="zh-CN" sz="1800" kern="1200" dirty="0" smtClean="0">
                          <a:solidFill>
                            <a:schemeClr val="dk1"/>
                          </a:solidFill>
                          <a:latin typeface="+mn-lt"/>
                          <a:ea typeface="+mn-ea"/>
                          <a:cs typeface="+mn-cs"/>
                        </a:rPr>
                        <a:t>5.5</a:t>
                      </a:r>
                      <a:endParaRPr lang="zh-CN" altLang="en-US" sz="1800" kern="1200" dirty="0">
                        <a:solidFill>
                          <a:schemeClr val="dk1"/>
                        </a:solidFill>
                        <a:latin typeface="+mn-lt"/>
                        <a:ea typeface="+mn-ea"/>
                        <a:cs typeface="+mn-cs"/>
                      </a:endParaRPr>
                    </a:p>
                  </a:txBody>
                  <a:tcPr anchor="ctr"/>
                </a:tc>
                <a:tc>
                  <a:txBody>
                    <a:bodyPr/>
                    <a:lstStyle/>
                    <a:p>
                      <a:pPr algn="ctr"/>
                      <a:r>
                        <a:rPr lang="en-US" altLang="zh-CN" sz="1800" kern="1200" dirty="0" smtClean="0">
                          <a:solidFill>
                            <a:schemeClr val="dk1"/>
                          </a:solidFill>
                          <a:latin typeface="+mn-lt"/>
                          <a:ea typeface="+mn-ea"/>
                          <a:cs typeface="+mn-cs"/>
                        </a:rPr>
                        <a:t>V</a:t>
                      </a:r>
                      <a:endParaRPr lang="zh-CN" altLang="en-US" sz="1800" kern="1200" dirty="0">
                        <a:solidFill>
                          <a:schemeClr val="dk1"/>
                        </a:solidFill>
                        <a:latin typeface="+mn-lt"/>
                        <a:ea typeface="+mn-ea"/>
                        <a:cs typeface="+mn-cs"/>
                      </a:endParaRPr>
                    </a:p>
                  </a:txBody>
                  <a:tcPr anchor="ctr"/>
                </a:tc>
              </a:tr>
              <a:tr h="610283">
                <a:tc>
                  <a:txBody>
                    <a:bodyPr/>
                    <a:lstStyle/>
                    <a:p>
                      <a:pPr algn="ctr"/>
                      <a:r>
                        <a:rPr lang="zh-CN" altLang="en-US" sz="1800" kern="1200" dirty="0" smtClean="0">
                          <a:solidFill>
                            <a:schemeClr val="dk1"/>
                          </a:solidFill>
                          <a:latin typeface="+mn-lt"/>
                          <a:ea typeface="+mn-ea"/>
                          <a:cs typeface="+mn-cs"/>
                        </a:rPr>
                        <a:t>引脚电压</a:t>
                      </a:r>
                      <a:endParaRPr lang="zh-CN" altLang="en-US" sz="1800" kern="1200" dirty="0">
                        <a:solidFill>
                          <a:schemeClr val="dk1"/>
                        </a:solidFill>
                        <a:latin typeface="+mn-lt"/>
                        <a:ea typeface="+mn-ea"/>
                        <a:cs typeface="+mn-cs"/>
                      </a:endParaRPr>
                    </a:p>
                  </a:txBody>
                  <a:tcPr anchor="ctr"/>
                </a:tc>
                <a:tc>
                  <a:txBody>
                    <a:bodyPr/>
                    <a:lstStyle/>
                    <a:p>
                      <a:pPr algn="ctr"/>
                      <a:r>
                        <a:rPr lang="en-US" altLang="zh-CN" sz="1800" kern="1200" dirty="0" smtClean="0">
                          <a:solidFill>
                            <a:schemeClr val="dk1"/>
                          </a:solidFill>
                          <a:latin typeface="+mn-lt"/>
                          <a:ea typeface="+mn-ea"/>
                          <a:cs typeface="+mn-cs"/>
                        </a:rPr>
                        <a:t>VIN</a:t>
                      </a:r>
                      <a:endParaRPr lang="zh-CN" altLang="en-US" sz="1800" kern="1200" dirty="0">
                        <a:solidFill>
                          <a:schemeClr val="dk1"/>
                        </a:solidFill>
                        <a:latin typeface="+mn-lt"/>
                        <a:ea typeface="+mn-ea"/>
                        <a:cs typeface="+mn-cs"/>
                      </a:endParaRPr>
                    </a:p>
                  </a:txBody>
                  <a:tcPr anchor="ctr"/>
                </a:tc>
                <a:tc>
                  <a:txBody>
                    <a:bodyPr/>
                    <a:lstStyle/>
                    <a:p>
                      <a:pPr algn="ctr"/>
                      <a:r>
                        <a:rPr lang="en-US" altLang="zh-CN" sz="1800" kern="1200" dirty="0" smtClean="0">
                          <a:solidFill>
                            <a:schemeClr val="dk1"/>
                          </a:solidFill>
                          <a:latin typeface="+mn-lt"/>
                          <a:ea typeface="+mn-ea"/>
                          <a:cs typeface="+mn-cs"/>
                        </a:rPr>
                        <a:t>-0.3</a:t>
                      </a:r>
                      <a:endParaRPr lang="zh-CN" altLang="en-US" sz="1800" kern="1200" dirty="0">
                        <a:solidFill>
                          <a:schemeClr val="dk1"/>
                        </a:solidFill>
                        <a:latin typeface="+mn-lt"/>
                        <a:ea typeface="+mn-ea"/>
                        <a:cs typeface="+mn-cs"/>
                      </a:endParaRPr>
                    </a:p>
                  </a:txBody>
                  <a:tcPr anchor="ctr"/>
                </a:tc>
                <a:tc>
                  <a:txBody>
                    <a:bodyPr/>
                    <a:lstStyle/>
                    <a:p>
                      <a:pPr algn="ctr"/>
                      <a:r>
                        <a:rPr lang="en-US" altLang="zh-CN" sz="1800" kern="1200" dirty="0" smtClean="0">
                          <a:solidFill>
                            <a:schemeClr val="dk1"/>
                          </a:solidFill>
                          <a:latin typeface="+mn-lt"/>
                          <a:ea typeface="+mn-ea"/>
                          <a:cs typeface="+mn-cs"/>
                        </a:rPr>
                        <a:t>-</a:t>
                      </a:r>
                      <a:endParaRPr lang="zh-CN" altLang="en-US" sz="1800" kern="1200" dirty="0">
                        <a:solidFill>
                          <a:schemeClr val="dk1"/>
                        </a:solidFill>
                        <a:latin typeface="+mn-lt"/>
                        <a:ea typeface="+mn-ea"/>
                        <a:cs typeface="+mn-cs"/>
                      </a:endParaRPr>
                    </a:p>
                  </a:txBody>
                  <a:tcPr anchor="ctr"/>
                </a:tc>
                <a:tc>
                  <a:txBody>
                    <a:bodyPr/>
                    <a:lstStyle/>
                    <a:p>
                      <a:pPr algn="ctr"/>
                      <a:r>
                        <a:rPr lang="en-US" altLang="zh-CN" sz="1800" kern="1200" dirty="0" smtClean="0">
                          <a:solidFill>
                            <a:schemeClr val="dk1"/>
                          </a:solidFill>
                          <a:latin typeface="+mn-lt"/>
                          <a:ea typeface="+mn-ea"/>
                          <a:cs typeface="+mn-cs"/>
                        </a:rPr>
                        <a:t>3.6</a:t>
                      </a:r>
                      <a:endParaRPr lang="zh-CN" altLang="en-US" sz="1800" kern="1200" dirty="0">
                        <a:solidFill>
                          <a:schemeClr val="dk1"/>
                        </a:solidFill>
                        <a:latin typeface="+mn-lt"/>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smtClean="0">
                          <a:solidFill>
                            <a:schemeClr val="dk1"/>
                          </a:solidFill>
                          <a:latin typeface="+mn-lt"/>
                          <a:ea typeface="+mn-ea"/>
                          <a:cs typeface="+mn-cs"/>
                        </a:rPr>
                        <a:t>V</a:t>
                      </a:r>
                      <a:endParaRPr lang="zh-CN" altLang="en-US" sz="1800" kern="1200" dirty="0" smtClean="0">
                        <a:solidFill>
                          <a:schemeClr val="dk1"/>
                        </a:solidFill>
                        <a:latin typeface="+mn-lt"/>
                        <a:ea typeface="+mn-ea"/>
                        <a:cs typeface="+mn-cs"/>
                      </a:endParaRPr>
                    </a:p>
                  </a:txBody>
                  <a:tcPr anchor="ctr"/>
                </a:tc>
              </a:tr>
              <a:tr h="610283">
                <a:tc>
                  <a:txBody>
                    <a:bodyPr/>
                    <a:lstStyle/>
                    <a:p>
                      <a:pPr algn="ctr"/>
                      <a:r>
                        <a:rPr lang="zh-CN" altLang="en-US" sz="1800" kern="1200" dirty="0" smtClean="0">
                          <a:solidFill>
                            <a:schemeClr val="dk1"/>
                          </a:solidFill>
                          <a:latin typeface="+mn-lt"/>
                          <a:ea typeface="+mn-ea"/>
                          <a:cs typeface="+mn-cs"/>
                        </a:rPr>
                        <a:t>引脚电压</a:t>
                      </a:r>
                      <a:endParaRPr lang="zh-CN" altLang="en-US" sz="1800" kern="1200" dirty="0">
                        <a:solidFill>
                          <a:schemeClr val="dk1"/>
                        </a:solidFill>
                        <a:latin typeface="+mn-lt"/>
                        <a:ea typeface="+mn-ea"/>
                        <a:cs typeface="+mn-cs"/>
                      </a:endParaRPr>
                    </a:p>
                  </a:txBody>
                  <a:tcPr anchor="ctr"/>
                </a:tc>
                <a:tc>
                  <a:txBody>
                    <a:bodyPr/>
                    <a:lstStyle/>
                    <a:p>
                      <a:pPr algn="ctr"/>
                      <a:r>
                        <a:rPr lang="en-US" altLang="zh-CN" sz="1800" kern="1200" dirty="0" err="1" smtClean="0">
                          <a:solidFill>
                            <a:schemeClr val="dk1"/>
                          </a:solidFill>
                          <a:latin typeface="+mn-lt"/>
                          <a:ea typeface="+mn-ea"/>
                          <a:cs typeface="+mn-cs"/>
                        </a:rPr>
                        <a:t>Vout</a:t>
                      </a:r>
                      <a:endParaRPr lang="zh-CN" altLang="en-US" sz="1800" kern="1200" dirty="0">
                        <a:solidFill>
                          <a:schemeClr val="dk1"/>
                        </a:solidFill>
                        <a:latin typeface="+mn-lt"/>
                        <a:ea typeface="+mn-ea"/>
                        <a:cs typeface="+mn-cs"/>
                      </a:endParaRPr>
                    </a:p>
                  </a:txBody>
                  <a:tcPr anchor="ctr"/>
                </a:tc>
                <a:tc>
                  <a:txBody>
                    <a:bodyPr/>
                    <a:lstStyle/>
                    <a:p>
                      <a:pPr algn="ctr"/>
                      <a:r>
                        <a:rPr lang="en-US" altLang="zh-CN" sz="1800" kern="1200" dirty="0" smtClean="0">
                          <a:solidFill>
                            <a:schemeClr val="dk1"/>
                          </a:solidFill>
                          <a:latin typeface="+mn-lt"/>
                          <a:ea typeface="+mn-ea"/>
                          <a:cs typeface="+mn-cs"/>
                        </a:rPr>
                        <a:t>0</a:t>
                      </a:r>
                      <a:endParaRPr lang="zh-CN" altLang="en-US" sz="1800" kern="1200" dirty="0">
                        <a:solidFill>
                          <a:schemeClr val="dk1"/>
                        </a:solidFill>
                        <a:latin typeface="+mn-lt"/>
                        <a:ea typeface="+mn-ea"/>
                        <a:cs typeface="+mn-cs"/>
                      </a:endParaRPr>
                    </a:p>
                  </a:txBody>
                  <a:tcPr anchor="ctr"/>
                </a:tc>
                <a:tc>
                  <a:txBody>
                    <a:bodyPr/>
                    <a:lstStyle/>
                    <a:p>
                      <a:pPr algn="ctr"/>
                      <a:r>
                        <a:rPr lang="en-US" altLang="zh-CN" sz="1800" kern="1200" dirty="0" smtClean="0">
                          <a:solidFill>
                            <a:schemeClr val="dk1"/>
                          </a:solidFill>
                          <a:latin typeface="+mn-lt"/>
                          <a:ea typeface="+mn-ea"/>
                          <a:cs typeface="+mn-cs"/>
                        </a:rPr>
                        <a:t>3.3</a:t>
                      </a:r>
                      <a:endParaRPr lang="zh-CN" altLang="en-US" sz="1800" kern="1200" dirty="0">
                        <a:solidFill>
                          <a:schemeClr val="dk1"/>
                        </a:solidFill>
                        <a:latin typeface="+mn-lt"/>
                        <a:ea typeface="+mn-ea"/>
                        <a:cs typeface="+mn-cs"/>
                      </a:endParaRPr>
                    </a:p>
                  </a:txBody>
                  <a:tcPr anchor="ctr"/>
                </a:tc>
                <a:tc>
                  <a:txBody>
                    <a:bodyPr/>
                    <a:lstStyle/>
                    <a:p>
                      <a:pPr algn="ctr"/>
                      <a:r>
                        <a:rPr lang="en-US" altLang="zh-CN" sz="1800" kern="1200" dirty="0" smtClean="0">
                          <a:solidFill>
                            <a:schemeClr val="dk1"/>
                          </a:solidFill>
                          <a:latin typeface="+mn-lt"/>
                          <a:ea typeface="+mn-ea"/>
                          <a:cs typeface="+mn-cs"/>
                        </a:rPr>
                        <a:t>3.6</a:t>
                      </a:r>
                      <a:endParaRPr lang="zh-CN" altLang="en-US" sz="1800" kern="1200" dirty="0">
                        <a:solidFill>
                          <a:schemeClr val="dk1"/>
                        </a:solidFill>
                        <a:latin typeface="+mn-lt"/>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smtClean="0">
                          <a:solidFill>
                            <a:schemeClr val="dk1"/>
                          </a:solidFill>
                          <a:latin typeface="+mn-lt"/>
                          <a:ea typeface="+mn-ea"/>
                          <a:cs typeface="+mn-cs"/>
                        </a:rPr>
                        <a:t>V</a:t>
                      </a:r>
                      <a:endParaRPr lang="zh-CN" altLang="en-US" sz="1800" kern="1200" dirty="0" smtClean="0">
                        <a:solidFill>
                          <a:schemeClr val="dk1"/>
                        </a:solidFill>
                        <a:latin typeface="+mn-lt"/>
                        <a:ea typeface="+mn-ea"/>
                        <a:cs typeface="+mn-cs"/>
                      </a:endParaRPr>
                    </a:p>
                  </a:txBody>
                  <a:tcPr anchor="ctr"/>
                </a:tc>
              </a:tr>
              <a:tr h="610283">
                <a:tc>
                  <a:txBody>
                    <a:bodyPr/>
                    <a:lstStyle/>
                    <a:p>
                      <a:pPr algn="ctr"/>
                      <a:r>
                        <a:rPr lang="zh-CN" altLang="en-US" sz="1800" kern="1200" dirty="0" smtClean="0">
                          <a:solidFill>
                            <a:schemeClr val="dk1"/>
                          </a:solidFill>
                          <a:latin typeface="+mn-lt"/>
                          <a:ea typeface="+mn-ea"/>
                          <a:cs typeface="+mn-cs"/>
                        </a:rPr>
                        <a:t>音频输出阻抗</a:t>
                      </a:r>
                      <a:endParaRPr lang="zh-CN" altLang="en-US" sz="1800" kern="1200" dirty="0">
                        <a:solidFill>
                          <a:schemeClr val="dk1"/>
                        </a:solidFill>
                        <a:latin typeface="+mn-lt"/>
                        <a:ea typeface="+mn-ea"/>
                        <a:cs typeface="+mn-cs"/>
                      </a:endParaRPr>
                    </a:p>
                  </a:txBody>
                  <a:tcPr anchor="ctr"/>
                </a:tc>
                <a:tc>
                  <a:txBody>
                    <a:bodyPr/>
                    <a:lstStyle/>
                    <a:p>
                      <a:pPr algn="ctr">
                        <a:spcAft>
                          <a:spcPts val="0"/>
                        </a:spcAft>
                      </a:pPr>
                      <a:r>
                        <a:rPr lang="en-US" sz="1800" kern="1200" dirty="0">
                          <a:solidFill>
                            <a:schemeClr val="dk1"/>
                          </a:solidFill>
                          <a:latin typeface="+mn-lt"/>
                          <a:ea typeface="+mn-ea"/>
                          <a:cs typeface="+mn-cs"/>
                        </a:rPr>
                        <a:t>Ro</a:t>
                      </a:r>
                      <a:endParaRPr lang="zh-CN" sz="1800" kern="1200" dirty="0">
                        <a:solidFill>
                          <a:schemeClr val="dk1"/>
                        </a:solidFill>
                        <a:latin typeface="+mn-lt"/>
                        <a:ea typeface="+mn-ea"/>
                        <a:cs typeface="+mn-cs"/>
                      </a:endParaRPr>
                    </a:p>
                  </a:txBody>
                  <a:tcPr marL="68580" marR="68580" marT="0" marB="0" anchor="ctr"/>
                </a:tc>
                <a:tc>
                  <a:txBody>
                    <a:bodyPr/>
                    <a:lstStyle/>
                    <a:p>
                      <a:pPr algn="just">
                        <a:spcAft>
                          <a:spcPts val="0"/>
                        </a:spcAft>
                      </a:pPr>
                      <a:r>
                        <a:rPr lang="en-US" sz="1800" kern="1200" dirty="0">
                          <a:solidFill>
                            <a:schemeClr val="dk1"/>
                          </a:solidFill>
                          <a:latin typeface="+mn-lt"/>
                          <a:ea typeface="+mn-ea"/>
                          <a:cs typeface="+mn-cs"/>
                        </a:rPr>
                        <a:t> </a:t>
                      </a:r>
                      <a:endParaRPr lang="zh-CN" sz="1800" kern="1200" dirty="0">
                        <a:solidFill>
                          <a:schemeClr val="dk1"/>
                        </a:solidFill>
                        <a:latin typeface="+mn-lt"/>
                        <a:ea typeface="+mn-ea"/>
                        <a:cs typeface="+mn-cs"/>
                      </a:endParaRPr>
                    </a:p>
                  </a:txBody>
                  <a:tcPr marL="68580" marR="68580" marT="0" marB="0" anchor="ctr"/>
                </a:tc>
                <a:tc>
                  <a:txBody>
                    <a:bodyPr/>
                    <a:lstStyle/>
                    <a:p>
                      <a:pPr algn="ctr">
                        <a:spcAft>
                          <a:spcPts val="0"/>
                        </a:spcAft>
                      </a:pPr>
                      <a:r>
                        <a:rPr lang="en-US" sz="1800" kern="1200" dirty="0" smtClean="0">
                          <a:solidFill>
                            <a:schemeClr val="dk1"/>
                          </a:solidFill>
                          <a:latin typeface="+mn-lt"/>
                          <a:ea typeface="+mn-ea"/>
                          <a:cs typeface="+mn-cs"/>
                        </a:rPr>
                        <a:t>10</a:t>
                      </a:r>
                      <a:endParaRPr lang="zh-CN" sz="1800" kern="1200" dirty="0">
                        <a:solidFill>
                          <a:schemeClr val="dk1"/>
                        </a:solidFill>
                        <a:latin typeface="+mn-lt"/>
                        <a:ea typeface="+mn-ea"/>
                        <a:cs typeface="+mn-cs"/>
                      </a:endParaRPr>
                    </a:p>
                  </a:txBody>
                  <a:tcPr marL="68580" marR="68580" marT="0" marB="0" anchor="ctr"/>
                </a:tc>
                <a:tc>
                  <a:txBody>
                    <a:bodyPr/>
                    <a:lstStyle/>
                    <a:p>
                      <a:pPr algn="ctr">
                        <a:spcAft>
                          <a:spcPts val="0"/>
                        </a:spcAft>
                      </a:pPr>
                      <a:endParaRPr lang="zh-CN" sz="1800" kern="1200" dirty="0">
                        <a:solidFill>
                          <a:schemeClr val="dk1"/>
                        </a:solidFill>
                        <a:latin typeface="+mn-lt"/>
                        <a:ea typeface="+mn-ea"/>
                        <a:cs typeface="+mn-cs"/>
                      </a:endParaRPr>
                    </a:p>
                  </a:txBody>
                  <a:tcPr marL="68580" marR="6858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smtClean="0">
                          <a:solidFill>
                            <a:schemeClr val="dk1"/>
                          </a:solidFill>
                          <a:latin typeface="+mn-lt"/>
                          <a:ea typeface="+mn-ea"/>
                          <a:cs typeface="+mn-cs"/>
                        </a:rPr>
                        <a:t>k</a:t>
                      </a:r>
                      <a:r>
                        <a:rPr lang="zh-CN" altLang="zh-CN" sz="1800" kern="1200" dirty="0" smtClean="0">
                          <a:solidFill>
                            <a:schemeClr val="dk1"/>
                          </a:solidFill>
                          <a:latin typeface="+mn-lt"/>
                          <a:ea typeface="+mn-ea"/>
                          <a:cs typeface="+mn-cs"/>
                        </a:rPr>
                        <a:t>Ω</a:t>
                      </a:r>
                      <a:endParaRPr lang="zh-CN" altLang="en-US" sz="1800" kern="1200" dirty="0" smtClean="0">
                        <a:solidFill>
                          <a:schemeClr val="dk1"/>
                        </a:solidFill>
                        <a:latin typeface="+mn-lt"/>
                        <a:ea typeface="+mn-ea"/>
                        <a:cs typeface="+mn-cs"/>
                      </a:endParaRPr>
                    </a:p>
                  </a:txBody>
                  <a:tcPr anchor="ctr"/>
                </a:tc>
              </a:tr>
              <a:tr h="610283">
                <a:tc>
                  <a:txBody>
                    <a:bodyPr/>
                    <a:lstStyle/>
                    <a:p>
                      <a:pPr algn="ctr">
                        <a:spcAft>
                          <a:spcPts val="0"/>
                        </a:spcAft>
                      </a:pPr>
                      <a:r>
                        <a:rPr lang="zh-CN" sz="1800" kern="1200" dirty="0" smtClean="0">
                          <a:solidFill>
                            <a:schemeClr val="dk1"/>
                          </a:solidFill>
                          <a:latin typeface="+mn-lt"/>
                          <a:ea typeface="+mn-ea"/>
                          <a:cs typeface="+mn-cs"/>
                        </a:rPr>
                        <a:t>输出</a:t>
                      </a:r>
                      <a:r>
                        <a:rPr lang="zh-CN" sz="1800" kern="1200" dirty="0">
                          <a:solidFill>
                            <a:schemeClr val="dk1"/>
                          </a:solidFill>
                          <a:latin typeface="+mn-lt"/>
                          <a:ea typeface="+mn-ea"/>
                          <a:cs typeface="+mn-cs"/>
                        </a:rPr>
                        <a:t>电压</a:t>
                      </a:r>
                    </a:p>
                  </a:txBody>
                  <a:tcPr marL="68580" marR="68580" marT="0" marB="0" anchor="ctr"/>
                </a:tc>
                <a:tc>
                  <a:txBody>
                    <a:bodyPr/>
                    <a:lstStyle/>
                    <a:p>
                      <a:pPr algn="ctr">
                        <a:spcAft>
                          <a:spcPts val="0"/>
                        </a:spcAft>
                      </a:pPr>
                      <a:r>
                        <a:rPr lang="en-US" sz="1800" kern="1200" dirty="0">
                          <a:solidFill>
                            <a:schemeClr val="dk1"/>
                          </a:solidFill>
                          <a:latin typeface="+mn-lt"/>
                          <a:ea typeface="+mn-ea"/>
                          <a:cs typeface="+mn-cs"/>
                        </a:rPr>
                        <a:t>Vpp</a:t>
                      </a:r>
                      <a:endParaRPr lang="zh-CN" sz="1800" kern="1200" dirty="0">
                        <a:solidFill>
                          <a:schemeClr val="dk1"/>
                        </a:solidFill>
                        <a:latin typeface="+mn-lt"/>
                        <a:ea typeface="+mn-ea"/>
                        <a:cs typeface="+mn-cs"/>
                      </a:endParaRPr>
                    </a:p>
                  </a:txBody>
                  <a:tcPr marL="68580" marR="68580" marT="0" marB="0" anchor="ctr"/>
                </a:tc>
                <a:tc>
                  <a:txBody>
                    <a:bodyPr/>
                    <a:lstStyle/>
                    <a:p>
                      <a:pPr algn="just">
                        <a:spcAft>
                          <a:spcPts val="0"/>
                        </a:spcAft>
                      </a:pPr>
                      <a:r>
                        <a:rPr lang="en-US" sz="1800" kern="1200" dirty="0">
                          <a:solidFill>
                            <a:schemeClr val="dk1"/>
                          </a:solidFill>
                          <a:latin typeface="+mn-lt"/>
                          <a:ea typeface="+mn-ea"/>
                          <a:cs typeface="+mn-cs"/>
                        </a:rPr>
                        <a:t> </a:t>
                      </a:r>
                      <a:endParaRPr lang="zh-CN" sz="1800" kern="1200" dirty="0">
                        <a:solidFill>
                          <a:schemeClr val="dk1"/>
                        </a:solidFill>
                        <a:latin typeface="+mn-lt"/>
                        <a:ea typeface="+mn-ea"/>
                        <a:cs typeface="+mn-cs"/>
                      </a:endParaRPr>
                    </a:p>
                  </a:txBody>
                  <a:tcPr marL="68580" marR="68580" marT="0" marB="0" anchor="ctr"/>
                </a:tc>
                <a:tc>
                  <a:txBody>
                    <a:bodyPr/>
                    <a:lstStyle/>
                    <a:p>
                      <a:pPr algn="ctr">
                        <a:spcAft>
                          <a:spcPts val="0"/>
                        </a:spcAft>
                      </a:pPr>
                      <a:r>
                        <a:rPr lang="en-US" altLang="zh-CN" sz="1800" kern="1200" dirty="0" smtClean="0">
                          <a:solidFill>
                            <a:schemeClr val="dk1"/>
                          </a:solidFill>
                          <a:latin typeface="+mn-lt"/>
                          <a:ea typeface="+mn-ea"/>
                          <a:cs typeface="+mn-cs"/>
                        </a:rPr>
                        <a:t>0.5</a:t>
                      </a:r>
                      <a:endParaRPr lang="zh-CN" sz="1800" kern="1200" dirty="0">
                        <a:solidFill>
                          <a:schemeClr val="dk1"/>
                        </a:solidFill>
                        <a:latin typeface="+mn-lt"/>
                        <a:ea typeface="+mn-ea"/>
                        <a:cs typeface="+mn-cs"/>
                      </a:endParaRPr>
                    </a:p>
                  </a:txBody>
                  <a:tcPr marL="68580" marR="68580" marT="0" marB="0" anchor="ctr"/>
                </a:tc>
                <a:tc>
                  <a:txBody>
                    <a:bodyPr/>
                    <a:lstStyle/>
                    <a:p>
                      <a:pPr algn="ctr">
                        <a:spcAft>
                          <a:spcPts val="0"/>
                        </a:spcAft>
                      </a:pPr>
                      <a:endParaRPr lang="zh-CN" sz="1800" kern="1200" dirty="0">
                        <a:solidFill>
                          <a:schemeClr val="dk1"/>
                        </a:solidFill>
                        <a:latin typeface="+mn-lt"/>
                        <a:ea typeface="+mn-ea"/>
                        <a:cs typeface="+mn-cs"/>
                      </a:endParaRPr>
                    </a:p>
                  </a:txBody>
                  <a:tcPr marL="68580" marR="6858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err="1" smtClean="0">
                          <a:solidFill>
                            <a:schemeClr val="dk1"/>
                          </a:solidFill>
                          <a:latin typeface="+mn-lt"/>
                          <a:ea typeface="+mn-ea"/>
                          <a:cs typeface="+mn-cs"/>
                        </a:rPr>
                        <a:t>Vrms</a:t>
                      </a:r>
                      <a:endParaRPr lang="zh-CN" altLang="zh-CN" sz="1800" kern="1200" dirty="0" smtClean="0">
                        <a:solidFill>
                          <a:schemeClr val="dk1"/>
                        </a:solidFill>
                        <a:latin typeface="+mn-lt"/>
                        <a:ea typeface="+mn-ea"/>
                        <a:cs typeface="+mn-cs"/>
                      </a:endParaRPr>
                    </a:p>
                  </a:txBody>
                  <a:tcPr anchor="ctr"/>
                </a:tc>
              </a:tr>
              <a:tr h="610283">
                <a:tc>
                  <a:txBody>
                    <a:bodyPr/>
                    <a:lstStyle/>
                    <a:p>
                      <a:pPr algn="ctr"/>
                      <a:r>
                        <a:rPr lang="zh-CN" altLang="en-US" sz="1800" kern="1200" dirty="0" smtClean="0">
                          <a:solidFill>
                            <a:schemeClr val="dk1"/>
                          </a:solidFill>
                          <a:latin typeface="+mn-lt"/>
                          <a:ea typeface="+mn-ea"/>
                          <a:cs typeface="+mn-cs"/>
                        </a:rPr>
                        <a:t>存储温度</a:t>
                      </a:r>
                      <a:endParaRPr lang="zh-CN" altLang="en-US" sz="1800" kern="1200" dirty="0">
                        <a:solidFill>
                          <a:schemeClr val="dk1"/>
                        </a:solidFill>
                        <a:latin typeface="+mn-lt"/>
                        <a:ea typeface="+mn-ea"/>
                        <a:cs typeface="+mn-cs"/>
                      </a:endParaRPr>
                    </a:p>
                  </a:txBody>
                  <a:tcPr anchor="ctr"/>
                </a:tc>
                <a:tc>
                  <a:txBody>
                    <a:bodyPr/>
                    <a:lstStyle/>
                    <a:p>
                      <a:pPr algn="ctr"/>
                      <a:r>
                        <a:rPr lang="en-US" altLang="zh-CN" sz="1800" kern="1200" dirty="0" smtClean="0">
                          <a:solidFill>
                            <a:schemeClr val="dk1"/>
                          </a:solidFill>
                          <a:latin typeface="+mn-lt"/>
                          <a:ea typeface="+mn-ea"/>
                          <a:cs typeface="+mn-cs"/>
                        </a:rPr>
                        <a:t>TSTO</a:t>
                      </a:r>
                      <a:endParaRPr lang="zh-CN" altLang="en-US" sz="1800" kern="1200" dirty="0">
                        <a:solidFill>
                          <a:schemeClr val="dk1"/>
                        </a:solidFill>
                        <a:latin typeface="+mn-lt"/>
                        <a:ea typeface="+mn-ea"/>
                        <a:cs typeface="+mn-cs"/>
                      </a:endParaRPr>
                    </a:p>
                  </a:txBody>
                  <a:tcPr anchor="ctr"/>
                </a:tc>
                <a:tc>
                  <a:txBody>
                    <a:bodyPr/>
                    <a:lstStyle/>
                    <a:p>
                      <a:pPr algn="ctr"/>
                      <a:r>
                        <a:rPr lang="en-US" altLang="zh-CN" sz="1800" kern="1200" dirty="0" smtClean="0">
                          <a:solidFill>
                            <a:schemeClr val="dk1"/>
                          </a:solidFill>
                          <a:latin typeface="+mn-lt"/>
                          <a:ea typeface="+mn-ea"/>
                          <a:cs typeface="+mn-cs"/>
                        </a:rPr>
                        <a:t>-25</a:t>
                      </a:r>
                      <a:endParaRPr lang="zh-CN" altLang="en-US" sz="1800" kern="1200" dirty="0">
                        <a:solidFill>
                          <a:schemeClr val="dk1"/>
                        </a:solidFill>
                        <a:latin typeface="+mn-lt"/>
                        <a:ea typeface="+mn-ea"/>
                        <a:cs typeface="+mn-cs"/>
                      </a:endParaRPr>
                    </a:p>
                  </a:txBody>
                  <a:tcPr anchor="ctr"/>
                </a:tc>
                <a:tc>
                  <a:txBody>
                    <a:bodyPr/>
                    <a:lstStyle/>
                    <a:p>
                      <a:pPr algn="ctr"/>
                      <a:endParaRPr lang="zh-CN" altLang="en-US" sz="1800" kern="1200" dirty="0">
                        <a:solidFill>
                          <a:schemeClr val="dk1"/>
                        </a:solidFill>
                        <a:latin typeface="+mn-lt"/>
                        <a:ea typeface="+mn-ea"/>
                        <a:cs typeface="+mn-cs"/>
                      </a:endParaRPr>
                    </a:p>
                  </a:txBody>
                  <a:tcPr anchor="ctr"/>
                </a:tc>
                <a:tc>
                  <a:txBody>
                    <a:bodyPr/>
                    <a:lstStyle/>
                    <a:p>
                      <a:pPr algn="ctr"/>
                      <a:r>
                        <a:rPr lang="en-US" altLang="zh-CN" sz="1800" kern="1200" dirty="0" smtClean="0">
                          <a:solidFill>
                            <a:schemeClr val="dk1"/>
                          </a:solidFill>
                          <a:latin typeface="+mn-lt"/>
                          <a:ea typeface="+mn-ea"/>
                          <a:cs typeface="+mn-cs"/>
                        </a:rPr>
                        <a:t>85</a:t>
                      </a:r>
                      <a:endParaRPr lang="zh-CN" altLang="en-US" sz="1800" kern="1200" dirty="0">
                        <a:solidFill>
                          <a:schemeClr val="dk1"/>
                        </a:solidFill>
                        <a:latin typeface="+mn-lt"/>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800" kern="1200" dirty="0" smtClean="0">
                          <a:solidFill>
                            <a:schemeClr val="dk1"/>
                          </a:solidFill>
                          <a:latin typeface="+mn-lt"/>
                          <a:ea typeface="+mn-ea"/>
                          <a:cs typeface="+mn-cs"/>
                        </a:rPr>
                        <a:t>℃</a:t>
                      </a:r>
                    </a:p>
                  </a:txBody>
                  <a:tcPr anchor="ctr"/>
                </a:tc>
              </a:tr>
              <a:tr h="610283">
                <a:tc>
                  <a:txBody>
                    <a:bodyPr/>
                    <a:lstStyle/>
                    <a:p>
                      <a:pPr algn="ctr"/>
                      <a:r>
                        <a:rPr lang="zh-CN" altLang="en-US" sz="1800" kern="1200" dirty="0" smtClean="0">
                          <a:solidFill>
                            <a:schemeClr val="dk1"/>
                          </a:solidFill>
                          <a:latin typeface="+mn-lt"/>
                          <a:ea typeface="+mn-ea"/>
                          <a:cs typeface="+mn-cs"/>
                        </a:rPr>
                        <a:t>工作温度</a:t>
                      </a:r>
                      <a:endParaRPr lang="zh-CN" altLang="en-US" sz="1800" kern="1200" dirty="0">
                        <a:solidFill>
                          <a:schemeClr val="dk1"/>
                        </a:solidFill>
                        <a:latin typeface="+mn-lt"/>
                        <a:ea typeface="+mn-ea"/>
                        <a:cs typeface="+mn-cs"/>
                      </a:endParaRPr>
                    </a:p>
                  </a:txBody>
                  <a:tcPr anchor="ctr"/>
                </a:tc>
                <a:tc>
                  <a:txBody>
                    <a:bodyPr/>
                    <a:lstStyle/>
                    <a:p>
                      <a:pPr algn="ctr"/>
                      <a:r>
                        <a:rPr lang="en-US" altLang="zh-CN" sz="1800" kern="1200" dirty="0" smtClean="0">
                          <a:solidFill>
                            <a:schemeClr val="dk1"/>
                          </a:solidFill>
                          <a:latin typeface="+mn-lt"/>
                          <a:ea typeface="+mn-ea"/>
                          <a:cs typeface="+mn-cs"/>
                        </a:rPr>
                        <a:t>TA</a:t>
                      </a:r>
                      <a:endParaRPr lang="zh-CN" altLang="en-US" sz="1800" kern="1200" dirty="0">
                        <a:solidFill>
                          <a:schemeClr val="dk1"/>
                        </a:solidFill>
                        <a:latin typeface="+mn-lt"/>
                        <a:ea typeface="+mn-ea"/>
                        <a:cs typeface="+mn-cs"/>
                      </a:endParaRPr>
                    </a:p>
                  </a:txBody>
                  <a:tcPr anchor="ctr"/>
                </a:tc>
                <a:tc>
                  <a:txBody>
                    <a:bodyPr/>
                    <a:lstStyle/>
                    <a:p>
                      <a:pPr algn="ctr"/>
                      <a:r>
                        <a:rPr lang="en-US" altLang="zh-CN" sz="1800" kern="1200" dirty="0" smtClean="0">
                          <a:solidFill>
                            <a:schemeClr val="dk1"/>
                          </a:solidFill>
                          <a:latin typeface="+mn-lt"/>
                          <a:ea typeface="+mn-ea"/>
                          <a:cs typeface="+mn-cs"/>
                        </a:rPr>
                        <a:t>-10</a:t>
                      </a:r>
                      <a:endParaRPr lang="zh-CN" altLang="en-US" sz="1800" kern="1200" dirty="0">
                        <a:solidFill>
                          <a:schemeClr val="dk1"/>
                        </a:solidFill>
                        <a:latin typeface="+mn-lt"/>
                        <a:ea typeface="+mn-ea"/>
                        <a:cs typeface="+mn-cs"/>
                      </a:endParaRPr>
                    </a:p>
                  </a:txBody>
                  <a:tcPr anchor="ctr"/>
                </a:tc>
                <a:tc>
                  <a:txBody>
                    <a:bodyPr/>
                    <a:lstStyle/>
                    <a:p>
                      <a:pPr algn="ctr"/>
                      <a:endParaRPr lang="zh-CN" altLang="en-US" sz="1800" kern="1200" dirty="0">
                        <a:solidFill>
                          <a:schemeClr val="dk1"/>
                        </a:solidFill>
                        <a:latin typeface="+mn-lt"/>
                        <a:ea typeface="+mn-ea"/>
                        <a:cs typeface="+mn-cs"/>
                      </a:endParaRPr>
                    </a:p>
                  </a:txBody>
                  <a:tcPr anchor="ctr"/>
                </a:tc>
                <a:tc>
                  <a:txBody>
                    <a:bodyPr/>
                    <a:lstStyle/>
                    <a:p>
                      <a:pPr algn="ctr"/>
                      <a:r>
                        <a:rPr lang="en-US" altLang="zh-CN" sz="1800" kern="1200" dirty="0" smtClean="0">
                          <a:solidFill>
                            <a:schemeClr val="dk1"/>
                          </a:solidFill>
                          <a:latin typeface="+mn-lt"/>
                          <a:ea typeface="+mn-ea"/>
                          <a:cs typeface="+mn-cs"/>
                        </a:rPr>
                        <a:t>75</a:t>
                      </a:r>
                      <a:endParaRPr lang="zh-CN" altLang="en-US" sz="1800" kern="1200" dirty="0">
                        <a:solidFill>
                          <a:schemeClr val="dk1"/>
                        </a:solidFill>
                        <a:latin typeface="+mn-lt"/>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800" kern="1200" dirty="0" smtClean="0">
                          <a:solidFill>
                            <a:schemeClr val="dk1"/>
                          </a:solidFill>
                          <a:latin typeface="+mn-lt"/>
                          <a:ea typeface="+mn-ea"/>
                          <a:cs typeface="+mn-cs"/>
                        </a:rPr>
                        <a:t>℃</a:t>
                      </a:r>
                    </a:p>
                  </a:txBody>
                  <a:tcPr anchor="ctr"/>
                </a:tc>
              </a:tr>
            </a:tbl>
          </a:graphicData>
        </a:graphic>
      </p:graphicFrame>
    </p:spTree>
    <p:extLst>
      <p:ext uri="{BB962C8B-B14F-4D97-AF65-F5344CB8AC3E}">
        <p14:creationId xmlns:p14="http://schemas.microsoft.com/office/powerpoint/2010/main" val="334496286"/>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2" descr="E:\Voice-Clean-v2\01.Management\项目总结\丽江发布会\照片-何秀婷\照片1\20121206_1342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1301969"/>
            <a:ext cx="3672408" cy="275307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 name="图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00496" y="3000372"/>
            <a:ext cx="3672027" cy="275307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 name="椭圆 3"/>
          <p:cNvSpPr/>
          <p:nvPr/>
        </p:nvSpPr>
        <p:spPr bwMode="auto">
          <a:xfrm>
            <a:off x="1382179" y="1266575"/>
            <a:ext cx="1152128" cy="519351"/>
          </a:xfrm>
          <a:prstGeom prst="ellipse">
            <a:avLst/>
          </a:prstGeom>
          <a:solidFill>
            <a:srgbClr val="ED7D31"/>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dirty="0" smtClean="0">
                <a:ln>
                  <a:noFill/>
                </a:ln>
                <a:solidFill>
                  <a:schemeClr val="bg1"/>
                </a:solidFill>
                <a:effectLst/>
                <a:latin typeface="微软雅黑" pitchFamily="34" charset="-122"/>
                <a:ea typeface="微软雅黑" pitchFamily="34" charset="-122"/>
              </a:rPr>
              <a:t>启动</a:t>
            </a:r>
          </a:p>
        </p:txBody>
      </p:sp>
      <p:sp>
        <p:nvSpPr>
          <p:cNvPr id="5" name="矩形 4"/>
          <p:cNvSpPr/>
          <p:nvPr/>
        </p:nvSpPr>
        <p:spPr bwMode="auto">
          <a:xfrm>
            <a:off x="914127" y="2714620"/>
            <a:ext cx="2088232" cy="369332"/>
          </a:xfrm>
          <a:prstGeom prst="rect">
            <a:avLst/>
          </a:prstGeom>
          <a:solidFill>
            <a:srgbClr val="ED7D31"/>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fontAlgn="base">
              <a:spcBef>
                <a:spcPct val="0"/>
              </a:spcBef>
              <a:spcAft>
                <a:spcPct val="0"/>
              </a:spcAft>
            </a:pPr>
            <a:r>
              <a:rPr lang="zh-CN" altLang="en-US" dirty="0">
                <a:solidFill>
                  <a:schemeClr val="bg1"/>
                </a:solidFill>
                <a:latin typeface="微软雅黑" pitchFamily="34" charset="-122"/>
                <a:ea typeface="微软雅黑" pitchFamily="34" charset="-122"/>
              </a:rPr>
              <a:t>录音</a:t>
            </a:r>
            <a:r>
              <a:rPr lang="zh-CN" altLang="en-US" dirty="0" smtClean="0">
                <a:solidFill>
                  <a:schemeClr val="bg1"/>
                </a:solidFill>
                <a:latin typeface="微软雅黑" pitchFamily="34" charset="-122"/>
                <a:ea typeface="微软雅黑" pitchFamily="34" charset="-122"/>
              </a:rPr>
              <a:t>质量评价</a:t>
            </a:r>
            <a:endParaRPr kumimoji="0" lang="zh-CN" altLang="en-US" sz="1800" b="0" i="0" u="none" strike="noStrike" cap="none" normalizeH="0" baseline="0" dirty="0" smtClean="0">
              <a:ln>
                <a:noFill/>
              </a:ln>
              <a:solidFill>
                <a:schemeClr val="bg1"/>
              </a:solidFill>
              <a:effectLst/>
              <a:latin typeface="微软雅黑" pitchFamily="34" charset="-122"/>
              <a:ea typeface="微软雅黑" pitchFamily="34" charset="-122"/>
            </a:endParaRPr>
          </a:p>
        </p:txBody>
      </p:sp>
      <p:sp>
        <p:nvSpPr>
          <p:cNvPr id="6" name="矩形 5"/>
          <p:cNvSpPr/>
          <p:nvPr/>
        </p:nvSpPr>
        <p:spPr bwMode="auto">
          <a:xfrm>
            <a:off x="914127" y="3416858"/>
            <a:ext cx="2088232" cy="369332"/>
          </a:xfrm>
          <a:prstGeom prst="rect">
            <a:avLst/>
          </a:prstGeom>
          <a:solidFill>
            <a:srgbClr val="ED7D31"/>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fontAlgn="base">
              <a:spcBef>
                <a:spcPct val="0"/>
              </a:spcBef>
              <a:spcAft>
                <a:spcPct val="0"/>
              </a:spcAft>
            </a:pPr>
            <a:r>
              <a:rPr lang="zh-CN" altLang="en-US" dirty="0">
                <a:solidFill>
                  <a:schemeClr val="bg1"/>
                </a:solidFill>
                <a:latin typeface="微软雅黑" pitchFamily="34" charset="-122"/>
                <a:ea typeface="微软雅黑" pitchFamily="34" charset="-122"/>
              </a:rPr>
              <a:t>实验室</a:t>
            </a:r>
            <a:r>
              <a:rPr lang="zh-CN" altLang="en-US" dirty="0" smtClean="0">
                <a:solidFill>
                  <a:schemeClr val="bg1"/>
                </a:solidFill>
                <a:latin typeface="微软雅黑" pitchFamily="34" charset="-122"/>
                <a:ea typeface="微软雅黑" pitchFamily="34" charset="-122"/>
              </a:rPr>
              <a:t>效果测试</a:t>
            </a:r>
            <a:endParaRPr lang="zh-CN" altLang="en-US" dirty="0">
              <a:solidFill>
                <a:schemeClr val="bg1"/>
              </a:solidFill>
              <a:latin typeface="微软雅黑" pitchFamily="34" charset="-122"/>
              <a:ea typeface="微软雅黑" pitchFamily="34" charset="-122"/>
            </a:endParaRPr>
          </a:p>
        </p:txBody>
      </p:sp>
      <p:sp>
        <p:nvSpPr>
          <p:cNvPr id="7" name="矩形 6"/>
          <p:cNvSpPr/>
          <p:nvPr/>
        </p:nvSpPr>
        <p:spPr bwMode="auto">
          <a:xfrm>
            <a:off x="914127" y="4131238"/>
            <a:ext cx="2088232" cy="369332"/>
          </a:xfrm>
          <a:prstGeom prst="rect">
            <a:avLst/>
          </a:prstGeom>
          <a:solidFill>
            <a:srgbClr val="ED7D31"/>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dirty="0" smtClean="0">
                <a:solidFill>
                  <a:schemeClr val="bg1"/>
                </a:solidFill>
                <a:latin typeface="微软雅黑" pitchFamily="34" charset="-122"/>
                <a:ea typeface="微软雅黑" pitchFamily="34" charset="-122"/>
              </a:rPr>
              <a:t>主观体验</a:t>
            </a:r>
            <a:r>
              <a:rPr kumimoji="0" lang="zh-CN" altLang="en-US" sz="1800" b="0" i="0" u="none" strike="noStrike" cap="none" normalizeH="0" baseline="0" dirty="0" smtClean="0">
                <a:ln>
                  <a:noFill/>
                </a:ln>
                <a:solidFill>
                  <a:schemeClr val="bg1"/>
                </a:solidFill>
                <a:effectLst/>
                <a:latin typeface="微软雅黑" pitchFamily="34" charset="-122"/>
                <a:ea typeface="微软雅黑" pitchFamily="34" charset="-122"/>
              </a:rPr>
              <a:t>效果测试</a:t>
            </a:r>
          </a:p>
        </p:txBody>
      </p:sp>
      <p:sp>
        <p:nvSpPr>
          <p:cNvPr id="8" name="矩形 7"/>
          <p:cNvSpPr/>
          <p:nvPr/>
        </p:nvSpPr>
        <p:spPr bwMode="auto">
          <a:xfrm>
            <a:off x="914127" y="4845618"/>
            <a:ext cx="2088232" cy="369332"/>
          </a:xfrm>
          <a:prstGeom prst="rect">
            <a:avLst/>
          </a:prstGeom>
          <a:solidFill>
            <a:srgbClr val="ED7D31"/>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dirty="0" smtClean="0">
                <a:ln>
                  <a:noFill/>
                </a:ln>
                <a:solidFill>
                  <a:schemeClr val="bg1"/>
                </a:solidFill>
                <a:effectLst/>
                <a:latin typeface="微软雅黑" pitchFamily="34" charset="-122"/>
                <a:ea typeface="微软雅黑" pitchFamily="34" charset="-122"/>
              </a:rPr>
              <a:t>效果评估报告发布</a:t>
            </a:r>
          </a:p>
        </p:txBody>
      </p:sp>
      <p:cxnSp>
        <p:nvCxnSpPr>
          <p:cNvPr id="9" name="直接箭头连接符 8"/>
          <p:cNvCxnSpPr/>
          <p:nvPr/>
        </p:nvCxnSpPr>
        <p:spPr bwMode="auto">
          <a:xfrm rot="16200000" flipH="1">
            <a:off x="1851087" y="1893080"/>
            <a:ext cx="214311" cy="1"/>
          </a:xfrm>
          <a:prstGeom prst="straightConnector1">
            <a:avLst/>
          </a:prstGeom>
          <a:noFill/>
          <a:ln w="9525" cap="flat" cmpd="sng" algn="ctr">
            <a:solidFill>
              <a:schemeClr val="accent2"/>
            </a:solidFill>
            <a:prstDash val="solid"/>
            <a:round/>
            <a:headEnd type="none" w="med" len="med"/>
            <a:tailEnd type="triangle" w="med" len="med"/>
          </a:ln>
          <a:effectLst/>
        </p:spPr>
      </p:cxnSp>
      <p:sp>
        <p:nvSpPr>
          <p:cNvPr id="10" name="矩形 9"/>
          <p:cNvSpPr/>
          <p:nvPr/>
        </p:nvSpPr>
        <p:spPr bwMode="auto">
          <a:xfrm>
            <a:off x="914127" y="2000240"/>
            <a:ext cx="2088232" cy="369332"/>
          </a:xfrm>
          <a:prstGeom prst="rect">
            <a:avLst/>
          </a:prstGeom>
          <a:solidFill>
            <a:srgbClr val="ED7D31"/>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dirty="0" smtClean="0">
                <a:ln>
                  <a:noFill/>
                </a:ln>
                <a:solidFill>
                  <a:schemeClr val="bg1"/>
                </a:solidFill>
                <a:effectLst/>
                <a:latin typeface="微软雅黑" pitchFamily="34" charset="-122"/>
                <a:ea typeface="微软雅黑" pitchFamily="34" charset="-122"/>
              </a:rPr>
              <a:t>客户样机安装</a:t>
            </a:r>
          </a:p>
        </p:txBody>
      </p:sp>
      <p:sp>
        <p:nvSpPr>
          <p:cNvPr id="11" name="椭圆 10"/>
          <p:cNvSpPr/>
          <p:nvPr/>
        </p:nvSpPr>
        <p:spPr bwMode="auto">
          <a:xfrm>
            <a:off x="1382179" y="5500702"/>
            <a:ext cx="1152128" cy="519351"/>
          </a:xfrm>
          <a:prstGeom prst="ellipse">
            <a:avLst/>
          </a:prstGeom>
          <a:solidFill>
            <a:srgbClr val="ED7D31"/>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dirty="0">
                <a:solidFill>
                  <a:schemeClr val="bg1"/>
                </a:solidFill>
                <a:latin typeface="微软雅黑" pitchFamily="34" charset="-122"/>
                <a:ea typeface="微软雅黑" pitchFamily="34" charset="-122"/>
              </a:rPr>
              <a:t>结束</a:t>
            </a:r>
            <a:endParaRPr kumimoji="0" lang="zh-CN" altLang="en-US" sz="1800" b="0" i="0" u="none" strike="noStrike" cap="none" normalizeH="0" baseline="0" dirty="0" smtClean="0">
              <a:ln>
                <a:noFill/>
              </a:ln>
              <a:solidFill>
                <a:schemeClr val="bg1"/>
              </a:solidFill>
              <a:effectLst/>
              <a:latin typeface="微软雅黑" pitchFamily="34" charset="-122"/>
              <a:ea typeface="微软雅黑" pitchFamily="34" charset="-122"/>
            </a:endParaRPr>
          </a:p>
        </p:txBody>
      </p:sp>
      <p:cxnSp>
        <p:nvCxnSpPr>
          <p:cNvPr id="12" name="直接箭头连接符 11"/>
          <p:cNvCxnSpPr/>
          <p:nvPr/>
        </p:nvCxnSpPr>
        <p:spPr bwMode="auto">
          <a:xfrm rot="5400000">
            <a:off x="1815367" y="2499512"/>
            <a:ext cx="285752" cy="1588"/>
          </a:xfrm>
          <a:prstGeom prst="straightConnector1">
            <a:avLst/>
          </a:prstGeom>
          <a:noFill/>
          <a:ln w="9525" cap="flat" cmpd="sng" algn="ctr">
            <a:solidFill>
              <a:schemeClr val="accent2"/>
            </a:solidFill>
            <a:prstDash val="solid"/>
            <a:round/>
            <a:headEnd type="none" w="med" len="med"/>
            <a:tailEnd type="triangle" w="med" len="med"/>
          </a:ln>
          <a:effectLst/>
        </p:spPr>
      </p:cxnSp>
      <p:cxnSp>
        <p:nvCxnSpPr>
          <p:cNvPr id="13" name="直接箭头连接符 12"/>
          <p:cNvCxnSpPr/>
          <p:nvPr/>
        </p:nvCxnSpPr>
        <p:spPr bwMode="auto">
          <a:xfrm rot="5400000">
            <a:off x="1815367" y="3213892"/>
            <a:ext cx="285752" cy="1588"/>
          </a:xfrm>
          <a:prstGeom prst="straightConnector1">
            <a:avLst/>
          </a:prstGeom>
          <a:noFill/>
          <a:ln w="9525" cap="flat" cmpd="sng" algn="ctr">
            <a:solidFill>
              <a:schemeClr val="accent2"/>
            </a:solidFill>
            <a:prstDash val="solid"/>
            <a:round/>
            <a:headEnd type="none" w="med" len="med"/>
            <a:tailEnd type="triangle" w="med" len="med"/>
          </a:ln>
          <a:effectLst/>
        </p:spPr>
      </p:cxnSp>
      <p:cxnSp>
        <p:nvCxnSpPr>
          <p:cNvPr id="14" name="直接箭头连接符 13"/>
          <p:cNvCxnSpPr/>
          <p:nvPr/>
        </p:nvCxnSpPr>
        <p:spPr bwMode="auto">
          <a:xfrm rot="5400000">
            <a:off x="1815367" y="3928272"/>
            <a:ext cx="285752" cy="1588"/>
          </a:xfrm>
          <a:prstGeom prst="straightConnector1">
            <a:avLst/>
          </a:prstGeom>
          <a:noFill/>
          <a:ln w="9525" cap="flat" cmpd="sng" algn="ctr">
            <a:solidFill>
              <a:schemeClr val="accent2"/>
            </a:solidFill>
            <a:prstDash val="solid"/>
            <a:round/>
            <a:headEnd type="none" w="med" len="med"/>
            <a:tailEnd type="triangle" w="med" len="med"/>
          </a:ln>
          <a:effectLst/>
        </p:spPr>
      </p:cxnSp>
      <p:cxnSp>
        <p:nvCxnSpPr>
          <p:cNvPr id="15" name="直接箭头连接符 14"/>
          <p:cNvCxnSpPr/>
          <p:nvPr/>
        </p:nvCxnSpPr>
        <p:spPr bwMode="auto">
          <a:xfrm rot="5400000">
            <a:off x="1815367" y="4642652"/>
            <a:ext cx="285752" cy="1588"/>
          </a:xfrm>
          <a:prstGeom prst="straightConnector1">
            <a:avLst/>
          </a:prstGeom>
          <a:noFill/>
          <a:ln w="9525" cap="flat" cmpd="sng" algn="ctr">
            <a:solidFill>
              <a:schemeClr val="accent2"/>
            </a:solidFill>
            <a:prstDash val="solid"/>
            <a:round/>
            <a:headEnd type="none" w="med" len="med"/>
            <a:tailEnd type="triangle" w="med" len="med"/>
          </a:ln>
          <a:effectLst/>
        </p:spPr>
      </p:cxnSp>
      <p:cxnSp>
        <p:nvCxnSpPr>
          <p:cNvPr id="16" name="直接箭头连接符 15"/>
          <p:cNvCxnSpPr/>
          <p:nvPr/>
        </p:nvCxnSpPr>
        <p:spPr bwMode="auto">
          <a:xfrm rot="5400000">
            <a:off x="1815367" y="5357032"/>
            <a:ext cx="285752" cy="1588"/>
          </a:xfrm>
          <a:prstGeom prst="straightConnector1">
            <a:avLst/>
          </a:prstGeom>
          <a:noFill/>
          <a:ln w="9525" cap="flat" cmpd="sng" algn="ctr">
            <a:solidFill>
              <a:schemeClr val="accent2"/>
            </a:solidFill>
            <a:prstDash val="solid"/>
            <a:round/>
            <a:headEnd type="none" w="med" len="med"/>
            <a:tailEnd type="triangle" w="med" len="med"/>
          </a:ln>
          <a:effectLst/>
        </p:spPr>
      </p:cxnSp>
      <p:sp>
        <p:nvSpPr>
          <p:cNvPr id="17" name="标题 1"/>
          <p:cNvSpPr txBox="1">
            <a:spLocks/>
          </p:cNvSpPr>
          <p:nvPr/>
        </p:nvSpPr>
        <p:spPr bwMode="auto">
          <a:xfrm>
            <a:off x="197892" y="324496"/>
            <a:ext cx="3554301" cy="714875"/>
          </a:xfrm>
          <a:prstGeom prst="rect">
            <a:avLst/>
          </a:prstGeom>
          <a:noFill/>
        </p:spPr>
        <p:txBody>
          <a:bodyPr lIns="0" rIns="72000" anchor="t" anchorCtr="0"/>
          <a:lstStyle>
            <a:lvl1pPr algn="l" defTabSz="914963" rtl="0" eaLnBrk="1" fontAlgn="base" hangingPunct="1">
              <a:spcBef>
                <a:spcPct val="0"/>
              </a:spcBef>
              <a:spcAft>
                <a:spcPct val="0"/>
              </a:spcAft>
              <a:defRPr kumimoji="1" lang="zh-CN" altLang="en-US" sz="4021" b="1" kern="1200">
                <a:solidFill>
                  <a:schemeClr val="tx1"/>
                </a:solidFill>
                <a:latin typeface="+mj-ea"/>
                <a:ea typeface="+mj-ea"/>
                <a:cs typeface="+mj-cs"/>
              </a:defRPr>
            </a:lvl1pPr>
            <a:lvl2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2pPr>
            <a:lvl3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3pPr>
            <a:lvl4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4pPr>
            <a:lvl5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5pPr>
            <a:lvl6pPr marL="437723"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6pPr>
            <a:lvl7pPr marL="875447"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7pPr>
            <a:lvl8pPr marL="1313170"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8pPr>
            <a:lvl9pPr marL="1750893"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9pPr>
          </a:lstStyle>
          <a:p>
            <a:r>
              <a:rPr lang="zh-CN" altLang="en-US" sz="3600" b="0" dirty="0">
                <a:solidFill>
                  <a:schemeClr val="bg1"/>
                </a:solidFill>
                <a:latin typeface="微软雅黑" panose="020B0503020204020204" pitchFamily="34" charset="-122"/>
                <a:ea typeface="微软雅黑" panose="020B0503020204020204" pitchFamily="34" charset="-122"/>
              </a:rPr>
              <a:t>效果评估方式</a:t>
            </a:r>
          </a:p>
        </p:txBody>
      </p:sp>
    </p:spTree>
    <p:extLst>
      <p:ext uri="{BB962C8B-B14F-4D97-AF65-F5344CB8AC3E}">
        <p14:creationId xmlns:p14="http://schemas.microsoft.com/office/powerpoint/2010/main" val="2190981094"/>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0-#ppt_h/2"/>
                                          </p:val>
                                        </p:tav>
                                        <p:tav tm="100000">
                                          <p:val>
                                            <p:strVal val="#ppt_y"/>
                                          </p:val>
                                        </p:tav>
                                      </p:tavLst>
                                    </p:anim>
                                  </p:childTnLst>
                                </p:cTn>
                              </p:par>
                              <p:par>
                                <p:cTn id="23" presetID="2" presetClass="entr" presetSubtype="1"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1"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ppt_x"/>
                                          </p:val>
                                        </p:tav>
                                        <p:tav tm="100000">
                                          <p:val>
                                            <p:strVal val="#ppt_x"/>
                                          </p:val>
                                        </p:tav>
                                      </p:tavLst>
                                    </p:anim>
                                    <p:anim calcmode="lin" valueType="num">
                                      <p:cBhvr additive="base">
                                        <p:cTn id="42" dur="500" fill="hold"/>
                                        <p:tgtEl>
                                          <p:spTgt spid="7"/>
                                        </p:tgtEl>
                                        <p:attrNameLst>
                                          <p:attrName>ppt_y</p:attrName>
                                        </p:attrNameLst>
                                      </p:cBhvr>
                                      <p:tavLst>
                                        <p:tav tm="0">
                                          <p:val>
                                            <p:strVal val="0-#ppt_h/2"/>
                                          </p:val>
                                        </p:tav>
                                        <p:tav tm="100000">
                                          <p:val>
                                            <p:strVal val="#ppt_y"/>
                                          </p:val>
                                        </p:tav>
                                      </p:tavLst>
                                    </p:anim>
                                  </p:childTnLst>
                                </p:cTn>
                              </p:par>
                              <p:par>
                                <p:cTn id="43" presetID="2" presetClass="entr" presetSubtype="1" fill="hold" nodeType="with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500" fill="hold"/>
                                        <p:tgtEl>
                                          <p:spTgt spid="3"/>
                                        </p:tgtEl>
                                        <p:attrNameLst>
                                          <p:attrName>ppt_x</p:attrName>
                                        </p:attrNameLst>
                                      </p:cBhvr>
                                      <p:tavLst>
                                        <p:tav tm="0">
                                          <p:val>
                                            <p:strVal val="#ppt_x"/>
                                          </p:val>
                                        </p:tav>
                                        <p:tav tm="100000">
                                          <p:val>
                                            <p:strVal val="#ppt_x"/>
                                          </p:val>
                                        </p:tav>
                                      </p:tavLst>
                                    </p:anim>
                                    <p:anim calcmode="lin" valueType="num">
                                      <p:cBhvr additive="base">
                                        <p:cTn id="46" dur="500" fill="hold"/>
                                        <p:tgtEl>
                                          <p:spTgt spid="3"/>
                                        </p:tgtEl>
                                        <p:attrNameLst>
                                          <p:attrName>ppt_y</p:attrName>
                                        </p:attrNameLst>
                                      </p:cBhvr>
                                      <p:tavLst>
                                        <p:tav tm="0">
                                          <p:val>
                                            <p:strVal val="0-#ppt_h/2"/>
                                          </p:val>
                                        </p:tav>
                                        <p:tav tm="100000">
                                          <p:val>
                                            <p:strVal val="#ppt_y"/>
                                          </p:val>
                                        </p:tav>
                                      </p:tavLst>
                                    </p:anim>
                                  </p:childTnLst>
                                </p:cTn>
                              </p:par>
                              <p:par>
                                <p:cTn id="47" presetID="2" presetClass="entr" presetSubtype="1"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ppt_x"/>
                                          </p:val>
                                        </p:tav>
                                        <p:tav tm="100000">
                                          <p:val>
                                            <p:strVal val="#ppt_x"/>
                                          </p:val>
                                        </p:tav>
                                      </p:tavLst>
                                    </p:anim>
                                    <p:anim calcmode="lin" valueType="num">
                                      <p:cBhvr additive="base">
                                        <p:cTn id="50"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1"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ppt_x"/>
                                          </p:val>
                                        </p:tav>
                                        <p:tav tm="100000">
                                          <p:val>
                                            <p:strVal val="#ppt_x"/>
                                          </p:val>
                                        </p:tav>
                                      </p:tavLst>
                                    </p:anim>
                                    <p:anim calcmode="lin" valueType="num">
                                      <p:cBhvr additive="base">
                                        <p:cTn id="56" dur="500" fill="hold"/>
                                        <p:tgtEl>
                                          <p:spTgt spid="8"/>
                                        </p:tgtEl>
                                        <p:attrNameLst>
                                          <p:attrName>ppt_y</p:attrName>
                                        </p:attrNameLst>
                                      </p:cBhvr>
                                      <p:tavLst>
                                        <p:tav tm="0">
                                          <p:val>
                                            <p:strVal val="0-#ppt_h/2"/>
                                          </p:val>
                                        </p:tav>
                                        <p:tav tm="100000">
                                          <p:val>
                                            <p:strVal val="#ppt_y"/>
                                          </p:val>
                                        </p:tav>
                                      </p:tavLst>
                                    </p:anim>
                                  </p:childTnLst>
                                </p:cTn>
                              </p:par>
                              <p:par>
                                <p:cTn id="57" presetID="2" presetClass="entr" presetSubtype="1" fill="hold"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ppt_x"/>
                                          </p:val>
                                        </p:tav>
                                        <p:tav tm="100000">
                                          <p:val>
                                            <p:strVal val="#ppt_x"/>
                                          </p:val>
                                        </p:tav>
                                      </p:tavLst>
                                    </p:anim>
                                    <p:anim calcmode="lin" valueType="num">
                                      <p:cBhvr additive="base">
                                        <p:cTn id="60"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1" fill="hold" nodeType="clickEffect">
                                  <p:stCondLst>
                                    <p:cond delay="0"/>
                                  </p:stCondLst>
                                  <p:childTnLst>
                                    <p:set>
                                      <p:cBhvr>
                                        <p:cTn id="64" dur="1" fill="hold">
                                          <p:stCondLst>
                                            <p:cond delay="0"/>
                                          </p:stCondLst>
                                        </p:cTn>
                                        <p:tgtEl>
                                          <p:spTgt spid="16"/>
                                        </p:tgtEl>
                                        <p:attrNameLst>
                                          <p:attrName>style.visibility</p:attrName>
                                        </p:attrNameLst>
                                      </p:cBhvr>
                                      <p:to>
                                        <p:strVal val="visible"/>
                                      </p:to>
                                    </p:set>
                                    <p:anim calcmode="lin" valueType="num">
                                      <p:cBhvr additive="base">
                                        <p:cTn id="65" dur="500" fill="hold"/>
                                        <p:tgtEl>
                                          <p:spTgt spid="16"/>
                                        </p:tgtEl>
                                        <p:attrNameLst>
                                          <p:attrName>ppt_x</p:attrName>
                                        </p:attrNameLst>
                                      </p:cBhvr>
                                      <p:tavLst>
                                        <p:tav tm="0">
                                          <p:val>
                                            <p:strVal val="#ppt_x"/>
                                          </p:val>
                                        </p:tav>
                                        <p:tav tm="100000">
                                          <p:val>
                                            <p:strVal val="#ppt_x"/>
                                          </p:val>
                                        </p:tav>
                                      </p:tavLst>
                                    </p:anim>
                                    <p:anim calcmode="lin" valueType="num">
                                      <p:cBhvr additive="base">
                                        <p:cTn id="66" dur="500" fill="hold"/>
                                        <p:tgtEl>
                                          <p:spTgt spid="16"/>
                                        </p:tgtEl>
                                        <p:attrNameLst>
                                          <p:attrName>ppt_y</p:attrName>
                                        </p:attrNameLst>
                                      </p:cBhvr>
                                      <p:tavLst>
                                        <p:tav tm="0">
                                          <p:val>
                                            <p:strVal val="0-#ppt_h/2"/>
                                          </p:val>
                                        </p:tav>
                                        <p:tav tm="100000">
                                          <p:val>
                                            <p:strVal val="#ppt_y"/>
                                          </p:val>
                                        </p:tav>
                                      </p:tavLst>
                                    </p:anim>
                                  </p:childTnLst>
                                </p:cTn>
                              </p:par>
                              <p:par>
                                <p:cTn id="67" presetID="2" presetClass="entr" presetSubtype="1" fill="hold" grpId="0" nodeType="withEffect">
                                  <p:stCondLst>
                                    <p:cond delay="0"/>
                                  </p:stCondLst>
                                  <p:childTnLst>
                                    <p:set>
                                      <p:cBhvr>
                                        <p:cTn id="68" dur="1" fill="hold">
                                          <p:stCondLst>
                                            <p:cond delay="0"/>
                                          </p:stCondLst>
                                        </p:cTn>
                                        <p:tgtEl>
                                          <p:spTgt spid="11"/>
                                        </p:tgtEl>
                                        <p:attrNameLst>
                                          <p:attrName>style.visibility</p:attrName>
                                        </p:attrNameLst>
                                      </p:cBhvr>
                                      <p:to>
                                        <p:strVal val="visible"/>
                                      </p:to>
                                    </p:set>
                                    <p:anim calcmode="lin" valueType="num">
                                      <p:cBhvr additive="base">
                                        <p:cTn id="69" dur="500" fill="hold"/>
                                        <p:tgtEl>
                                          <p:spTgt spid="11"/>
                                        </p:tgtEl>
                                        <p:attrNameLst>
                                          <p:attrName>ppt_x</p:attrName>
                                        </p:attrNameLst>
                                      </p:cBhvr>
                                      <p:tavLst>
                                        <p:tav tm="0">
                                          <p:val>
                                            <p:strVal val="#ppt_x"/>
                                          </p:val>
                                        </p:tav>
                                        <p:tav tm="100000">
                                          <p:val>
                                            <p:strVal val="#ppt_x"/>
                                          </p:val>
                                        </p:tav>
                                      </p:tavLst>
                                    </p:anim>
                                    <p:anim calcmode="lin" valueType="num">
                                      <p:cBhvr additive="base">
                                        <p:cTn id="70"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P spid="11"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bwMode="auto">
          <a:xfrm>
            <a:off x="197892" y="324496"/>
            <a:ext cx="3554301" cy="714875"/>
          </a:xfrm>
          <a:prstGeom prst="rect">
            <a:avLst/>
          </a:prstGeom>
          <a:noFill/>
        </p:spPr>
        <p:txBody>
          <a:bodyPr lIns="0" rIns="72000" anchor="t" anchorCtr="0"/>
          <a:lstStyle>
            <a:lvl1pPr algn="l" defTabSz="914963" rtl="0" eaLnBrk="1" fontAlgn="base" hangingPunct="1">
              <a:spcBef>
                <a:spcPct val="0"/>
              </a:spcBef>
              <a:spcAft>
                <a:spcPct val="0"/>
              </a:spcAft>
              <a:defRPr kumimoji="1" lang="zh-CN" altLang="en-US" sz="4021" b="1" kern="1200">
                <a:solidFill>
                  <a:schemeClr val="tx1"/>
                </a:solidFill>
                <a:latin typeface="+mj-ea"/>
                <a:ea typeface="+mj-ea"/>
                <a:cs typeface="+mj-cs"/>
              </a:defRPr>
            </a:lvl1pPr>
            <a:lvl2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2pPr>
            <a:lvl3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3pPr>
            <a:lvl4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4pPr>
            <a:lvl5pPr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5pPr>
            <a:lvl6pPr marL="437723"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6pPr>
            <a:lvl7pPr marL="875447"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7pPr>
            <a:lvl8pPr marL="1313170"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8pPr>
            <a:lvl9pPr marL="1750893" algn="ctr" defTabSz="914963" rtl="0" eaLnBrk="1" fontAlgn="base" hangingPunct="1">
              <a:spcBef>
                <a:spcPct val="0"/>
              </a:spcBef>
              <a:spcAft>
                <a:spcPct val="0"/>
              </a:spcAft>
              <a:defRPr kumimoji="1" sz="4021">
                <a:solidFill>
                  <a:schemeClr val="bg1"/>
                </a:solidFill>
                <a:latin typeface="Times New Roman" pitchFamily="18" charset="0"/>
                <a:ea typeface="方正大黑简体" pitchFamily="2" charset="-122"/>
              </a:defRPr>
            </a:lvl9pPr>
          </a:lstStyle>
          <a:p>
            <a:r>
              <a:rPr lang="zh-CN" altLang="en-US" sz="3600" b="0" dirty="0" smtClean="0">
                <a:solidFill>
                  <a:schemeClr val="bg1"/>
                </a:solidFill>
                <a:latin typeface="微软雅黑" panose="020B0503020204020204" pitchFamily="34" charset="-122"/>
                <a:ea typeface="微软雅黑" panose="020B0503020204020204" pitchFamily="34" charset="-122"/>
              </a:rPr>
              <a:t>产品供货日期</a:t>
            </a:r>
            <a:endParaRPr lang="zh-CN" altLang="en-US" sz="3600" b="0" dirty="0">
              <a:solidFill>
                <a:schemeClr val="bg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2238375" y="2177871"/>
            <a:ext cx="4572000" cy="2400657"/>
          </a:xfrm>
          <a:prstGeom prst="rect">
            <a:avLst/>
          </a:prstGeom>
          <a:noFill/>
        </p:spPr>
        <p:txBody>
          <a:bodyPr wrap="square" rtlCol="0">
            <a:spAutoFit/>
          </a:bodyPr>
          <a:lstStyle/>
          <a:p>
            <a:pPr algn="ctr"/>
            <a:r>
              <a:rPr kumimoji="1" lang="en-US" altLang="zh-CN" sz="15000" b="1" dirty="0" smtClean="0">
                <a:solidFill>
                  <a:srgbClr val="FFFFFF"/>
                </a:solidFill>
                <a:effectLst>
                  <a:reflection blurRad="6350" stA="55000" endA="300" endPos="45500" dir="5400000" sy="-100000" algn="bl" rotWithShape="0"/>
                </a:effectLst>
                <a:latin typeface="微软雅黑"/>
                <a:ea typeface="微软雅黑"/>
                <a:cs typeface="微软雅黑"/>
              </a:rPr>
              <a:t>5.17</a:t>
            </a:r>
            <a:endParaRPr kumimoji="1" lang="zh-CN" altLang="en-US" sz="15000" b="1" dirty="0">
              <a:solidFill>
                <a:srgbClr val="FFFFFF"/>
              </a:solidFill>
              <a:effectLst>
                <a:reflection blurRad="6350" stA="55000" endA="300" endPos="45500" dir="5400000" sy="-100000" algn="bl" rotWithShape="0"/>
              </a:effectLst>
              <a:latin typeface="微软雅黑"/>
              <a:ea typeface="微软雅黑"/>
              <a:cs typeface="微软雅黑"/>
            </a:endParaRPr>
          </a:p>
        </p:txBody>
      </p:sp>
    </p:spTree>
    <p:extLst>
      <p:ext uri="{BB962C8B-B14F-4D97-AF65-F5344CB8AC3E}">
        <p14:creationId xmlns:p14="http://schemas.microsoft.com/office/powerpoint/2010/main" val="2163363099"/>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1373882693220.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37545"/>
            <a:ext cx="9144000" cy="4562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标题 1"/>
          <p:cNvSpPr txBox="1">
            <a:spLocks/>
          </p:cNvSpPr>
          <p:nvPr/>
        </p:nvSpPr>
        <p:spPr>
          <a:xfrm>
            <a:off x="620713" y="379641"/>
            <a:ext cx="7975600" cy="8286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1"/>
                </a:solidFill>
                <a:latin typeface="微软雅黑" panose="020B0503020204020204" pitchFamily="34" charset="-122"/>
                <a:ea typeface="微软雅黑" panose="020B0503020204020204" pitchFamily="34" charset="-122"/>
                <a:cs typeface="+mj-cs"/>
              </a:defRPr>
            </a:lvl1pPr>
          </a:lstStyle>
          <a:p>
            <a:r>
              <a:rPr kumimoji="1" lang="zh-CN" altLang="en-US" b="0" dirty="0">
                <a:solidFill>
                  <a:sysClr val="window" lastClr="FFFFFF"/>
                </a:solidFill>
                <a:effectLst>
                  <a:outerShdw blurRad="38100" dist="38100" dir="2700000" algn="tl">
                    <a:srgbClr val="000000">
                      <a:alpha val="43137"/>
                    </a:srgbClr>
                  </a:outerShdw>
                </a:effectLst>
              </a:rPr>
              <a:t>融合</a:t>
            </a:r>
            <a:endParaRPr lang="en-US" altLang="zh-CN" b="0" dirty="0">
              <a:solidFill>
                <a:prstClr val="white"/>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sp>
        <p:nvSpPr>
          <p:cNvPr id="4" name="文本框 3"/>
          <p:cNvSpPr txBox="1">
            <a:spLocks noChangeArrowheads="1"/>
          </p:cNvSpPr>
          <p:nvPr/>
        </p:nvSpPr>
        <p:spPr bwMode="auto">
          <a:xfrm>
            <a:off x="1805712" y="6029615"/>
            <a:ext cx="55325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宋体" panose="02010600030101010101" pitchFamily="2" charset="-122"/>
              </a:defRPr>
            </a:lvl1pPr>
            <a:lvl2pPr marL="742950" indent="-285750">
              <a:defRPr sz="2400">
                <a:solidFill>
                  <a:schemeClr val="tx1"/>
                </a:solidFill>
                <a:latin typeface="Arial" panose="020B0604020202020204" pitchFamily="34" charset="0"/>
                <a:ea typeface="宋体" panose="02010600030101010101" pitchFamily="2" charset="-122"/>
              </a:defRPr>
            </a:lvl2pPr>
            <a:lvl3pPr marL="1143000" indent="-228600">
              <a:defRPr sz="2400">
                <a:solidFill>
                  <a:schemeClr val="tx1"/>
                </a:solidFill>
                <a:latin typeface="Arial" panose="020B0604020202020204" pitchFamily="34" charset="0"/>
                <a:ea typeface="宋体" panose="02010600030101010101" pitchFamily="2" charset="-122"/>
              </a:defRPr>
            </a:lvl3pPr>
            <a:lvl4pPr marL="1600200" indent="-228600">
              <a:defRPr sz="2400">
                <a:solidFill>
                  <a:schemeClr val="tx1"/>
                </a:solidFill>
                <a:latin typeface="Arial" panose="020B0604020202020204" pitchFamily="34" charset="0"/>
                <a:ea typeface="宋体" panose="02010600030101010101" pitchFamily="2" charset="-122"/>
              </a:defRPr>
            </a:lvl4pPr>
            <a:lvl5pPr marL="2057400" indent="-228600">
              <a:defRPr sz="24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r>
              <a:rPr lang="zh-CN" altLang="en-US" sz="2800" dirty="0" smtClean="0">
                <a:solidFill>
                  <a:schemeClr val="bg1"/>
                </a:solidFill>
                <a:latin typeface="微软雅黑" panose="020B0503020204020204" pitchFamily="34" charset="-122"/>
                <a:ea typeface="微软雅黑" panose="020B0503020204020204" pitchFamily="34" charset="-122"/>
              </a:rPr>
              <a:t>梦想</a:t>
            </a:r>
            <a:r>
              <a:rPr lang="zh-CN" altLang="en-US" sz="2800" dirty="0">
                <a:solidFill>
                  <a:schemeClr val="bg1"/>
                </a:solidFill>
                <a:latin typeface="微软雅黑" panose="020B0503020204020204" pitchFamily="34" charset="-122"/>
                <a:ea typeface="微软雅黑" panose="020B0503020204020204" pitchFamily="34" charset="-122"/>
              </a:rPr>
              <a:t>还是要有</a:t>
            </a:r>
            <a:r>
              <a:rPr lang="zh-CN" altLang="en-US" sz="2800" dirty="0" smtClean="0">
                <a:solidFill>
                  <a:schemeClr val="bg1"/>
                </a:solidFill>
                <a:latin typeface="微软雅黑" panose="020B0503020204020204" pitchFamily="34" charset="-122"/>
                <a:ea typeface="微软雅黑" panose="020B0503020204020204" pitchFamily="34" charset="-122"/>
              </a:rPr>
              <a:t>的，万一</a:t>
            </a:r>
            <a:r>
              <a:rPr lang="zh-CN" altLang="en-US" sz="2800" dirty="0">
                <a:solidFill>
                  <a:schemeClr val="bg1"/>
                </a:solidFill>
                <a:latin typeface="微软雅黑" panose="020B0503020204020204" pitchFamily="34" charset="-122"/>
                <a:ea typeface="微软雅黑" panose="020B0503020204020204" pitchFamily="34" charset="-122"/>
              </a:rPr>
              <a:t>实现了呢？</a:t>
            </a:r>
          </a:p>
        </p:txBody>
      </p:sp>
    </p:spTree>
    <p:extLst>
      <p:ext uri="{BB962C8B-B14F-4D97-AF65-F5344CB8AC3E}">
        <p14:creationId xmlns:p14="http://schemas.microsoft.com/office/powerpoint/2010/main" val="1316963536"/>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11961" y="1340770"/>
            <a:ext cx="4325390" cy="4731039"/>
          </a:xfrm>
          <a:prstGeom prst="rect">
            <a:avLst/>
          </a:prstGeom>
          <a:noFill/>
        </p:spPr>
        <p:txBody>
          <a:bodyPr wrap="square" lIns="0" tIns="0" rIns="0" bIns="0" rtlCol="0">
            <a:spAutoFit/>
          </a:bodyPr>
          <a:lstStyle/>
          <a:p>
            <a:pPr>
              <a:lnSpc>
                <a:spcPct val="90000"/>
              </a:lnSpc>
              <a:spcBef>
                <a:spcPct val="20000"/>
              </a:spcBef>
              <a:buSzPct val="80000"/>
            </a:pPr>
            <a:r>
              <a:rPr lang="zh-CN" altLang="en-US" sz="2800" dirty="0" smtClean="0">
                <a:solidFill>
                  <a:schemeClr val="bg1"/>
                </a:solidFill>
                <a:latin typeface="微软雅黑" panose="020B0503020204020204" pitchFamily="34" charset="-122"/>
                <a:ea typeface="微软雅黑" panose="020B0503020204020204" pitchFamily="34" charset="-122"/>
              </a:rPr>
              <a:t>除了你的</a:t>
            </a:r>
            <a:r>
              <a:rPr lang="zh-CN" altLang="en-US" sz="2800" dirty="0">
                <a:solidFill>
                  <a:schemeClr val="bg1"/>
                </a:solidFill>
                <a:latin typeface="微软雅黑" panose="020B0503020204020204" pitchFamily="34" charset="-122"/>
                <a:ea typeface="微软雅黑" panose="020B0503020204020204" pitchFamily="34" charset="-122"/>
              </a:rPr>
              <a:t>小</a:t>
            </a:r>
            <a:r>
              <a:rPr lang="zh-CN" altLang="en-US" sz="2800" dirty="0" smtClean="0">
                <a:solidFill>
                  <a:schemeClr val="bg1"/>
                </a:solidFill>
                <a:latin typeface="微软雅黑" panose="020B0503020204020204" pitchFamily="34" charset="-122"/>
                <a:ea typeface="微软雅黑" panose="020B0503020204020204" pitchFamily="34" charset="-122"/>
              </a:rPr>
              <a:t>伙伴，你将获得以下帮助：</a:t>
            </a:r>
            <a:endParaRPr lang="en-US" altLang="zh-CN" sz="2800" dirty="0" smtClean="0">
              <a:solidFill>
                <a:schemeClr val="bg1"/>
              </a:solidFill>
              <a:latin typeface="微软雅黑" panose="020B0503020204020204" pitchFamily="34" charset="-122"/>
              <a:ea typeface="微软雅黑" panose="020B0503020204020204" pitchFamily="34" charset="-122"/>
            </a:endParaRPr>
          </a:p>
          <a:p>
            <a:pPr marL="342900" indent="-342900">
              <a:lnSpc>
                <a:spcPct val="90000"/>
              </a:lnSpc>
              <a:spcBef>
                <a:spcPct val="20000"/>
              </a:spcBef>
              <a:buSzPct val="80000"/>
              <a:buFont typeface="Arial" panose="020B0604020202020204" pitchFamily="34" charset="0"/>
              <a:buChar char="•"/>
            </a:pPr>
            <a:r>
              <a:rPr lang="zh-CN" altLang="en-US" sz="2000" dirty="0" smtClean="0">
                <a:solidFill>
                  <a:schemeClr val="bg1"/>
                </a:solidFill>
                <a:latin typeface="微软雅黑" panose="020B0503020204020204" pitchFamily="34" charset="-122"/>
                <a:ea typeface="微软雅黑" panose="020B0503020204020204" pitchFamily="34" charset="-122"/>
              </a:rPr>
              <a:t>语音云开放平台的在线体验和开发文档</a:t>
            </a:r>
            <a:endParaRPr lang="en-US" altLang="zh-CN" sz="2000" dirty="0" smtClean="0">
              <a:solidFill>
                <a:schemeClr val="bg1"/>
              </a:solidFill>
              <a:latin typeface="微软雅黑" panose="020B0503020204020204" pitchFamily="34" charset="-122"/>
              <a:ea typeface="微软雅黑" panose="020B0503020204020204" pitchFamily="34" charset="-122"/>
            </a:endParaRPr>
          </a:p>
          <a:p>
            <a:pPr marL="342900" indent="-342900">
              <a:lnSpc>
                <a:spcPct val="90000"/>
              </a:lnSpc>
              <a:spcBef>
                <a:spcPct val="20000"/>
              </a:spcBef>
              <a:buSzPct val="80000"/>
              <a:buFont typeface="Arial" panose="020B0604020202020204" pitchFamily="34" charset="0"/>
              <a:buChar char="•"/>
            </a:pPr>
            <a:r>
              <a:rPr lang="zh-CN" altLang="en-US" sz="2000" dirty="0" smtClean="0">
                <a:solidFill>
                  <a:schemeClr val="bg1"/>
                </a:solidFill>
                <a:latin typeface="微软雅黑" panose="020B0503020204020204" pitchFamily="34" charset="-122"/>
                <a:ea typeface="微软雅黑" panose="020B0503020204020204" pitchFamily="34" charset="-122"/>
              </a:rPr>
              <a:t>语音云开放论坛的大量知识库</a:t>
            </a:r>
            <a:endParaRPr lang="en-US" altLang="zh-CN" sz="2000" dirty="0" smtClean="0">
              <a:solidFill>
                <a:schemeClr val="bg1"/>
              </a:solidFill>
              <a:latin typeface="微软雅黑" panose="020B0503020204020204" pitchFamily="34" charset="-122"/>
              <a:ea typeface="微软雅黑" panose="020B0503020204020204" pitchFamily="34" charset="-122"/>
            </a:endParaRPr>
          </a:p>
          <a:p>
            <a:pPr marL="342900" indent="-342900">
              <a:lnSpc>
                <a:spcPct val="90000"/>
              </a:lnSpc>
              <a:spcBef>
                <a:spcPct val="20000"/>
              </a:spcBef>
              <a:buSzPct val="80000"/>
              <a:buFont typeface="Arial" panose="020B0604020202020204" pitchFamily="34" charset="0"/>
              <a:buChar char="•"/>
            </a:pPr>
            <a:r>
              <a:rPr lang="zh-CN" altLang="en-US" sz="2000" dirty="0" smtClean="0">
                <a:solidFill>
                  <a:schemeClr val="bg1"/>
                </a:solidFill>
                <a:latin typeface="微软雅黑" panose="020B0503020204020204" pitchFamily="34" charset="-122"/>
                <a:ea typeface="微软雅黑" panose="020B0503020204020204" pitchFamily="34" charset="-122"/>
              </a:rPr>
              <a:t>技术支持</a:t>
            </a:r>
            <a:endParaRPr lang="en-US" altLang="zh-CN" sz="2000" dirty="0" smtClean="0">
              <a:solidFill>
                <a:schemeClr val="bg1"/>
              </a:solidFill>
              <a:latin typeface="微软雅黑" panose="020B0503020204020204" pitchFamily="34" charset="-122"/>
              <a:ea typeface="微软雅黑" panose="020B0503020204020204" pitchFamily="34" charset="-122"/>
            </a:endParaRPr>
          </a:p>
          <a:p>
            <a:pPr marL="800100" lvl="1" indent="-342900">
              <a:lnSpc>
                <a:spcPct val="90000"/>
              </a:lnSpc>
              <a:spcBef>
                <a:spcPct val="20000"/>
              </a:spcBef>
              <a:buSzPct val="80000"/>
              <a:buFont typeface="Arial" panose="020B0604020202020204" pitchFamily="34" charset="0"/>
              <a:buChar char="•"/>
            </a:pPr>
            <a:r>
              <a:rPr lang="zh-CN" altLang="en-US" sz="2000" dirty="0" smtClean="0">
                <a:solidFill>
                  <a:schemeClr val="bg1"/>
                </a:solidFill>
                <a:latin typeface="微软雅黑" panose="020B0503020204020204" pitchFamily="34" charset="-122"/>
                <a:ea typeface="微软雅黑" panose="020B0503020204020204" pitchFamily="34" charset="-122"/>
              </a:rPr>
              <a:t>技术支持信箱</a:t>
            </a:r>
            <a:endParaRPr lang="en-US" altLang="zh-CN" sz="2000" dirty="0" smtClean="0">
              <a:solidFill>
                <a:schemeClr val="bg1"/>
              </a:solidFill>
              <a:latin typeface="微软雅黑" panose="020B0503020204020204" pitchFamily="34" charset="-122"/>
              <a:ea typeface="微软雅黑" panose="020B0503020204020204" pitchFamily="34" charset="-122"/>
            </a:endParaRPr>
          </a:p>
          <a:p>
            <a:pPr marL="800100" lvl="1" indent="-342900">
              <a:lnSpc>
                <a:spcPct val="90000"/>
              </a:lnSpc>
              <a:spcBef>
                <a:spcPct val="20000"/>
              </a:spcBef>
              <a:buSzPct val="80000"/>
              <a:buFont typeface="Arial" panose="020B0604020202020204" pitchFamily="34" charset="0"/>
              <a:buChar char="•"/>
            </a:pPr>
            <a:r>
              <a:rPr lang="zh-CN" altLang="en-US" sz="2000" dirty="0">
                <a:solidFill>
                  <a:schemeClr val="bg1"/>
                </a:solidFill>
                <a:latin typeface="微软雅黑" panose="020B0503020204020204" pitchFamily="34" charset="-122"/>
                <a:ea typeface="微软雅黑" panose="020B0503020204020204" pitchFamily="34" charset="-122"/>
              </a:rPr>
              <a:t>语音</a:t>
            </a:r>
            <a:r>
              <a:rPr lang="zh-CN" altLang="en-US" sz="2000" dirty="0" smtClean="0">
                <a:solidFill>
                  <a:schemeClr val="bg1"/>
                </a:solidFill>
                <a:latin typeface="微软雅黑" panose="020B0503020204020204" pitchFamily="34" charset="-122"/>
                <a:ea typeface="微软雅黑" panose="020B0503020204020204" pitchFamily="34" charset="-122"/>
              </a:rPr>
              <a:t>云技术支持</a:t>
            </a:r>
            <a:r>
              <a:rPr lang="en-US" altLang="zh-CN" sz="2000" dirty="0" smtClean="0">
                <a:solidFill>
                  <a:schemeClr val="bg1"/>
                </a:solidFill>
                <a:latin typeface="微软雅黑" panose="020B0503020204020204" pitchFamily="34" charset="-122"/>
                <a:ea typeface="微软雅黑" panose="020B0503020204020204" pitchFamily="34" charset="-122"/>
              </a:rPr>
              <a:t>QQ</a:t>
            </a:r>
            <a:r>
              <a:rPr lang="zh-CN" altLang="en-US" sz="2000" dirty="0" smtClean="0">
                <a:solidFill>
                  <a:schemeClr val="bg1"/>
                </a:solidFill>
                <a:latin typeface="微软雅黑" panose="020B0503020204020204" pitchFamily="34" charset="-122"/>
                <a:ea typeface="微软雅黑" panose="020B0503020204020204" pitchFamily="34" charset="-122"/>
              </a:rPr>
              <a:t>群</a:t>
            </a:r>
            <a:endParaRPr lang="en-US" altLang="zh-CN" sz="2000" dirty="0" smtClean="0">
              <a:solidFill>
                <a:schemeClr val="bg1"/>
              </a:solidFill>
              <a:latin typeface="微软雅黑" panose="020B0503020204020204" pitchFamily="34" charset="-122"/>
              <a:ea typeface="微软雅黑" panose="020B0503020204020204" pitchFamily="34" charset="-122"/>
            </a:endParaRPr>
          </a:p>
          <a:p>
            <a:pPr marL="800100" lvl="1" indent="-342900">
              <a:lnSpc>
                <a:spcPct val="90000"/>
              </a:lnSpc>
              <a:spcBef>
                <a:spcPct val="20000"/>
              </a:spcBef>
              <a:buSzPct val="80000"/>
              <a:buFont typeface="Arial" panose="020B0604020202020204" pitchFamily="34" charset="0"/>
              <a:buChar char="•"/>
            </a:pPr>
            <a:r>
              <a:rPr lang="zh-CN" altLang="en-US" sz="2000" dirty="0">
                <a:solidFill>
                  <a:schemeClr val="bg1"/>
                </a:solidFill>
                <a:latin typeface="微软雅黑" panose="020B0503020204020204" pitchFamily="34" charset="-122"/>
                <a:ea typeface="微软雅黑" panose="020B0503020204020204" pitchFamily="34" charset="-122"/>
              </a:rPr>
              <a:t>微</a:t>
            </a:r>
            <a:r>
              <a:rPr lang="zh-CN" altLang="en-US" sz="2000" dirty="0" smtClean="0">
                <a:solidFill>
                  <a:schemeClr val="bg1"/>
                </a:solidFill>
                <a:latin typeface="微软雅黑" panose="020B0503020204020204" pitchFamily="34" charset="-122"/>
                <a:ea typeface="微软雅黑" panose="020B0503020204020204" pitchFamily="34" charset="-122"/>
              </a:rPr>
              <a:t>信公共账号</a:t>
            </a:r>
            <a:endParaRPr lang="en-US" altLang="zh-CN" sz="2000" dirty="0" smtClean="0">
              <a:solidFill>
                <a:schemeClr val="bg1"/>
              </a:solidFill>
              <a:latin typeface="微软雅黑" panose="020B0503020204020204" pitchFamily="34" charset="-122"/>
              <a:ea typeface="微软雅黑" panose="020B0503020204020204" pitchFamily="34" charset="-122"/>
            </a:endParaRPr>
          </a:p>
          <a:p>
            <a:pPr marL="342900" indent="-342900">
              <a:lnSpc>
                <a:spcPct val="90000"/>
              </a:lnSpc>
              <a:spcBef>
                <a:spcPct val="20000"/>
              </a:spcBef>
              <a:buSzPct val="80000"/>
              <a:buFont typeface="Arial" panose="020B0604020202020204" pitchFamily="34" charset="0"/>
              <a:buChar char="•"/>
            </a:pPr>
            <a:r>
              <a:rPr lang="zh-CN" altLang="en-US" sz="2000" dirty="0">
                <a:solidFill>
                  <a:schemeClr val="bg1"/>
                </a:solidFill>
                <a:latin typeface="微软雅黑" panose="020B0503020204020204" pitchFamily="34" charset="-122"/>
                <a:ea typeface="微软雅黑" panose="020B0503020204020204" pitchFamily="34" charset="-122"/>
              </a:rPr>
              <a:t>语音</a:t>
            </a:r>
            <a:r>
              <a:rPr lang="zh-CN" altLang="en-US" sz="2000" dirty="0" smtClean="0">
                <a:solidFill>
                  <a:schemeClr val="bg1"/>
                </a:solidFill>
                <a:latin typeface="微软雅黑" panose="020B0503020204020204" pitchFamily="34" charset="-122"/>
                <a:ea typeface="微软雅黑" panose="020B0503020204020204" pitchFamily="34" charset="-122"/>
              </a:rPr>
              <a:t>云开放平台官方微博</a:t>
            </a:r>
            <a:endParaRPr lang="en-US" altLang="zh-CN" sz="2000" dirty="0" smtClean="0">
              <a:solidFill>
                <a:schemeClr val="bg1"/>
              </a:solidFill>
              <a:latin typeface="微软雅黑" panose="020B0503020204020204" pitchFamily="34" charset="-122"/>
              <a:ea typeface="微软雅黑" panose="020B0503020204020204" pitchFamily="34" charset="-122"/>
            </a:endParaRPr>
          </a:p>
          <a:p>
            <a:pPr marL="342900" indent="-342900">
              <a:lnSpc>
                <a:spcPct val="90000"/>
              </a:lnSpc>
              <a:spcBef>
                <a:spcPct val="20000"/>
              </a:spcBef>
              <a:buSzPct val="80000"/>
              <a:buFont typeface="Arial" panose="020B0604020202020204" pitchFamily="34" charset="0"/>
              <a:buChar char="•"/>
            </a:pPr>
            <a:r>
              <a:rPr lang="zh-CN" altLang="en-US" sz="2000" dirty="0">
                <a:solidFill>
                  <a:schemeClr val="bg1"/>
                </a:solidFill>
                <a:latin typeface="微软雅黑" panose="020B0503020204020204" pitchFamily="34" charset="-122"/>
                <a:ea typeface="微软雅黑" panose="020B0503020204020204" pitchFamily="34" charset="-122"/>
              </a:rPr>
              <a:t>语音</a:t>
            </a:r>
            <a:r>
              <a:rPr lang="zh-CN" altLang="en-US" sz="2000" dirty="0" smtClean="0">
                <a:solidFill>
                  <a:schemeClr val="bg1"/>
                </a:solidFill>
                <a:latin typeface="微软雅黑" panose="020B0503020204020204" pitchFamily="34" charset="-122"/>
                <a:ea typeface="微软雅黑" panose="020B0503020204020204" pitchFamily="34" charset="-122"/>
              </a:rPr>
              <a:t>云开放平台官方微信公众帐号</a:t>
            </a:r>
            <a:endParaRPr lang="en-US" altLang="zh-CN" sz="2000" dirty="0" smtClean="0">
              <a:solidFill>
                <a:schemeClr val="bg1"/>
              </a:solidFill>
              <a:latin typeface="微软雅黑" panose="020B0503020204020204" pitchFamily="34" charset="-122"/>
              <a:ea typeface="微软雅黑" panose="020B0503020204020204" pitchFamily="34" charset="-122"/>
            </a:endParaRPr>
          </a:p>
          <a:p>
            <a:pPr>
              <a:lnSpc>
                <a:spcPct val="90000"/>
              </a:lnSpc>
              <a:spcBef>
                <a:spcPct val="20000"/>
              </a:spcBef>
              <a:buSzPct val="80000"/>
            </a:pPr>
            <a:r>
              <a:rPr lang="en-US" altLang="zh-CN" sz="1100" dirty="0" smtClean="0">
                <a:solidFill>
                  <a:schemeClr val="bg1"/>
                </a:solidFill>
                <a:latin typeface="微软雅黑" panose="020B0503020204020204" pitchFamily="34" charset="-122"/>
                <a:ea typeface="微软雅黑" panose="020B0503020204020204" pitchFamily="34" charset="-122"/>
              </a:rPr>
              <a:t/>
            </a:r>
            <a:br>
              <a:rPr lang="en-US" altLang="zh-CN" sz="1100" dirty="0" smtClean="0">
                <a:solidFill>
                  <a:schemeClr val="bg1"/>
                </a:solidFill>
                <a:latin typeface="微软雅黑" panose="020B0503020204020204" pitchFamily="34" charset="-122"/>
                <a:ea typeface="微软雅黑" panose="020B0503020204020204" pitchFamily="34" charset="-122"/>
              </a:rPr>
            </a:br>
            <a:r>
              <a:rPr lang="zh-CN" altLang="en-US" sz="2800" dirty="0" smtClean="0">
                <a:solidFill>
                  <a:schemeClr val="bg1"/>
                </a:solidFill>
                <a:latin typeface="微软雅黑" panose="020B0503020204020204" pitchFamily="34" charset="-122"/>
                <a:ea typeface="微软雅黑" panose="020B0503020204020204" pitchFamily="34" charset="-122"/>
              </a:rPr>
              <a:t>还有</a:t>
            </a:r>
            <a:endParaRPr lang="en-US" altLang="zh-CN" sz="2800" dirty="0" smtClean="0">
              <a:solidFill>
                <a:schemeClr val="bg1"/>
              </a:solidFill>
              <a:latin typeface="微软雅黑" panose="020B0503020204020204" pitchFamily="34" charset="-122"/>
              <a:ea typeface="微软雅黑" panose="020B0503020204020204" pitchFamily="34" charset="-122"/>
            </a:endParaRPr>
          </a:p>
          <a:p>
            <a:pPr marL="342900" indent="-342900">
              <a:lnSpc>
                <a:spcPct val="90000"/>
              </a:lnSpc>
              <a:spcBef>
                <a:spcPct val="20000"/>
              </a:spcBef>
              <a:buSzPct val="80000"/>
              <a:buFont typeface="Arial" panose="020B0604020202020204" pitchFamily="34" charset="0"/>
              <a:buChar char="•"/>
            </a:pPr>
            <a:r>
              <a:rPr lang="zh-CN" altLang="en-US" sz="2000" dirty="0" smtClean="0">
                <a:solidFill>
                  <a:schemeClr val="bg1"/>
                </a:solidFill>
                <a:latin typeface="微软雅黑" panose="020B0503020204020204" pitchFamily="34" charset="-122"/>
                <a:ea typeface="微软雅黑" panose="020B0503020204020204" pitchFamily="34" charset="-122"/>
              </a:rPr>
              <a:t>点对点的技术支持和辅导</a:t>
            </a:r>
          </a:p>
        </p:txBody>
      </p:sp>
      <p:pic>
        <p:nvPicPr>
          <p:cNvPr id="3" name="Picture 2" descr="http://news.xinhuanet.com/book/2006-12/26/xinsrc_1621203260820203070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51" y="980728"/>
            <a:ext cx="3756413" cy="5877272"/>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310138" y="270993"/>
            <a:ext cx="5932985" cy="646331"/>
          </a:xfrm>
          <a:prstGeom prst="rect">
            <a:avLst/>
          </a:prstGeom>
        </p:spPr>
        <p:txBody>
          <a:bodyPr wrap="square">
            <a:spAutoFit/>
          </a:bodyPr>
          <a:lstStyle/>
          <a:p>
            <a:pPr lvl="0"/>
            <a:r>
              <a:rPr lang="zh-CN" altLang="en-US" sz="3600" dirty="0">
                <a:solidFill>
                  <a:prstClr val="white"/>
                </a:solidFill>
                <a:latin typeface="微软雅黑" pitchFamily="34" charset="-122"/>
                <a:ea typeface="微软雅黑" pitchFamily="34" charset="-122"/>
              </a:rPr>
              <a:t>你</a:t>
            </a:r>
            <a:r>
              <a:rPr lang="zh-CN" altLang="en-US" sz="3600" dirty="0" smtClean="0">
                <a:solidFill>
                  <a:prstClr val="white"/>
                </a:solidFill>
                <a:latin typeface="微软雅黑" pitchFamily="34" charset="-122"/>
                <a:ea typeface="微软雅黑" pitchFamily="34" charset="-122"/>
              </a:rPr>
              <a:t>不是一个人在战斗</a:t>
            </a:r>
            <a:endParaRPr lang="zh-CN" altLang="en-US" sz="3600" dirty="0">
              <a:solidFill>
                <a:prstClr val="white"/>
              </a:solidFill>
              <a:latin typeface="微软雅黑" pitchFamily="34" charset="-122"/>
              <a:ea typeface="微软雅黑" pitchFamily="34" charset="-122"/>
            </a:endParaRPr>
          </a:p>
        </p:txBody>
      </p:sp>
    </p:spTree>
    <p:extLst>
      <p:ext uri="{BB962C8B-B14F-4D97-AF65-F5344CB8AC3E}">
        <p14:creationId xmlns:p14="http://schemas.microsoft.com/office/powerpoint/2010/main" val="1470749880"/>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66738" y="5465345"/>
            <a:ext cx="9144000" cy="1200329"/>
          </a:xfrm>
          <a:prstGeom prst="rect">
            <a:avLst/>
          </a:prstGeom>
          <a:noFill/>
        </p:spPr>
        <p:txBody>
          <a:bodyPr wrap="square" rtlCol="0">
            <a:spAutoFit/>
          </a:bodyPr>
          <a:lstStyle/>
          <a:p>
            <a:pPr algn="ctr"/>
            <a:r>
              <a:rPr lang="zh-CN" altLang="en-US" sz="7200" b="1" dirty="0" smtClean="0">
                <a:solidFill>
                  <a:schemeClr val="bg1"/>
                </a:solidFill>
                <a:effectLst>
                  <a:glow rad="101600">
                    <a:srgbClr val="FFFF00">
                      <a:alpha val="60000"/>
                    </a:srgbClr>
                  </a:glow>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  语音</a:t>
            </a:r>
            <a:r>
              <a:rPr lang="zh-CN" altLang="en-US" sz="5400" b="1" dirty="0" smtClean="0">
                <a:solidFill>
                  <a:schemeClr val="bg1"/>
                </a:solidFill>
                <a:effectLst>
                  <a:glow rad="101600">
                    <a:srgbClr val="FFFF00">
                      <a:alpha val="60000"/>
                    </a:srgbClr>
                  </a:glow>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点亮生活 </a:t>
            </a:r>
            <a:r>
              <a:rPr lang="zh-CN" altLang="en-US" sz="6600" b="1" dirty="0" smtClean="0">
                <a:solidFill>
                  <a:schemeClr val="bg1"/>
                </a:solidFill>
                <a:effectLst>
                  <a:glow rad="101600">
                    <a:srgbClr val="FFFF00">
                      <a:alpha val="60000"/>
                    </a:srgbClr>
                  </a:glow>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a:t>
            </a:r>
            <a:endParaRPr lang="zh-CN" altLang="en-US" sz="5400" b="1" dirty="0">
              <a:solidFill>
                <a:schemeClr val="bg1"/>
              </a:solidFill>
              <a:effectLst>
                <a:glow rad="101600">
                  <a:srgbClr val="FFFF00">
                    <a:alpha val="60000"/>
                  </a:srgbClr>
                </a:glow>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endParaRPr>
          </a:p>
        </p:txBody>
      </p:sp>
      <p:grpSp>
        <p:nvGrpSpPr>
          <p:cNvPr id="4" name="Group 54"/>
          <p:cNvGrpSpPr/>
          <p:nvPr/>
        </p:nvGrpSpPr>
        <p:grpSpPr>
          <a:xfrm>
            <a:off x="1028705" y="2813936"/>
            <a:ext cx="7010399" cy="1281113"/>
            <a:chOff x="249958" y="4106638"/>
            <a:chExt cx="9344763" cy="1346667"/>
          </a:xfrm>
          <a:solidFill>
            <a:srgbClr val="7FBA38"/>
          </a:solidFill>
        </p:grpSpPr>
        <p:sp>
          <p:nvSpPr>
            <p:cNvPr id="5" name="Rectangle 55"/>
            <p:cNvSpPr/>
            <p:nvPr/>
          </p:nvSpPr>
          <p:spPr bwMode="auto">
            <a:xfrm>
              <a:off x="1602969" y="4106638"/>
              <a:ext cx="7991752" cy="1346667"/>
            </a:xfrm>
            <a:prstGeom prst="rect">
              <a:avLst/>
            </a:prstGeom>
            <a:grp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52"/>
              <a:endParaRPr lang="en-US" sz="2100" dirty="0">
                <a:gradFill>
                  <a:gsLst>
                    <a:gs pos="0">
                      <a:srgbClr val="FFFFFF"/>
                    </a:gs>
                    <a:gs pos="100000">
                      <a:srgbClr val="FFFFFF"/>
                    </a:gs>
                  </a:gsLst>
                  <a:lin ang="5400000" scaled="0"/>
                </a:gradFill>
              </a:endParaRPr>
            </a:p>
          </p:txBody>
        </p:sp>
        <p:sp>
          <p:nvSpPr>
            <p:cNvPr id="6" name="Rectangle 56"/>
            <p:cNvSpPr/>
            <p:nvPr/>
          </p:nvSpPr>
          <p:spPr bwMode="auto">
            <a:xfrm>
              <a:off x="249958" y="4106638"/>
              <a:ext cx="1284160" cy="1346667"/>
            </a:xfrm>
            <a:prstGeom prst="rect">
              <a:avLst/>
            </a:prstGeom>
            <a:grp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52"/>
              <a:endParaRPr lang="en-US" sz="1500" dirty="0">
                <a:gradFill>
                  <a:gsLst>
                    <a:gs pos="0">
                      <a:srgbClr val="FFFFFF"/>
                    </a:gs>
                    <a:gs pos="100000">
                      <a:srgbClr val="FFFFFF"/>
                    </a:gs>
                  </a:gsLst>
                  <a:lin ang="5400000" scaled="0"/>
                </a:gradFill>
              </a:endParaRPr>
            </a:p>
          </p:txBody>
        </p:sp>
      </p:grpSp>
      <p:sp>
        <p:nvSpPr>
          <p:cNvPr id="7" name="矩形 6"/>
          <p:cNvSpPr/>
          <p:nvPr/>
        </p:nvSpPr>
        <p:spPr>
          <a:xfrm>
            <a:off x="2042790" y="3441279"/>
            <a:ext cx="2840493" cy="651749"/>
          </a:xfrm>
          <a:prstGeom prst="rect">
            <a:avLst/>
          </a:prstGeom>
          <a:solidFill>
            <a:srgbClr val="FF86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880793" y="2813932"/>
            <a:ext cx="3160311" cy="651749"/>
          </a:xfrm>
          <a:prstGeom prst="rect">
            <a:avLst/>
          </a:prstGeom>
          <a:solidFill>
            <a:srgbClr val="9C5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882129" y="3464536"/>
            <a:ext cx="3168962" cy="634776"/>
          </a:xfrm>
          <a:prstGeom prst="rect">
            <a:avLst/>
          </a:prstGeom>
          <a:solidFill>
            <a:srgbClr val="E84C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42791" y="2805167"/>
            <a:ext cx="2840493" cy="651749"/>
          </a:xfrm>
          <a:prstGeom prst="rect">
            <a:avLst/>
          </a:prstGeom>
          <a:solidFill>
            <a:srgbClr val="369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Group 46"/>
          <p:cNvGrpSpPr/>
          <p:nvPr/>
        </p:nvGrpSpPr>
        <p:grpSpPr>
          <a:xfrm>
            <a:off x="1028700" y="633369"/>
            <a:ext cx="7010400" cy="1010000"/>
            <a:chOff x="249958" y="1199215"/>
            <a:chExt cx="9344765" cy="1346667"/>
          </a:xfrm>
          <a:solidFill>
            <a:srgbClr val="BB502F"/>
          </a:solidFill>
        </p:grpSpPr>
        <p:sp>
          <p:nvSpPr>
            <p:cNvPr id="12" name="Rectangle 47"/>
            <p:cNvSpPr/>
            <p:nvPr/>
          </p:nvSpPr>
          <p:spPr bwMode="auto">
            <a:xfrm>
              <a:off x="1602968" y="1199215"/>
              <a:ext cx="7991755" cy="1346667"/>
            </a:xfrm>
            <a:prstGeom prst="rect">
              <a:avLst/>
            </a:prstGeom>
            <a:grp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52"/>
              <a:r>
                <a:rPr lang="en-US" altLang="zh-CN" sz="2400" dirty="0"/>
                <a:t>msp_support@iflytek.com</a:t>
              </a:r>
              <a:endParaRPr lang="en-US" sz="2100" dirty="0">
                <a:gradFill>
                  <a:gsLst>
                    <a:gs pos="0">
                      <a:srgbClr val="FFFFFF"/>
                    </a:gs>
                    <a:gs pos="100000">
                      <a:srgbClr val="FFFFFF"/>
                    </a:gs>
                  </a:gsLst>
                  <a:lin ang="5400000" scaled="0"/>
                </a:gradFill>
              </a:endParaRPr>
            </a:p>
          </p:txBody>
        </p:sp>
        <p:sp>
          <p:nvSpPr>
            <p:cNvPr id="13" name="Rectangle 48"/>
            <p:cNvSpPr/>
            <p:nvPr/>
          </p:nvSpPr>
          <p:spPr bwMode="auto">
            <a:xfrm>
              <a:off x="249958" y="1199215"/>
              <a:ext cx="1284160" cy="1346667"/>
            </a:xfrm>
            <a:prstGeom prst="rect">
              <a:avLst/>
            </a:prstGeom>
            <a:grp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52"/>
              <a:endParaRPr lang="en-US" sz="1500" dirty="0">
                <a:gradFill>
                  <a:gsLst>
                    <a:gs pos="0">
                      <a:srgbClr val="FFFFFF"/>
                    </a:gs>
                    <a:gs pos="100000">
                      <a:srgbClr val="FFFFFF"/>
                    </a:gs>
                  </a:gsLst>
                  <a:lin ang="5400000" scaled="0"/>
                </a:gradFill>
              </a:endParaRPr>
            </a:p>
          </p:txBody>
        </p:sp>
      </p:grpSp>
      <p:grpSp>
        <p:nvGrpSpPr>
          <p:cNvPr id="14" name="Group 50"/>
          <p:cNvGrpSpPr/>
          <p:nvPr/>
        </p:nvGrpSpPr>
        <p:grpSpPr>
          <a:xfrm>
            <a:off x="1028705" y="1723652"/>
            <a:ext cx="7010399" cy="1010000"/>
            <a:chOff x="249958" y="2652926"/>
            <a:chExt cx="9344762" cy="1346667"/>
          </a:xfrm>
          <a:solidFill>
            <a:srgbClr val="FF8B00"/>
          </a:solidFill>
        </p:grpSpPr>
        <p:sp>
          <p:nvSpPr>
            <p:cNvPr id="15" name="Rectangle 51"/>
            <p:cNvSpPr/>
            <p:nvPr/>
          </p:nvSpPr>
          <p:spPr bwMode="auto">
            <a:xfrm>
              <a:off x="1602968" y="2652926"/>
              <a:ext cx="7991752" cy="1346667"/>
            </a:xfrm>
            <a:prstGeom prst="rect">
              <a:avLst/>
            </a:prstGeom>
            <a:solidFill>
              <a:schemeClr val="accent1"/>
            </a:solid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52"/>
              <a:r>
                <a:rPr lang="en-US" altLang="zh-CN" sz="2400" dirty="0"/>
                <a:t>http://</a:t>
              </a:r>
              <a:r>
                <a:rPr lang="en-US" altLang="zh-CN" sz="2400" dirty="0" smtClean="0"/>
                <a:t>club.voicecloud.cn/</a:t>
              </a:r>
              <a:endParaRPr lang="en-US" altLang="zh-CN" sz="2100" dirty="0">
                <a:gradFill>
                  <a:gsLst>
                    <a:gs pos="0">
                      <a:srgbClr val="FFFFFF"/>
                    </a:gs>
                    <a:gs pos="100000">
                      <a:srgbClr val="FFFFFF"/>
                    </a:gs>
                  </a:gsLst>
                  <a:lin ang="5400000" scaled="0"/>
                </a:gradFill>
              </a:endParaRPr>
            </a:p>
          </p:txBody>
        </p:sp>
        <p:sp>
          <p:nvSpPr>
            <p:cNvPr id="16" name="Rectangle 52"/>
            <p:cNvSpPr/>
            <p:nvPr/>
          </p:nvSpPr>
          <p:spPr bwMode="auto">
            <a:xfrm>
              <a:off x="249958" y="2652926"/>
              <a:ext cx="1284160" cy="1346667"/>
            </a:xfrm>
            <a:prstGeom prst="rect">
              <a:avLst/>
            </a:prstGeom>
            <a:solidFill>
              <a:schemeClr val="accent1"/>
            </a:solid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52"/>
              <a:endParaRPr lang="en-US" sz="3600" dirty="0">
                <a:gradFill>
                  <a:gsLst>
                    <a:gs pos="0">
                      <a:srgbClr val="FFFFFF"/>
                    </a:gs>
                    <a:gs pos="100000">
                      <a:srgbClr val="FFFFFF"/>
                    </a:gs>
                  </a:gsLst>
                  <a:lin ang="5400000" scaled="0"/>
                </a:gradFill>
              </a:endParaRPr>
            </a:p>
          </p:txBody>
        </p:sp>
      </p:grpSp>
      <p:grpSp>
        <p:nvGrpSpPr>
          <p:cNvPr id="17" name="Group 54"/>
          <p:cNvGrpSpPr/>
          <p:nvPr/>
        </p:nvGrpSpPr>
        <p:grpSpPr>
          <a:xfrm>
            <a:off x="1028700" y="4169344"/>
            <a:ext cx="7013086" cy="1135381"/>
            <a:chOff x="221777" y="5083259"/>
            <a:chExt cx="9348345" cy="1346668"/>
          </a:xfrm>
          <a:solidFill>
            <a:srgbClr val="9C59B8"/>
          </a:solidFill>
        </p:grpSpPr>
        <p:sp>
          <p:nvSpPr>
            <p:cNvPr id="18" name="Rectangle 55"/>
            <p:cNvSpPr/>
            <p:nvPr/>
          </p:nvSpPr>
          <p:spPr bwMode="auto">
            <a:xfrm>
              <a:off x="1578370" y="5083260"/>
              <a:ext cx="7991752" cy="1346667"/>
            </a:xfrm>
            <a:prstGeom prst="rect">
              <a:avLst/>
            </a:prstGeom>
            <a:grp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52"/>
              <a:endParaRPr lang="en-US" sz="2100" dirty="0">
                <a:gradFill>
                  <a:gsLst>
                    <a:gs pos="0">
                      <a:srgbClr val="FFFFFF"/>
                    </a:gs>
                    <a:gs pos="100000">
                      <a:srgbClr val="FFFFFF"/>
                    </a:gs>
                  </a:gsLst>
                  <a:lin ang="5400000" scaled="0"/>
                </a:gradFill>
              </a:endParaRPr>
            </a:p>
          </p:txBody>
        </p:sp>
        <p:sp>
          <p:nvSpPr>
            <p:cNvPr id="19" name="Rectangle 56"/>
            <p:cNvSpPr/>
            <p:nvPr/>
          </p:nvSpPr>
          <p:spPr bwMode="auto">
            <a:xfrm>
              <a:off x="221777" y="5083259"/>
              <a:ext cx="1284160" cy="1346667"/>
            </a:xfrm>
            <a:prstGeom prst="rect">
              <a:avLst/>
            </a:prstGeom>
            <a:grp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552"/>
              <a:endParaRPr lang="en-US" sz="6600" dirty="0">
                <a:gradFill>
                  <a:gsLst>
                    <a:gs pos="0">
                      <a:srgbClr val="FFFFFF"/>
                    </a:gs>
                    <a:gs pos="100000">
                      <a:srgbClr val="FFFFFF"/>
                    </a:gs>
                  </a:gsLst>
                  <a:lin ang="5400000" scaled="0"/>
                </a:gradFill>
                <a:latin typeface="方正舒体" panose="02010601030101010101" pitchFamily="2" charset="-122"/>
                <a:ea typeface="方正舒体" panose="02010601030101010101" pitchFamily="2" charset="-122"/>
              </a:endParaRPr>
            </a:p>
          </p:txBody>
        </p:sp>
      </p:grpSp>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9242" y="2885374"/>
            <a:ext cx="538361" cy="538361"/>
          </a:xfrm>
          <a:prstGeom prst="rect">
            <a:avLst/>
          </a:prstGeom>
        </p:spPr>
      </p:pic>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24788" y="2875850"/>
            <a:ext cx="538564" cy="538564"/>
          </a:xfrm>
          <a:prstGeom prst="rect">
            <a:avLst/>
          </a:prstGeom>
        </p:spPr>
      </p:pic>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98767" y="3514025"/>
            <a:ext cx="540768" cy="540768"/>
          </a:xfrm>
          <a:prstGeom prst="rect">
            <a:avLst/>
          </a:prstGeom>
        </p:spPr>
      </p:pic>
      <p:pic>
        <p:nvPicPr>
          <p:cNvPr id="23" name="图片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40628" y="3523549"/>
            <a:ext cx="547449" cy="547449"/>
          </a:xfrm>
          <a:prstGeom prst="rect">
            <a:avLst/>
          </a:prstGeom>
        </p:spPr>
      </p:pic>
      <p:sp>
        <p:nvSpPr>
          <p:cNvPr id="24" name="矩形 23"/>
          <p:cNvSpPr/>
          <p:nvPr/>
        </p:nvSpPr>
        <p:spPr bwMode="auto">
          <a:xfrm>
            <a:off x="5481614" y="3493531"/>
            <a:ext cx="2471260" cy="588700"/>
          </a:xfrm>
          <a:prstGeom prst="rect">
            <a:avLst/>
          </a:prstGeom>
          <a:noFill/>
          <a:ln w="25400" cap="flat" cmpd="sng" algn="ctr">
            <a:noFill/>
            <a:prstDash val="solid"/>
          </a:ln>
          <a:effectLst/>
        </p:spPr>
        <p:txBody>
          <a:bodyPr lIns="87534" tIns="43767" rIns="87534" bIns="43767" anchor="ctr"/>
          <a:lstStyle/>
          <a:p>
            <a:pPr marL="0" lvl="1" algn="ctr">
              <a:defRPr/>
            </a:pPr>
            <a:r>
              <a:rPr lang="zh-CN" altLang="en-US" dirty="0" smtClean="0">
                <a:solidFill>
                  <a:prstClr val="white"/>
                </a:solidFill>
                <a:latin typeface="微软雅黑" pitchFamily="34" charset="-122"/>
                <a:ea typeface="微软雅黑" pitchFamily="34" charset="-122"/>
              </a:rPr>
              <a:t>语音云社区交流平台</a:t>
            </a:r>
            <a:endParaRPr lang="en-US" altLang="zh-CN" dirty="0" smtClean="0">
              <a:solidFill>
                <a:prstClr val="white"/>
              </a:solidFill>
              <a:latin typeface="微软雅黑" pitchFamily="34" charset="-122"/>
              <a:ea typeface="微软雅黑" pitchFamily="34" charset="-122"/>
            </a:endParaRPr>
          </a:p>
          <a:p>
            <a:pPr marL="0" lvl="1" algn="ctr">
              <a:defRPr/>
            </a:pPr>
            <a:r>
              <a:rPr lang="en-US" altLang="zh-CN" dirty="0" smtClean="0">
                <a:solidFill>
                  <a:schemeClr val="bg1"/>
                </a:solidFill>
              </a:rPr>
              <a:t>153789256</a:t>
            </a:r>
            <a:endParaRPr lang="zh-CN" altLang="en-US" dirty="0">
              <a:solidFill>
                <a:schemeClr val="bg1"/>
              </a:solidFill>
              <a:latin typeface="微软雅黑"/>
              <a:ea typeface="微软雅黑"/>
            </a:endParaRPr>
          </a:p>
        </p:txBody>
      </p:sp>
      <p:sp>
        <p:nvSpPr>
          <p:cNvPr id="25" name="矩形 24"/>
          <p:cNvSpPr/>
          <p:nvPr/>
        </p:nvSpPr>
        <p:spPr bwMode="auto">
          <a:xfrm>
            <a:off x="5507750" y="2856394"/>
            <a:ext cx="2464173" cy="588700"/>
          </a:xfrm>
          <a:prstGeom prst="rect">
            <a:avLst/>
          </a:prstGeom>
          <a:noFill/>
          <a:ln w="25400" cap="flat" cmpd="sng" algn="ctr">
            <a:noFill/>
            <a:prstDash val="solid"/>
          </a:ln>
          <a:effectLst/>
        </p:spPr>
        <p:txBody>
          <a:bodyPr lIns="87534" tIns="43767" rIns="87534" bIns="43767" anchor="ctr"/>
          <a:lstStyle/>
          <a:p>
            <a:pPr marL="0" lvl="1" algn="ctr">
              <a:defRPr/>
            </a:pPr>
            <a:r>
              <a:rPr lang="en-US" altLang="zh-CN" dirty="0" smtClean="0">
                <a:solidFill>
                  <a:prstClr val="white"/>
                </a:solidFill>
                <a:latin typeface="微软雅黑" pitchFamily="34" charset="-122"/>
                <a:ea typeface="微软雅黑" pitchFamily="34" charset="-122"/>
              </a:rPr>
              <a:t>Android</a:t>
            </a:r>
            <a:r>
              <a:rPr lang="zh-CN" altLang="en-US" dirty="0" smtClean="0">
                <a:solidFill>
                  <a:prstClr val="white"/>
                </a:solidFill>
                <a:latin typeface="微软雅黑" pitchFamily="34" charset="-122"/>
                <a:ea typeface="微软雅黑" pitchFamily="34" charset="-122"/>
              </a:rPr>
              <a:t>语音云开发者</a:t>
            </a:r>
            <a:endParaRPr lang="en-US" altLang="zh-CN" dirty="0" smtClean="0">
              <a:solidFill>
                <a:prstClr val="white"/>
              </a:solidFill>
              <a:latin typeface="微软雅黑" pitchFamily="34" charset="-122"/>
              <a:ea typeface="微软雅黑" pitchFamily="34" charset="-122"/>
            </a:endParaRPr>
          </a:p>
          <a:p>
            <a:pPr marL="0" lvl="1" algn="ctr">
              <a:defRPr/>
            </a:pPr>
            <a:r>
              <a:rPr lang="en-US" altLang="zh-CN" dirty="0" smtClean="0">
                <a:solidFill>
                  <a:schemeClr val="bg1"/>
                </a:solidFill>
              </a:rPr>
              <a:t>146051546</a:t>
            </a:r>
            <a:endParaRPr lang="zh-CN" altLang="en-US" dirty="0">
              <a:solidFill>
                <a:schemeClr val="bg1"/>
              </a:solidFill>
              <a:latin typeface="微软雅黑"/>
              <a:ea typeface="微软雅黑"/>
            </a:endParaRPr>
          </a:p>
        </p:txBody>
      </p:sp>
      <p:sp>
        <p:nvSpPr>
          <p:cNvPr id="26" name="矩形 25"/>
          <p:cNvSpPr/>
          <p:nvPr/>
        </p:nvSpPr>
        <p:spPr bwMode="auto">
          <a:xfrm>
            <a:off x="2722540" y="2845754"/>
            <a:ext cx="2104287" cy="588700"/>
          </a:xfrm>
          <a:prstGeom prst="rect">
            <a:avLst/>
          </a:prstGeom>
          <a:noFill/>
          <a:ln w="25400" cap="flat" cmpd="sng" algn="ctr">
            <a:noFill/>
            <a:prstDash val="solid"/>
          </a:ln>
          <a:effectLst/>
        </p:spPr>
        <p:txBody>
          <a:bodyPr lIns="87534" tIns="43767" rIns="87534" bIns="43767" anchor="ctr"/>
          <a:lstStyle/>
          <a:p>
            <a:pPr marL="0" lvl="1" algn="ctr">
              <a:defRPr/>
            </a:pPr>
            <a:r>
              <a:rPr lang="zh-CN" altLang="en-US" dirty="0" smtClean="0">
                <a:solidFill>
                  <a:prstClr val="white"/>
                </a:solidFill>
                <a:latin typeface="微软雅黑" pitchFamily="34" charset="-122"/>
                <a:ea typeface="微软雅黑" pitchFamily="34" charset="-122"/>
              </a:rPr>
              <a:t>语音</a:t>
            </a:r>
            <a:r>
              <a:rPr lang="en-US" altLang="zh-CN" dirty="0" smtClean="0">
                <a:solidFill>
                  <a:prstClr val="white"/>
                </a:solidFill>
                <a:latin typeface="微软雅黑" pitchFamily="34" charset="-122"/>
                <a:ea typeface="微软雅黑" pitchFamily="34" charset="-122"/>
              </a:rPr>
              <a:t>+</a:t>
            </a:r>
            <a:r>
              <a:rPr lang="zh-CN" altLang="en-US" dirty="0" smtClean="0">
                <a:solidFill>
                  <a:prstClr val="white"/>
                </a:solidFill>
                <a:latin typeface="微软雅黑" pitchFamily="34" charset="-122"/>
                <a:ea typeface="微软雅黑" pitchFamily="34" charset="-122"/>
              </a:rPr>
              <a:t>开发者联盟</a:t>
            </a:r>
            <a:endParaRPr lang="en-US" altLang="zh-CN" dirty="0" smtClean="0">
              <a:solidFill>
                <a:prstClr val="white"/>
              </a:solidFill>
              <a:latin typeface="微软雅黑" pitchFamily="34" charset="-122"/>
              <a:ea typeface="微软雅黑" pitchFamily="34" charset="-122"/>
            </a:endParaRPr>
          </a:p>
          <a:p>
            <a:pPr marL="0" lvl="1" algn="ctr">
              <a:defRPr/>
            </a:pPr>
            <a:r>
              <a:rPr lang="en-US" altLang="zh-CN" dirty="0" smtClean="0">
                <a:solidFill>
                  <a:schemeClr val="bg1"/>
                </a:solidFill>
              </a:rPr>
              <a:t>91104836</a:t>
            </a:r>
            <a:endParaRPr lang="zh-CN" altLang="en-US" dirty="0">
              <a:solidFill>
                <a:schemeClr val="bg1"/>
              </a:solidFill>
              <a:latin typeface="微软雅黑"/>
              <a:ea typeface="微软雅黑"/>
            </a:endParaRPr>
          </a:p>
        </p:txBody>
      </p:sp>
      <p:sp>
        <p:nvSpPr>
          <p:cNvPr id="27" name="矩形 26"/>
          <p:cNvSpPr/>
          <p:nvPr/>
        </p:nvSpPr>
        <p:spPr bwMode="auto">
          <a:xfrm>
            <a:off x="2720399" y="3496766"/>
            <a:ext cx="2104287" cy="588700"/>
          </a:xfrm>
          <a:prstGeom prst="rect">
            <a:avLst/>
          </a:prstGeom>
          <a:noFill/>
          <a:ln w="25400" cap="flat" cmpd="sng" algn="ctr">
            <a:noFill/>
            <a:prstDash val="solid"/>
          </a:ln>
          <a:effectLst/>
        </p:spPr>
        <p:txBody>
          <a:bodyPr lIns="87534" tIns="43767" rIns="87534" bIns="43767" anchor="ctr"/>
          <a:lstStyle/>
          <a:p>
            <a:pPr marL="0" lvl="1" algn="ctr">
              <a:defRPr/>
            </a:pPr>
            <a:r>
              <a:rPr lang="zh-CN" altLang="en-US" dirty="0" smtClean="0">
                <a:solidFill>
                  <a:prstClr val="white"/>
                </a:solidFill>
                <a:latin typeface="微软雅黑" pitchFamily="34" charset="-122"/>
                <a:ea typeface="微软雅黑" pitchFamily="34" charset="-122"/>
              </a:rPr>
              <a:t>语音语义交互</a:t>
            </a:r>
            <a:endParaRPr lang="en-US" altLang="zh-CN" dirty="0" smtClean="0">
              <a:solidFill>
                <a:prstClr val="white"/>
              </a:solidFill>
              <a:latin typeface="微软雅黑" pitchFamily="34" charset="-122"/>
              <a:ea typeface="微软雅黑" pitchFamily="34" charset="-122"/>
            </a:endParaRPr>
          </a:p>
          <a:p>
            <a:pPr marL="0" lvl="1" algn="ctr">
              <a:defRPr/>
            </a:pPr>
            <a:r>
              <a:rPr lang="en-US" altLang="zh-CN" dirty="0" smtClean="0">
                <a:solidFill>
                  <a:schemeClr val="bg1"/>
                </a:solidFill>
              </a:rPr>
              <a:t>257103478</a:t>
            </a:r>
            <a:endParaRPr lang="zh-CN" altLang="en-US" dirty="0">
              <a:solidFill>
                <a:schemeClr val="bg1"/>
              </a:solidFill>
              <a:latin typeface="微软雅黑"/>
              <a:ea typeface="微软雅黑"/>
            </a:endParaRPr>
          </a:p>
        </p:txBody>
      </p:sp>
      <p:pic>
        <p:nvPicPr>
          <p:cNvPr id="28" name="图片 2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69876" y="4191313"/>
            <a:ext cx="2663294" cy="2663294"/>
          </a:xfrm>
          <a:prstGeom prst="rect">
            <a:avLst/>
          </a:prstGeom>
        </p:spPr>
      </p:pic>
      <p:sp>
        <p:nvSpPr>
          <p:cNvPr id="29" name="矩形 28"/>
          <p:cNvSpPr/>
          <p:nvPr/>
        </p:nvSpPr>
        <p:spPr>
          <a:xfrm>
            <a:off x="3041946" y="4564123"/>
            <a:ext cx="2108269" cy="400110"/>
          </a:xfrm>
          <a:prstGeom prst="rect">
            <a:avLst/>
          </a:prstGeom>
          <a:solidFill>
            <a:srgbClr val="9C59B8"/>
          </a:solidFill>
        </p:spPr>
        <p:txBody>
          <a:bodyPr wrap="none">
            <a:spAutoFit/>
          </a:bodyPr>
          <a:lstStyle/>
          <a:p>
            <a:pPr algn="ctr" defTabSz="685552"/>
            <a:r>
              <a:rPr lang="en-US" altLang="zh-CN" sz="2000" b="1" dirty="0" smtClean="0">
                <a:solidFill>
                  <a:srgbClr val="31193B"/>
                </a:solidFill>
                <a:latin typeface="仿宋" panose="02010609060101010101" pitchFamily="49" charset="-122"/>
                <a:ea typeface="仿宋" panose="02010609060101010101" pitchFamily="49" charset="-122"/>
              </a:rPr>
              <a:t>@</a:t>
            </a:r>
            <a:r>
              <a:rPr lang="zh-CN" altLang="en-US" sz="2000" b="1" dirty="0" smtClean="0">
                <a:solidFill>
                  <a:srgbClr val="31193B"/>
                </a:solidFill>
                <a:latin typeface="仿宋" panose="02010609060101010101" pitchFamily="49" charset="-122"/>
                <a:ea typeface="仿宋" panose="02010609060101010101" pitchFamily="49" charset="-122"/>
              </a:rPr>
              <a:t>语音云开放平台</a:t>
            </a:r>
            <a:endParaRPr lang="en-US" altLang="zh-CN" sz="2000" b="1" dirty="0">
              <a:solidFill>
                <a:srgbClr val="31193B"/>
              </a:solidFill>
              <a:latin typeface="仿宋" panose="02010609060101010101" pitchFamily="49" charset="-122"/>
              <a:ea typeface="仿宋" panose="02010609060101010101" pitchFamily="49" charset="-122"/>
            </a:endParaRPr>
          </a:p>
        </p:txBody>
      </p:sp>
      <p:pic>
        <p:nvPicPr>
          <p:cNvPr id="30" name="Picture 3" descr="C:\Users\Administrator\Desktop\未标题-3.png"/>
          <p:cNvPicPr>
            <a:picLocks noChangeAspect="1" noChangeArrowheads="1"/>
          </p:cNvPicPr>
          <p:nvPr/>
        </p:nvPicPr>
        <p:blipFill>
          <a:blip r:embed="rId8" cstate="print"/>
          <a:srcRect/>
          <a:stretch>
            <a:fillRect/>
          </a:stretch>
        </p:blipFill>
        <p:spPr bwMode="auto">
          <a:xfrm>
            <a:off x="1155903" y="1915785"/>
            <a:ext cx="723900" cy="695325"/>
          </a:xfrm>
          <a:prstGeom prst="rect">
            <a:avLst/>
          </a:prstGeom>
          <a:noFill/>
        </p:spPr>
      </p:pic>
      <p:pic>
        <p:nvPicPr>
          <p:cNvPr id="31" name="Picture 4" descr="C:\Users\Administrator\Desktop\未标题-1.png"/>
          <p:cNvPicPr>
            <a:picLocks noChangeAspect="1" noChangeArrowheads="1"/>
          </p:cNvPicPr>
          <p:nvPr/>
        </p:nvPicPr>
        <p:blipFill>
          <a:blip r:embed="rId9" cstate="print"/>
          <a:srcRect/>
          <a:stretch>
            <a:fillRect/>
          </a:stretch>
        </p:blipFill>
        <p:spPr bwMode="auto">
          <a:xfrm>
            <a:off x="1169785" y="3150791"/>
            <a:ext cx="657225" cy="657225"/>
          </a:xfrm>
          <a:prstGeom prst="rect">
            <a:avLst/>
          </a:prstGeom>
          <a:noFill/>
        </p:spPr>
      </p:pic>
      <p:pic>
        <p:nvPicPr>
          <p:cNvPr id="32" name="Picture 5" descr="C:\Users\Administrator\Desktop\未标题-2.png"/>
          <p:cNvPicPr>
            <a:picLocks noChangeAspect="1" noChangeArrowheads="1"/>
          </p:cNvPicPr>
          <p:nvPr/>
        </p:nvPicPr>
        <p:blipFill>
          <a:blip r:embed="rId10" cstate="print"/>
          <a:srcRect/>
          <a:stretch>
            <a:fillRect/>
          </a:stretch>
        </p:blipFill>
        <p:spPr bwMode="auto">
          <a:xfrm>
            <a:off x="1165628" y="787375"/>
            <a:ext cx="723900" cy="695325"/>
          </a:xfrm>
          <a:prstGeom prst="rect">
            <a:avLst/>
          </a:prstGeom>
          <a:noFill/>
        </p:spPr>
      </p:pic>
      <p:pic>
        <p:nvPicPr>
          <p:cNvPr id="33" name="Picture 8" descr="C:\Users\Administrator\Desktop\未标题-4.png"/>
          <p:cNvPicPr>
            <a:picLocks noChangeAspect="1" noChangeArrowheads="1"/>
          </p:cNvPicPr>
          <p:nvPr/>
        </p:nvPicPr>
        <p:blipFill>
          <a:blip r:embed="rId11" cstate="print"/>
          <a:srcRect/>
          <a:stretch>
            <a:fillRect/>
          </a:stretch>
        </p:blipFill>
        <p:spPr bwMode="auto">
          <a:xfrm>
            <a:off x="1145194" y="4423328"/>
            <a:ext cx="739123" cy="709947"/>
          </a:xfrm>
          <a:prstGeom prst="rect">
            <a:avLst/>
          </a:prstGeom>
          <a:noFill/>
        </p:spPr>
      </p:pic>
      <p:pic>
        <p:nvPicPr>
          <p:cNvPr id="34" name="Picture 9" descr="C:\Users\Administrator\Desktop\图片2.png"/>
          <p:cNvPicPr>
            <a:picLocks noChangeAspect="1" noChangeArrowheads="1"/>
          </p:cNvPicPr>
          <p:nvPr/>
        </p:nvPicPr>
        <p:blipFill>
          <a:blip r:embed="rId12" cstate="print"/>
          <a:srcRect/>
          <a:stretch>
            <a:fillRect/>
          </a:stretch>
        </p:blipFill>
        <p:spPr bwMode="auto">
          <a:xfrm>
            <a:off x="2170113" y="4387150"/>
            <a:ext cx="785812" cy="712788"/>
          </a:xfrm>
          <a:prstGeom prst="rect">
            <a:avLst/>
          </a:prstGeom>
          <a:noFill/>
        </p:spPr>
      </p:pic>
      <p:pic>
        <p:nvPicPr>
          <p:cNvPr id="35" name="Picture 10" descr="C:\Users\Administrator\Desktop\图片1.png"/>
          <p:cNvPicPr>
            <a:picLocks noChangeAspect="1" noChangeArrowheads="1"/>
          </p:cNvPicPr>
          <p:nvPr/>
        </p:nvPicPr>
        <p:blipFill>
          <a:blip r:embed="rId13" cstate="print"/>
          <a:srcRect/>
          <a:stretch>
            <a:fillRect/>
          </a:stretch>
        </p:blipFill>
        <p:spPr bwMode="auto">
          <a:xfrm>
            <a:off x="5378492" y="4440087"/>
            <a:ext cx="792162" cy="695325"/>
          </a:xfrm>
          <a:prstGeom prst="rect">
            <a:avLst/>
          </a:prstGeom>
          <a:noFill/>
        </p:spPr>
      </p:pic>
    </p:spTree>
    <p:extLst>
      <p:ext uri="{BB962C8B-B14F-4D97-AF65-F5344CB8AC3E}">
        <p14:creationId xmlns:p14="http://schemas.microsoft.com/office/powerpoint/2010/main" val="146660085"/>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zwFC86OXUUSPUYMxdDFZR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WBwNdl_Dlkiv.a9T4s.9p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yahiHPoAgUCSFvfDntMVi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zwFC86OXUUSPUYMxdDFZR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WBwNdl_Dlkiv.a9T4s.9p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yahiHPoAgUCSFvfDntMViA"/>
</p:tagLst>
</file>

<file path=ppt/tags/tag9.xml><?xml version="1.0" encoding="utf-8"?>
<p:tagLst xmlns:a="http://schemas.openxmlformats.org/drawingml/2006/main" xmlns:r="http://schemas.openxmlformats.org/officeDocument/2006/relationships" xmlns:p="http://schemas.openxmlformats.org/presentationml/2006/main">
  <p:tag name="TIMING" val="|14.1"/>
</p:tagLst>
</file>

<file path=ppt/tags/tag10.xml><?xml version="1.0" encoding="utf-8"?>
<p:tagLst xmlns:a="http://schemas.openxmlformats.org/drawingml/2006/main" xmlns:r="http://schemas.openxmlformats.org/officeDocument/2006/relationships" xmlns:p="http://schemas.openxmlformats.org/presentationml/2006/main">
  <p:tag name="SOURCE" val="\documentclass[8pt]{article}&#10;\pagestyle{empty}&#10;\usepackage{color}&#10;\usepackage{times}&#10;\newcommand{\vecf}[1]{{\bf #1}}&#10;\newcommand{\matf}[1]{{\bf #1}}&#10;\newcommand{\symvec}[1]{{\mbox{\boldmath $#1$}}}&#10;\newcommand{\symmat}[1]{{\mbox{\boldmath $#1$}}}&#10;\def\defequ{\stackrel{\triangle}{=}}&#10;\pagecolor[rgb]{1,0.8,0.8}&#10;%\pagecolor[rgb]{0.471,0.471,0.471}&#10;\begin{document}&#10;\color[rgb]{0,0,0}&#10;$z^{\tau_{N}(\theta)}$&#10;\end{document}&#10;"/>
  <p:tag name="EXTERNALNAME" val="Edittex"/>
  <p:tag name="BLEND" val="False"/>
  <p:tag name="TRANSPARENT" val="False"/>
  <p:tag name="BITMAPFORMAT" val="bmp16m"/>
  <p:tag name="DEBUGINTERACTIVE" val="True"/>
  <p:tag name="ORIGWIDTH" val="25"/>
</p:tagLst>
</file>

<file path=ppt/tags/tag11.xml><?xml version="1.0" encoding="utf-8"?>
<p:tagLst xmlns:a="http://schemas.openxmlformats.org/drawingml/2006/main" xmlns:r="http://schemas.openxmlformats.org/officeDocument/2006/relationships" xmlns:p="http://schemas.openxmlformats.org/presentationml/2006/main">
  <p:tag name="SOURCE" val="\documentclass[8pt]{article}&#10;\pagestyle{empty}&#10;\usepackage{color}&#10;\usepackage{times}&#10;\newcommand{\vecf}[1]{{\bf #1}}&#10;\newcommand{\matf}[1]{{\bf #1}}&#10;\newcommand{\symvec}[1]{{\mbox{\boldmath $#1$}}}&#10;\newcommand{\symmat}[1]{{\mbox{\boldmath $#1$}}}&#10;\def\defequ{\stackrel{\triangle}{=}}&#10;\pagecolor[rgb]{1,0.8,0.8}&#10;%\pagecolor[rgb]{0.471,0.471,0.471}&#10;\begin{document}&#10;\color[rgb]{0,0,0}&#10;$z^{\tau_{2}(\theta)}$&#10;\end{document}&#10;"/>
  <p:tag name="EXTERNALNAME" val="Edittex"/>
  <p:tag name="BLEND" val="False"/>
  <p:tag name="TRANSPARENT" val="False"/>
  <p:tag name="BITMAPFORMAT" val="bmp16m"/>
  <p:tag name="DEBUGINTERACTIVE" val="True"/>
  <p:tag name="ORIGWIDTH" val="21.875"/>
</p:tagLst>
</file>

<file path=ppt/tags/tag12.xml><?xml version="1.0" encoding="utf-8"?>
<p:tagLst xmlns:a="http://schemas.openxmlformats.org/drawingml/2006/main" xmlns:r="http://schemas.openxmlformats.org/officeDocument/2006/relationships" xmlns:p="http://schemas.openxmlformats.org/presentationml/2006/main">
  <p:tag name="SOURCE" val="\documentclass[8pt]{article}&#10;\pagestyle{empty}&#10;\usepackage{color}&#10;\usepackage{times}&#10;\newcommand{\vecf}[1]{{\bf #1}}&#10;\newcommand{\matf}[1]{{\bf #1}}&#10;\newcommand{\symvec}[1]{{\mbox{\boldmath $#1$}}}&#10;\newcommand{\symmat}[1]{{\mbox{\boldmath $#1$}}}&#10;\def\defequ{\stackrel{\triangle}{=}}&#10;\pagecolor[rgb]{1,0.8,0.8}&#10;%\pagecolor[rgb]{0.471,0.471,0.471}&#10;\begin{document}&#10;\color[rgb]{0,0,0}&#10;$z^{\tau_{1}(\theta)}$&#10;\end{document}&#10;"/>
  <p:tag name="EXTERNALNAME" val="Edittex"/>
  <p:tag name="BLEND" val="False"/>
  <p:tag name="TRANSPARENT" val="False"/>
  <p:tag name="BITMAPFORMAT" val="bmp16m"/>
  <p:tag name="DEBUGINTERACTIVE" val="True"/>
  <p:tag name="ORIGWIDTH" val="21.87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chEd_2012_Template_16x9">
  <a:themeElements>
    <a:clrScheme name="自定义 22">
      <a:dk1>
        <a:srgbClr val="363535"/>
      </a:dk1>
      <a:lt1>
        <a:srgbClr val="FFFFFF"/>
      </a:lt1>
      <a:dk2>
        <a:srgbClr val="1D4C7C"/>
      </a:dk2>
      <a:lt2>
        <a:srgbClr val="3397D3"/>
      </a:lt2>
      <a:accent1>
        <a:srgbClr val="3397D3"/>
      </a:accent1>
      <a:accent2>
        <a:srgbClr val="8E499C"/>
      </a:accent2>
      <a:accent3>
        <a:srgbClr val="ED5326"/>
      </a:accent3>
      <a:accent4>
        <a:srgbClr val="3BBEB4"/>
      </a:accent4>
      <a:accent5>
        <a:srgbClr val="94C949"/>
      </a:accent5>
      <a:accent6>
        <a:srgbClr val="E7B921"/>
      </a:accent6>
      <a:hlink>
        <a:srgbClr val="FFFFFF"/>
      </a:hlink>
      <a:folHlink>
        <a:srgbClr val="FFFFFF"/>
      </a:folHlink>
    </a:clrScheme>
    <a:fontScheme name="Segoe UI - 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pFill/>
      </a:spPr>
      <a:bodyPr spcFirstLastPara="0" vert="horz" wrap="square" lIns="21590" tIns="21590" rIns="21590" bIns="21590" numCol="1" spcCol="1270" anchor="ctr" anchorCtr="0">
        <a:noAutofit/>
      </a:bodyPr>
      <a:lstStyle>
        <a:defPPr algn="ctr" defTabSz="755650" rtl="0">
          <a:lnSpc>
            <a:spcPct val="90000"/>
          </a:lnSpc>
          <a:spcBef>
            <a:spcPct val="0"/>
          </a:spcBef>
          <a:spcAft>
            <a:spcPct val="35000"/>
          </a:spcAft>
          <a:defRPr sz="2600" kern="1200" dirty="0" smtClean="0">
            <a:latin typeface="微软雅黑" pitchFamily="34" charset="-122"/>
            <a:ea typeface="微软雅黑" pitchFamily="34" charset="-122"/>
          </a:defRPr>
        </a:defPPr>
      </a:lstStyle>
      <a:style>
        <a:lnRef idx="0">
          <a:scrgbClr r="0" g="0" b="0"/>
        </a:lnRef>
        <a:fillRef idx="0">
          <a:scrgbClr r="0" g="0" b="0"/>
        </a:fillRef>
        <a:effectRef idx="0">
          <a:scrgbClr r="0" g="0" b="0"/>
        </a:effectRef>
        <a:fontRef idx="minor">
          <a:schemeClr val="lt1"/>
        </a:fontRef>
      </a:style>
    </a:spDef>
    <a:txDef>
      <a:spPr>
        <a:noFill/>
      </a:spPr>
      <a:bodyPr wrap="square" lIns="91440" tIns="91440" rIns="91440" bIns="91440" rtlCol="0">
        <a:spAutoFit/>
      </a:bodyPr>
      <a:lstStyle>
        <a:defPPr>
          <a:lnSpc>
            <a:spcPct val="90000"/>
          </a:lnSpc>
          <a:spcBef>
            <a:spcPct val="20000"/>
          </a:spcBef>
          <a:buSzPct val="90000"/>
          <a:defRPr sz="3200" dirty="0" err="1" smtClean="0">
            <a:solidFill>
              <a:schemeClr val="tx1">
                <a:alpha val="99000"/>
              </a:schemeClr>
            </a:solidFill>
          </a:defRPr>
        </a:defPPr>
      </a:lstStyle>
    </a:txDef>
  </a:objectDefaults>
  <a:extraClrSchemeLst/>
</a:theme>
</file>

<file path=ppt/theme/theme3.xml><?xml version="1.0" encoding="utf-8"?>
<a:theme xmlns:a="http://schemas.openxmlformats.org/drawingml/2006/main" name="3_TechEd_2012_Template_16x9">
  <a:themeElements>
    <a:clrScheme name="自定义 23">
      <a:dk1>
        <a:srgbClr val="363535"/>
      </a:dk1>
      <a:lt1>
        <a:srgbClr val="FFFFFF"/>
      </a:lt1>
      <a:dk2>
        <a:srgbClr val="1D4C7C"/>
      </a:dk2>
      <a:lt2>
        <a:srgbClr val="3397D3"/>
      </a:lt2>
      <a:accent1>
        <a:srgbClr val="3397D3"/>
      </a:accent1>
      <a:accent2>
        <a:srgbClr val="8E499C"/>
      </a:accent2>
      <a:accent3>
        <a:srgbClr val="ED5326"/>
      </a:accent3>
      <a:accent4>
        <a:srgbClr val="3BBEB4"/>
      </a:accent4>
      <a:accent5>
        <a:srgbClr val="94C949"/>
      </a:accent5>
      <a:accent6>
        <a:srgbClr val="E7B921"/>
      </a:accent6>
      <a:hlink>
        <a:srgbClr val="FFFFFF"/>
      </a:hlink>
      <a:folHlink>
        <a:srgbClr val="FFFFFF"/>
      </a:folHlink>
    </a:clrScheme>
    <a:fontScheme name="Segoe UI - 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a:defRPr sz="2200" dirty="0" smtClean="0">
            <a:solidFill>
              <a:srgbClr val="FFFFFF">
                <a:alpha val="98824"/>
              </a:srgbClr>
            </a:solidFill>
            <a:latin typeface="Segoe UI" pitchFamily="34" charset="0"/>
            <a:ea typeface="Segoe UI" pitchFamily="34" charset="0"/>
            <a:cs typeface="Segoe UI" pitchFamily="34" charset="0"/>
          </a:defRPr>
        </a:defPPr>
      </a:lstStyle>
      <a:style>
        <a:lnRef idx="1">
          <a:schemeClr val="accent1"/>
        </a:lnRef>
        <a:fillRef idx="3">
          <a:schemeClr val="accent1"/>
        </a:fillRef>
        <a:effectRef idx="2">
          <a:schemeClr val="accent1"/>
        </a:effectRef>
        <a:fontRef idx="minor">
          <a:schemeClr val="lt1"/>
        </a:fontRef>
      </a:style>
    </a:spDef>
    <a:txDef>
      <a:spPr>
        <a:noFill/>
      </a:spPr>
      <a:bodyPr wrap="square" lIns="91440" tIns="91440" rIns="91440" bIns="91440" rtlCol="0">
        <a:spAutoFit/>
      </a:bodyPr>
      <a:lstStyle>
        <a:defPPr>
          <a:lnSpc>
            <a:spcPct val="90000"/>
          </a:lnSpc>
          <a:spcBef>
            <a:spcPct val="20000"/>
          </a:spcBef>
          <a:buSzPct val="90000"/>
          <a:defRPr sz="3200" dirty="0" err="1" smtClean="0">
            <a:solidFill>
              <a:schemeClr val="tx1">
                <a:alpha val="99000"/>
              </a:schemeClr>
            </a:solidFill>
          </a:defRPr>
        </a:defPPr>
      </a:lstStyle>
    </a:txDef>
  </a:objectDefaults>
  <a:extraClrSchemeLst/>
</a:theme>
</file>

<file path=ppt/theme/theme4.xml><?xml version="1.0" encoding="utf-8"?>
<a:theme xmlns:a="http://schemas.openxmlformats.org/drawingml/2006/main" name="1_TechEd_2012_Template_16x9">
  <a:themeElements>
    <a:clrScheme name="自定义 22">
      <a:dk1>
        <a:srgbClr val="363535"/>
      </a:dk1>
      <a:lt1>
        <a:srgbClr val="FFFFFF"/>
      </a:lt1>
      <a:dk2>
        <a:srgbClr val="1D4C7C"/>
      </a:dk2>
      <a:lt2>
        <a:srgbClr val="3397D3"/>
      </a:lt2>
      <a:accent1>
        <a:srgbClr val="3397D3"/>
      </a:accent1>
      <a:accent2>
        <a:srgbClr val="8E499C"/>
      </a:accent2>
      <a:accent3>
        <a:srgbClr val="ED5326"/>
      </a:accent3>
      <a:accent4>
        <a:srgbClr val="3BBEB4"/>
      </a:accent4>
      <a:accent5>
        <a:srgbClr val="94C949"/>
      </a:accent5>
      <a:accent6>
        <a:srgbClr val="E7B921"/>
      </a:accent6>
      <a:hlink>
        <a:srgbClr val="FFFFFF"/>
      </a:hlink>
      <a:folHlink>
        <a:srgbClr val="FFFFFF"/>
      </a:folHlink>
    </a:clrScheme>
    <a:fontScheme name="Segoe UI - 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a:defRPr sz="2200" dirty="0" smtClean="0">
            <a:solidFill>
              <a:srgbClr val="FFFFFF">
                <a:alpha val="98824"/>
              </a:srgbClr>
            </a:solidFill>
            <a:latin typeface="Segoe UI" pitchFamily="34" charset="0"/>
            <a:ea typeface="Segoe UI" pitchFamily="34" charset="0"/>
            <a:cs typeface="Segoe UI" pitchFamily="34" charset="0"/>
          </a:defRPr>
        </a:defPPr>
      </a:lstStyle>
      <a:style>
        <a:lnRef idx="1">
          <a:schemeClr val="accent1"/>
        </a:lnRef>
        <a:fillRef idx="3">
          <a:schemeClr val="accent1"/>
        </a:fillRef>
        <a:effectRef idx="2">
          <a:schemeClr val="accent1"/>
        </a:effectRef>
        <a:fontRef idx="minor">
          <a:schemeClr val="lt1"/>
        </a:fontRef>
      </a:style>
    </a:spDef>
    <a:txDef>
      <a:spPr>
        <a:noFill/>
      </a:spPr>
      <a:bodyPr wrap="square" lIns="91440" tIns="91440" rIns="91440" bIns="91440" rtlCol="0">
        <a:spAutoFit/>
      </a:bodyPr>
      <a:lstStyle>
        <a:defPPr>
          <a:lnSpc>
            <a:spcPct val="90000"/>
          </a:lnSpc>
          <a:spcBef>
            <a:spcPct val="20000"/>
          </a:spcBef>
          <a:buSzPct val="90000"/>
          <a:defRPr sz="3200" dirty="0" err="1" smtClean="0">
            <a:solidFill>
              <a:schemeClr val="tx1">
                <a:alpha val="99000"/>
              </a:schemeClr>
            </a:solidFill>
          </a:defRPr>
        </a:defPPr>
      </a:lstStyle>
    </a:txDef>
  </a:objectDefaults>
  <a:extraClrSchemeLst/>
</a:theme>
</file>

<file path=ppt/theme/theme5.xml><?xml version="1.0" encoding="utf-8"?>
<a:theme xmlns:a="http://schemas.openxmlformats.org/drawingml/2006/main" name="1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31569</TotalTime>
  <Words>2981</Words>
  <Application>Microsoft Macintosh PowerPoint</Application>
  <PresentationFormat>全屏显示(4:3)</PresentationFormat>
  <Paragraphs>1140</Paragraphs>
  <Slides>67</Slides>
  <Notes>38</Notes>
  <HiddenSlides>0</HiddenSlides>
  <MMClips>9</MMClips>
  <ScaleCrop>false</ScaleCrop>
  <HeadingPairs>
    <vt:vector size="6" baseType="variant">
      <vt:variant>
        <vt:lpstr>主题</vt:lpstr>
      </vt:variant>
      <vt:variant>
        <vt:i4>6</vt:i4>
      </vt:variant>
      <vt:variant>
        <vt:lpstr>嵌入的 OLE 服务器</vt:lpstr>
      </vt:variant>
      <vt:variant>
        <vt:i4>4</vt:i4>
      </vt:variant>
      <vt:variant>
        <vt:lpstr>幻灯片标题</vt:lpstr>
      </vt:variant>
      <vt:variant>
        <vt:i4>67</vt:i4>
      </vt:variant>
    </vt:vector>
  </HeadingPairs>
  <TitlesOfParts>
    <vt:vector size="77" baseType="lpstr">
      <vt:lpstr>Office 主题</vt:lpstr>
      <vt:lpstr>TechEd_2012_Template_16x9</vt:lpstr>
      <vt:lpstr>3_TechEd_2012_Template_16x9</vt:lpstr>
      <vt:lpstr>1_TechEd_2012_Template_16x9</vt:lpstr>
      <vt:lpstr>1_Office 主题</vt:lpstr>
      <vt:lpstr>2_Office 主题</vt:lpstr>
      <vt:lpstr>think-cell Slide</vt:lpstr>
      <vt:lpstr>BMP 图像</vt:lpstr>
      <vt:lpstr>Equation</vt:lpstr>
      <vt:lpstr>公式</vt:lpstr>
      <vt:lpstr>PowerPoint 演示文稿</vt:lpstr>
      <vt:lpstr>PowerPoint 演示文稿</vt:lpstr>
      <vt:lpstr>PowerPoint 演示文稿</vt:lpstr>
      <vt:lpstr>PowerPoint 演示文稿</vt:lpstr>
      <vt:lpstr>PowerPoint 演示文稿</vt:lpstr>
      <vt:lpstr>PowerPoint 演示文稿</vt:lpstr>
      <vt:lpstr>智能语音交互技术概述</vt:lpstr>
      <vt:lpstr>PowerPoint 演示文稿</vt:lpstr>
      <vt:lpstr>领先的语音识别</vt:lpstr>
      <vt:lpstr>PowerPoint 演示文稿</vt:lpstr>
      <vt:lpstr>全面的语义理解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IFLYTEK</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田明磊</dc:creator>
  <cp:keywords/>
  <dc:description/>
  <cp:lastModifiedBy>wanglei 王</cp:lastModifiedBy>
  <cp:revision>1184</cp:revision>
  <dcterms:created xsi:type="dcterms:W3CDTF">2013-07-01T06:49:39Z</dcterms:created>
  <dcterms:modified xsi:type="dcterms:W3CDTF">2015-03-13T15:16:07Z</dcterms:modified>
  <cp:category/>
</cp:coreProperties>
</file>