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8" r:id="rId2"/>
    <p:sldId id="271" r:id="rId3"/>
    <p:sldId id="267" r:id="rId4"/>
    <p:sldId id="266" r:id="rId5"/>
    <p:sldId id="270" r:id="rId6"/>
    <p:sldId id="273" r:id="rId7"/>
    <p:sldId id="263" r:id="rId8"/>
    <p:sldId id="264" r:id="rId9"/>
    <p:sldId id="260" r:id="rId10"/>
    <p:sldId id="262" r:id="rId11"/>
    <p:sldId id="275" r:id="rId12"/>
    <p:sldId id="269" r:id="rId13"/>
    <p:sldId id="259" r:id="rId14"/>
    <p:sldId id="274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6172" autoAdjust="0"/>
  </p:normalViewPr>
  <p:slideViewPr>
    <p:cSldViewPr snapToGrid="0">
      <p:cViewPr varScale="1">
        <p:scale>
          <a:sx n="64" d="100"/>
          <a:sy n="64" d="100"/>
        </p:scale>
        <p:origin x="9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0C9D8-F7E4-4154-9EB5-D87C624C9066}" type="datetimeFigureOut">
              <a:rPr lang="zh-CN" altLang="en-US" smtClean="0"/>
              <a:t>2015/4/29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B2E62-B323-48F0-B18A-3B236247CB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644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大家下午好，我是微软公司的技术顾问杨作铭，今天很高兴有机会与大家一起就可穿戴行业进行</a:t>
            </a:r>
            <a:r>
              <a:rPr lang="zh-CN" altLang="en-US" smtClean="0"/>
              <a:t>交流，正好</a:t>
            </a:r>
            <a:r>
              <a:rPr lang="zh-CN" altLang="en-US" dirty="0" smtClean="0"/>
              <a:t>与大家一起分享一下微软一些好玩的科技以及对</a:t>
            </a:r>
            <a:r>
              <a:rPr lang="en-US" altLang="zh-CN" dirty="0" smtClean="0"/>
              <a:t>IOT</a:t>
            </a:r>
            <a:r>
              <a:rPr lang="zh-CN" altLang="en-US" dirty="0" smtClean="0"/>
              <a:t>行业的一些想法，刚才在下面的时候，一位嘉宾问我微软不就是卖</a:t>
            </a:r>
            <a:r>
              <a:rPr lang="en-US" altLang="zh-CN" dirty="0" smtClean="0"/>
              <a:t>windows\office</a:t>
            </a:r>
            <a:r>
              <a:rPr lang="zh-CN" altLang="en-US" dirty="0" smtClean="0"/>
              <a:t>的吗？好吧，这可能是大家对微软公司的一个普遍的看法，希望在我讲完之后能够使大家对微软，对微软的技术有一个新的认识。前面村田的唐总有一页介绍和</a:t>
            </a:r>
            <a:r>
              <a:rPr lang="en-US" altLang="zh-CN" dirty="0" smtClean="0"/>
              <a:t>IOT</a:t>
            </a:r>
            <a:r>
              <a:rPr lang="zh-CN" altLang="en-US" dirty="0" smtClean="0"/>
              <a:t>相关的公司，我仔细看了一下，没有微软的</a:t>
            </a:r>
            <a:r>
              <a:rPr lang="en-US" altLang="zh-CN" dirty="0" smtClean="0"/>
              <a:t>LOGO</a:t>
            </a:r>
            <a:r>
              <a:rPr lang="zh-CN" altLang="en-US" dirty="0" smtClean="0"/>
              <a:t>，虽然微软也不冷门，但也希望村田给点面子让微软的</a:t>
            </a:r>
            <a:r>
              <a:rPr lang="en-US" altLang="zh-CN" dirty="0" smtClean="0"/>
              <a:t>LOGO</a:t>
            </a:r>
            <a:r>
              <a:rPr lang="zh-CN" altLang="en-US" dirty="0" smtClean="0"/>
              <a:t>能出现在唐总的</a:t>
            </a:r>
            <a:r>
              <a:rPr lang="en-US" altLang="zh-CN" dirty="0" smtClean="0"/>
              <a:t>PPT</a:t>
            </a:r>
            <a:r>
              <a:rPr lang="zh-CN" altLang="en-US" dirty="0" smtClean="0"/>
              <a:t>里面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9F3DE-C9B4-4117-858A-4C308AAEA2E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350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回到主题，我认为今天在做</a:t>
            </a:r>
            <a:r>
              <a:rPr lang="en-US" altLang="zh-CN" dirty="0" smtClean="0"/>
              <a:t>IOT</a:t>
            </a:r>
            <a:r>
              <a:rPr lang="zh-CN" altLang="en-US" dirty="0" smtClean="0"/>
              <a:t>的各位都是人才，为什么这么讲呢？我自己在没有接触到</a:t>
            </a:r>
            <a:r>
              <a:rPr lang="en-US" altLang="zh-CN" dirty="0" smtClean="0"/>
              <a:t>IOT</a:t>
            </a:r>
            <a:r>
              <a:rPr lang="zh-CN" altLang="en-US" dirty="0" smtClean="0"/>
              <a:t>这个行业之前，曾经的以为写一段牛</a:t>
            </a:r>
            <a:r>
              <a:rPr lang="en-US" altLang="zh-CN" dirty="0" smtClean="0"/>
              <a:t>X</a:t>
            </a:r>
            <a:r>
              <a:rPr lang="zh-CN" altLang="en-US" dirty="0" smtClean="0"/>
              <a:t>的代码让后人膜拜，整出一个算法惊讶众人，弄一个</a:t>
            </a:r>
            <a:r>
              <a:rPr lang="en-US" altLang="zh-CN" dirty="0" smtClean="0"/>
              <a:t>APP</a:t>
            </a:r>
            <a:r>
              <a:rPr lang="zh-CN" altLang="en-US" dirty="0" smtClean="0"/>
              <a:t>出来颠覆世界，升职加薪，当上总经理，出任</a:t>
            </a:r>
            <a:r>
              <a:rPr lang="en-US" altLang="zh-CN" dirty="0" smtClean="0"/>
              <a:t>CEO</a:t>
            </a:r>
            <a:r>
              <a:rPr lang="zh-CN" altLang="en-US" dirty="0" smtClean="0"/>
              <a:t>，迎娶白富美，走上人生巅峰，就算成功，就算人才了，但接触到</a:t>
            </a:r>
            <a:r>
              <a:rPr lang="en-US" altLang="zh-CN" dirty="0" smtClean="0"/>
              <a:t>IOT</a:t>
            </a:r>
            <a:r>
              <a:rPr lang="zh-CN" altLang="en-US" dirty="0" smtClean="0"/>
              <a:t>之后才发现，在座的各位比我牛多了，因为如果要做</a:t>
            </a:r>
            <a:r>
              <a:rPr lang="en-US" altLang="zh-CN" dirty="0" smtClean="0"/>
              <a:t>IOT</a:t>
            </a:r>
            <a:r>
              <a:rPr lang="zh-CN" altLang="en-US" dirty="0" smtClean="0"/>
              <a:t>的话。。。。。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930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这块表看起来不错哦，有</a:t>
            </a:r>
            <a:r>
              <a:rPr lang="en-US" altLang="zh-CN" dirty="0" err="1" smtClean="0"/>
              <a:t>wifi</a:t>
            </a:r>
            <a:r>
              <a:rPr lang="zh-CN" altLang="en-US" dirty="0" smtClean="0"/>
              <a:t>、蓝牙、可以打电话、有</a:t>
            </a:r>
            <a:r>
              <a:rPr lang="en-US" altLang="zh-CN" dirty="0" smtClean="0"/>
              <a:t>APP</a:t>
            </a:r>
            <a:r>
              <a:rPr lang="zh-CN" altLang="en-US" dirty="0" smtClean="0"/>
              <a:t>、也可以聊天、可以测心率、监控睡眠深度，好高级的吧，可以拍照，这个功能比较好，是吧，在地铁可以拍美女，比较隐蔽，但我们总觉得少了些东西，比如说：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续航，某水果公司已经出了一款表，大家都知道的，据说如果你是一个脑残粉用的比较多的话，他只能用几个小时，我估计过一段时间我们就可以发现未来在这个表的旁边会有一条线，接一个移动充电器，做的小的话可以贴在手臂上哟，女孩子可以当飞镖用，打色狼；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、交互，我们有个</a:t>
            </a:r>
            <a:r>
              <a:rPr lang="en-US" altLang="zh-CN" dirty="0" smtClean="0"/>
              <a:t>IOT</a:t>
            </a:r>
            <a:r>
              <a:rPr lang="zh-CN" altLang="en-US" dirty="0" smtClean="0"/>
              <a:t>的合作伙伴；</a:t>
            </a:r>
            <a:r>
              <a:rPr lang="en-US" altLang="zh-CN" dirty="0" smtClean="0"/>
              <a:t>3</a:t>
            </a:r>
            <a:r>
              <a:rPr lang="zh-CN" altLang="en-US" dirty="0" smtClean="0"/>
              <a:t>、应用的深度，比说测心率很好，是啊，测深度睡眠也很好，但必须得要戴着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864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060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虚拟现实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882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平台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394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管理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543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B2E62-B323-48F0-B18A-3B236247CBB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630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Solid">
    <p:bg>
      <p:bgPr>
        <a:solidFill>
          <a:srgbClr val="DC3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9240" y="2100815"/>
            <a:ext cx="11007660" cy="1686801"/>
          </a:xfrm>
        </p:spPr>
        <p:txBody>
          <a:bodyPr/>
          <a:lstStyle>
            <a:lvl1pPr>
              <a:defRPr sz="5882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Headline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9302" y="3877277"/>
            <a:ext cx="8534711" cy="1034782"/>
          </a:xfrm>
        </p:spPr>
        <p:txBody>
          <a:bodyPr/>
          <a:lstStyle>
            <a:lvl1pPr marL="0" indent="0" algn="l">
              <a:buNone/>
              <a:defRPr sz="2157">
                <a:solidFill>
                  <a:schemeClr val="bg1"/>
                </a:solidFill>
                <a:latin typeface="微软雅黑 Light" panose="020B0502040204020203" pitchFamily="34" charset="-122"/>
              </a:defRPr>
            </a:lvl1pPr>
            <a:lvl2pPr marL="448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6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4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2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0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9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7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0" y="470410"/>
            <a:ext cx="1278487" cy="2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0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pt Title/16pt Tex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2"/>
            <a:ext cx="8964247" cy="1692195"/>
          </a:xfrm>
        </p:spPr>
        <p:txBody>
          <a:bodyPr lIns="146304" tIns="91440" rIns="146304" bIns="91440"/>
          <a:lstStyle>
            <a:lvl1pPr>
              <a:lnSpc>
                <a:spcPts val="6176"/>
              </a:lnSpc>
              <a:defRPr sz="5686" baseline="0">
                <a:solidFill>
                  <a:srgbClr val="FF0000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</a:t>
            </a:r>
            <a:br>
              <a:rPr lang="en-US" dirty="0" smtClean="0"/>
            </a:b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69239" y="2174962"/>
            <a:ext cx="10147444" cy="2420379"/>
          </a:xfrm>
        </p:spPr>
        <p:txBody>
          <a:bodyPr/>
          <a:lstStyle>
            <a:lvl1pPr marL="0" indent="0">
              <a:lnSpc>
                <a:spcPts val="2549"/>
              </a:lnSpc>
              <a:spcBef>
                <a:spcPts val="1176"/>
              </a:spcBef>
              <a:buNone/>
              <a:defRPr sz="2157" baseline="0"/>
            </a:lvl1pPr>
            <a:lvl2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2pPr>
            <a:lvl3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3pPr>
            <a:lvl4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4pPr>
            <a:lvl5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Nunc</a:t>
            </a:r>
            <a:r>
              <a:rPr lang="en-US" dirty="0" smtClean="0"/>
              <a:t> et </a:t>
            </a:r>
            <a:r>
              <a:rPr lang="en-US" dirty="0" err="1" smtClean="0"/>
              <a:t>sagittis</a:t>
            </a:r>
            <a:r>
              <a:rPr lang="en-US" dirty="0" smtClean="0"/>
              <a:t> ligula, non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tempus,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, </a:t>
            </a:r>
            <a:r>
              <a:rPr lang="en-US" dirty="0" err="1" smtClean="0"/>
              <a:t>eleifend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Cum </a:t>
            </a:r>
            <a:r>
              <a:rPr lang="en-US" dirty="0" err="1" smtClean="0"/>
              <a:t>sociis</a:t>
            </a:r>
            <a:r>
              <a:rPr lang="en-US" dirty="0" smtClean="0"/>
              <a:t> </a:t>
            </a:r>
            <a:r>
              <a:rPr lang="en-US" dirty="0" err="1" smtClean="0"/>
              <a:t>natoque</a:t>
            </a:r>
            <a:r>
              <a:rPr lang="en-US" dirty="0" smtClean="0"/>
              <a:t> </a:t>
            </a:r>
            <a:r>
              <a:rPr lang="en-US" dirty="0" err="1" smtClean="0"/>
              <a:t>penatibus</a:t>
            </a:r>
            <a:r>
              <a:rPr lang="en-US" dirty="0" smtClean="0"/>
              <a:t> et </a:t>
            </a:r>
            <a:r>
              <a:rPr lang="en-US" dirty="0" err="1" smtClean="0"/>
              <a:t>magnis</a:t>
            </a:r>
            <a:r>
              <a:rPr lang="en-US" dirty="0" smtClean="0"/>
              <a:t> dis parturient </a:t>
            </a:r>
            <a:r>
              <a:rPr lang="en-US" dirty="0" err="1" smtClean="0"/>
              <a:t>montes</a:t>
            </a:r>
            <a:r>
              <a:rPr lang="en-US" dirty="0" smtClean="0"/>
              <a:t>, </a:t>
            </a:r>
            <a:r>
              <a:rPr lang="en-US" dirty="0" err="1" smtClean="0"/>
              <a:t>nascetur</a:t>
            </a:r>
            <a:r>
              <a:rPr lang="en-US" dirty="0" smtClean="0"/>
              <a:t> </a:t>
            </a:r>
            <a:r>
              <a:rPr lang="en-US" dirty="0" err="1" smtClean="0"/>
              <a:t>ridiculus</a:t>
            </a:r>
            <a:r>
              <a:rPr lang="en-US" dirty="0" smtClean="0"/>
              <a:t> mus. </a:t>
            </a:r>
            <a:r>
              <a:rPr lang="en-US" dirty="0" err="1" smtClean="0"/>
              <a:t>Nullam</a:t>
            </a:r>
            <a:r>
              <a:rPr lang="en-US" dirty="0" smtClean="0"/>
              <a:t> tempus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, ac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ut.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9523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pt Title/16pt Text - Purple">
    <p:bg>
      <p:bgPr>
        <a:solidFill>
          <a:srgbClr val="1B54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3"/>
            <a:ext cx="8964247" cy="988571"/>
          </a:xfrm>
        </p:spPr>
        <p:txBody>
          <a:bodyPr lIns="146304" tIns="91440" rIns="146304" bIns="91440"/>
          <a:lstStyle>
            <a:lvl1pPr>
              <a:lnSpc>
                <a:spcPts val="6176"/>
              </a:lnSpc>
              <a:defRPr sz="5294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69239" y="1380549"/>
            <a:ext cx="8241123" cy="2420379"/>
          </a:xfrm>
        </p:spPr>
        <p:txBody>
          <a:bodyPr/>
          <a:lstStyle>
            <a:lvl1pPr marL="0" indent="0">
              <a:lnSpc>
                <a:spcPts val="2353"/>
              </a:lnSpc>
              <a:spcBef>
                <a:spcPts val="1176"/>
              </a:spcBef>
              <a:buNone/>
              <a:defRPr sz="2157" baseline="0">
                <a:solidFill>
                  <a:schemeClr val="bg1"/>
                </a:solidFill>
              </a:defRPr>
            </a:lvl1pPr>
            <a:lvl2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2pPr>
            <a:lvl3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3pPr>
            <a:lvl4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4pPr>
            <a:lvl5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Nunc</a:t>
            </a:r>
            <a:r>
              <a:rPr lang="en-US" dirty="0" smtClean="0"/>
              <a:t> et </a:t>
            </a:r>
            <a:r>
              <a:rPr lang="en-US" dirty="0" err="1" smtClean="0"/>
              <a:t>sagittis</a:t>
            </a:r>
            <a:r>
              <a:rPr lang="en-US" dirty="0" smtClean="0"/>
              <a:t> ligula, non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tempus,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, </a:t>
            </a:r>
            <a:r>
              <a:rPr lang="en-US" dirty="0" err="1" smtClean="0"/>
              <a:t>eleifend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Cum </a:t>
            </a:r>
            <a:r>
              <a:rPr lang="en-US" dirty="0" err="1" smtClean="0"/>
              <a:t>sociis</a:t>
            </a:r>
            <a:r>
              <a:rPr lang="en-US" dirty="0" smtClean="0"/>
              <a:t> </a:t>
            </a:r>
            <a:r>
              <a:rPr lang="en-US" dirty="0" err="1" smtClean="0"/>
              <a:t>natoque</a:t>
            </a:r>
            <a:r>
              <a:rPr lang="en-US" dirty="0" smtClean="0"/>
              <a:t> </a:t>
            </a:r>
            <a:r>
              <a:rPr lang="en-US" dirty="0" err="1" smtClean="0"/>
              <a:t>penatibus</a:t>
            </a:r>
            <a:r>
              <a:rPr lang="en-US" dirty="0" smtClean="0"/>
              <a:t> et </a:t>
            </a:r>
            <a:r>
              <a:rPr lang="en-US" dirty="0" err="1" smtClean="0"/>
              <a:t>magnis</a:t>
            </a:r>
            <a:r>
              <a:rPr lang="en-US" dirty="0" smtClean="0"/>
              <a:t> dis parturient </a:t>
            </a:r>
            <a:r>
              <a:rPr lang="en-US" dirty="0" err="1" smtClean="0"/>
              <a:t>montes</a:t>
            </a:r>
            <a:r>
              <a:rPr lang="en-US" dirty="0" smtClean="0"/>
              <a:t>, </a:t>
            </a:r>
            <a:r>
              <a:rPr lang="en-US" dirty="0" err="1" smtClean="0"/>
              <a:t>nascetur</a:t>
            </a:r>
            <a:r>
              <a:rPr lang="en-US" dirty="0" smtClean="0"/>
              <a:t> </a:t>
            </a:r>
            <a:r>
              <a:rPr lang="en-US" dirty="0" err="1" smtClean="0"/>
              <a:t>ridiculus</a:t>
            </a:r>
            <a:r>
              <a:rPr lang="en-US" dirty="0" smtClean="0"/>
              <a:t> mus. </a:t>
            </a:r>
            <a:r>
              <a:rPr lang="en-US" dirty="0" err="1" smtClean="0"/>
              <a:t>Nullam</a:t>
            </a:r>
            <a:r>
              <a:rPr lang="en-US" dirty="0" smtClean="0"/>
              <a:t> tempus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, ac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ut.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81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pt Title/26pt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2"/>
            <a:ext cx="8964247" cy="1075884"/>
          </a:xfrm>
        </p:spPr>
        <p:txBody>
          <a:bodyPr lIns="146304" tIns="91440" rIns="146304" bIns="91440"/>
          <a:lstStyle>
            <a:lvl1pPr>
              <a:lnSpc>
                <a:spcPts val="6176"/>
              </a:lnSpc>
              <a:defRPr sz="5294" baseline="0">
                <a:solidFill>
                  <a:srgbClr val="FF0000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9239" y="2084173"/>
            <a:ext cx="8964248" cy="4003177"/>
          </a:xfrm>
        </p:spPr>
        <p:txBody>
          <a:bodyPr/>
          <a:lstStyle>
            <a:lvl1pPr marL="228766" indent="-228766">
              <a:spcBef>
                <a:spcPts val="1176"/>
              </a:spcBef>
              <a:defRPr sz="2549">
                <a:latin typeface="微软雅黑 Light" panose="020B0502040204020203" pitchFamily="34" charset="-122"/>
              </a:defRPr>
            </a:lvl1pPr>
            <a:lvl2pPr marL="676959" indent="-228766">
              <a:spcBef>
                <a:spcPts val="1176"/>
              </a:spcBef>
              <a:buSzPct val="100000"/>
              <a:buFont typeface="Segoe UI" pitchFamily="34" charset="0"/>
              <a:buChar char="‐"/>
              <a:defRPr/>
            </a:lvl2pPr>
            <a:lvl3pPr marL="1125152" indent="-228766">
              <a:spcBef>
                <a:spcPts val="1176"/>
              </a:spcBef>
              <a:buFont typeface="Wingdings" pitchFamily="2" charset="2"/>
              <a:buChar char="§"/>
              <a:defRPr/>
            </a:lvl3pPr>
            <a:lvl4pPr marL="1568676" indent="-336145">
              <a:spcBef>
                <a:spcPts val="1176"/>
              </a:spcBef>
              <a:buFont typeface="+mj-lt"/>
              <a:buAutoNum type="arabicPeriod"/>
              <a:defRPr/>
            </a:lvl4pPr>
            <a:lvl5pPr marL="1907933" indent="-336145">
              <a:spcBef>
                <a:spcPts val="1176"/>
              </a:spcBef>
              <a:buFont typeface="+mj-lt"/>
              <a:buAutoNum type="alphaLcParenR"/>
              <a:defRPr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Nunc</a:t>
            </a:r>
            <a:r>
              <a:rPr lang="en-US" dirty="0" smtClean="0"/>
              <a:t> et </a:t>
            </a:r>
            <a:r>
              <a:rPr lang="en-US" dirty="0" err="1" smtClean="0"/>
              <a:t>sagittis</a:t>
            </a:r>
            <a:r>
              <a:rPr lang="en-US" dirty="0" smtClean="0"/>
              <a:t> ligula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981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9239" y="2084173"/>
            <a:ext cx="4482124" cy="3317220"/>
          </a:xfrm>
        </p:spPr>
        <p:txBody>
          <a:bodyPr lIns="146304" tIns="91440" rIns="146304" bIns="91440" anchor="ctr">
            <a:noAutofit/>
          </a:bodyPr>
          <a:lstStyle>
            <a:lvl1pPr marL="0" indent="0" algn="l">
              <a:lnSpc>
                <a:spcPts val="5882"/>
              </a:lnSpc>
              <a:spcBef>
                <a:spcPts val="0"/>
              </a:spcBef>
              <a:buNone/>
              <a:defRPr sz="5882" baseline="0">
                <a:solidFill>
                  <a:srgbClr val="DC3C00"/>
                </a:solidFill>
              </a:defRPr>
            </a:lvl1pPr>
            <a:lvl2pPr marL="336113" indent="0" algn="l">
              <a:buNone/>
              <a:defRPr sz="4705"/>
            </a:lvl2pPr>
            <a:lvl3pPr marL="560187" indent="0" algn="l">
              <a:buNone/>
              <a:defRPr sz="4705"/>
            </a:lvl3pPr>
            <a:lvl4pPr marL="784261" indent="0" algn="l">
              <a:buNone/>
              <a:defRPr sz="4705"/>
            </a:lvl4pPr>
            <a:lvl5pPr marL="1008335" indent="0" algn="l">
              <a:buNone/>
              <a:defRPr sz="4705"/>
            </a:lvl5pPr>
          </a:lstStyle>
          <a:p>
            <a:pPr lvl="0"/>
            <a:r>
              <a:rPr lang="en-US" dirty="0" smtClean="0"/>
              <a:t>Pull quote</a:t>
            </a:r>
            <a:br>
              <a:rPr lang="en-US" dirty="0" smtClean="0"/>
            </a:br>
            <a:r>
              <a:rPr lang="en-US" dirty="0" smtClean="0"/>
              <a:t>text goes</a:t>
            </a:r>
            <a:br>
              <a:rPr lang="en-US" dirty="0" smtClean="0"/>
            </a:br>
            <a:r>
              <a:rPr lang="en-US" dirty="0" smtClean="0"/>
              <a:t>here</a:t>
            </a: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5109943" y="1546261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9323752" y="5670380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5109943" y="5670380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9323752" y="1546261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7433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 Ti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9153"/>
          </a:xfrm>
          <a:prstGeom prst="rect">
            <a:avLst/>
          </a:prstGeom>
        </p:spPr>
      </p:pic>
      <p:sp>
        <p:nvSpPr>
          <p:cNvPr id="1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207173" y="3557464"/>
            <a:ext cx="3103524" cy="3103964"/>
          </a:xfrm>
          <a:solidFill>
            <a:srgbClr val="DC3C00"/>
          </a:solidFill>
        </p:spPr>
        <p:txBody>
          <a:bodyPr/>
          <a:lstStyle>
            <a:lvl1pPr marL="0" indent="0">
              <a:lnSpc>
                <a:spcPts val="5294"/>
              </a:lnSpc>
              <a:spcBef>
                <a:spcPts val="0"/>
              </a:spcBef>
              <a:buNone/>
              <a:defRPr sz="4705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dirty="0" smtClean="0"/>
              <a:t>Quote</a:t>
            </a:r>
          </a:p>
          <a:p>
            <a:pPr lvl="0"/>
            <a:r>
              <a:rPr lang="en-US" dirty="0" smtClean="0"/>
              <a:t>statement</a:t>
            </a:r>
          </a:p>
          <a:p>
            <a:pPr lvl="0"/>
            <a:r>
              <a:rPr lang="en-US" dirty="0" smtClean="0"/>
              <a:t>here</a:t>
            </a:r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680967" y="708900"/>
            <a:ext cx="627497" cy="627586"/>
          </a:xfrm>
          <a:solidFill>
            <a:srgbClr val="DC3C00"/>
          </a:solidFill>
        </p:spPr>
        <p:txBody>
          <a:bodyPr anchor="ctr"/>
          <a:lstStyle>
            <a:lvl1pPr marL="0" indent="0">
              <a:lnSpc>
                <a:spcPts val="588"/>
              </a:lnSpc>
              <a:spcBef>
                <a:spcPts val="0"/>
              </a:spcBef>
              <a:buNone/>
              <a:defRPr sz="588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smtClean="0"/>
              <a:t> </a:t>
            </a:r>
            <a:endParaRPr 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9972" y="708900"/>
            <a:ext cx="627497" cy="627586"/>
          </a:xfrm>
          <a:solidFill>
            <a:srgbClr val="DC3C00"/>
          </a:solidFill>
        </p:spPr>
        <p:txBody>
          <a:bodyPr anchor="ctr"/>
          <a:lstStyle>
            <a:lvl1pPr marL="0" indent="0">
              <a:lnSpc>
                <a:spcPts val="588"/>
              </a:lnSpc>
              <a:spcBef>
                <a:spcPts val="0"/>
              </a:spcBef>
              <a:buNone/>
              <a:defRPr sz="588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smtClean="0"/>
              <a:t> </a:t>
            </a:r>
            <a:endParaRPr lang="en-US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999972" y="3560944"/>
            <a:ext cx="627497" cy="627586"/>
          </a:xfrm>
          <a:solidFill>
            <a:srgbClr val="DC3C00"/>
          </a:solidFill>
        </p:spPr>
        <p:txBody>
          <a:bodyPr anchor="ctr"/>
          <a:lstStyle>
            <a:lvl1pPr marL="0" indent="0">
              <a:lnSpc>
                <a:spcPts val="588"/>
              </a:lnSpc>
              <a:spcBef>
                <a:spcPts val="0"/>
              </a:spcBef>
              <a:buNone/>
              <a:defRPr sz="588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2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d Ti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" y="-1"/>
            <a:ext cx="12187679" cy="6860432"/>
          </a:xfrm>
          <a:prstGeom prst="rect">
            <a:avLst/>
          </a:prstGeom>
        </p:spPr>
      </p:pic>
      <p:sp>
        <p:nvSpPr>
          <p:cNvPr id="1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207173" y="3557464"/>
            <a:ext cx="3103524" cy="3103964"/>
          </a:xfrm>
          <a:solidFill>
            <a:srgbClr val="DC3C00"/>
          </a:solidFill>
        </p:spPr>
        <p:txBody>
          <a:bodyPr/>
          <a:lstStyle>
            <a:lvl1pPr marL="0" indent="0">
              <a:lnSpc>
                <a:spcPts val="5294"/>
              </a:lnSpc>
              <a:spcBef>
                <a:spcPts val="0"/>
              </a:spcBef>
              <a:buNone/>
              <a:defRPr sz="4705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dirty="0" smtClean="0"/>
              <a:t>Quote</a:t>
            </a:r>
          </a:p>
          <a:p>
            <a:pPr lvl="0"/>
            <a:r>
              <a:rPr lang="en-US" dirty="0" smtClean="0"/>
              <a:t>statement</a:t>
            </a:r>
          </a:p>
          <a:p>
            <a:pPr lvl="0"/>
            <a:r>
              <a:rPr lang="en-US" dirty="0" smtClean="0"/>
              <a:t>here</a:t>
            </a:r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680967" y="708900"/>
            <a:ext cx="627497" cy="627586"/>
          </a:xfrm>
          <a:solidFill>
            <a:srgbClr val="DC3C00"/>
          </a:solidFill>
        </p:spPr>
        <p:txBody>
          <a:bodyPr anchor="ctr"/>
          <a:lstStyle>
            <a:lvl1pPr marL="0" indent="0">
              <a:lnSpc>
                <a:spcPts val="588"/>
              </a:lnSpc>
              <a:spcBef>
                <a:spcPts val="0"/>
              </a:spcBef>
              <a:buNone/>
              <a:defRPr sz="588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smtClean="0"/>
              <a:t> </a:t>
            </a:r>
            <a:endParaRPr 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9972" y="708900"/>
            <a:ext cx="627497" cy="627586"/>
          </a:xfrm>
          <a:solidFill>
            <a:srgbClr val="DC3C00"/>
          </a:solidFill>
        </p:spPr>
        <p:txBody>
          <a:bodyPr anchor="ctr"/>
          <a:lstStyle>
            <a:lvl1pPr marL="0" indent="0">
              <a:lnSpc>
                <a:spcPts val="588"/>
              </a:lnSpc>
              <a:spcBef>
                <a:spcPts val="0"/>
              </a:spcBef>
              <a:buNone/>
              <a:defRPr sz="588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smtClean="0"/>
              <a:t> </a:t>
            </a:r>
            <a:endParaRPr lang="en-US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999972" y="3560944"/>
            <a:ext cx="627497" cy="627586"/>
          </a:xfrm>
          <a:solidFill>
            <a:srgbClr val="DC3C00"/>
          </a:solidFill>
        </p:spPr>
        <p:txBody>
          <a:bodyPr anchor="ctr"/>
          <a:lstStyle>
            <a:lvl1pPr marL="0" indent="0">
              <a:lnSpc>
                <a:spcPts val="588"/>
              </a:lnSpc>
              <a:spcBef>
                <a:spcPts val="0"/>
              </a:spcBef>
              <a:buNone/>
              <a:defRPr sz="588">
                <a:solidFill>
                  <a:schemeClr val="bg1"/>
                </a:solidFill>
              </a:defRPr>
            </a:lvl1pPr>
            <a:lvl2pPr marL="336145" indent="0">
              <a:buNone/>
              <a:defRPr sz="3137"/>
            </a:lvl2pPr>
            <a:lvl3pPr marL="560241" indent="0">
              <a:buNone/>
              <a:defRPr sz="3137"/>
            </a:lvl3pPr>
            <a:lvl4pPr marL="784338" indent="0">
              <a:buNone/>
              <a:defRPr sz="3137"/>
            </a:lvl4pPr>
            <a:lvl5pPr marL="1008435" indent="0">
              <a:buNone/>
              <a:defRPr sz="3137"/>
            </a:lvl5pPr>
          </a:lstStyle>
          <a:p>
            <a:pPr lvl="0"/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1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 animBg="1">
        <p:tmplLst>
          <p:tmpl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p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2"/>
            <a:ext cx="8964247" cy="1075884"/>
          </a:xfrm>
        </p:spPr>
        <p:txBody>
          <a:bodyPr lIns="146304" tIns="91440" rIns="146304" bIns="91440"/>
          <a:lstStyle>
            <a:lvl1pPr>
              <a:lnSpc>
                <a:spcPts val="6176"/>
              </a:lnSpc>
              <a:defRPr sz="5686" baseline="0">
                <a:solidFill>
                  <a:srgbClr val="FF0000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1883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pt Header w/Sub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69241" y="348573"/>
            <a:ext cx="6274973" cy="617619"/>
          </a:xfrm>
        </p:spPr>
        <p:txBody>
          <a:bodyPr lIns="146304" tIns="109728" rIns="146304" bIns="109728" anchor="t" anchorCtr="0"/>
          <a:lstStyle>
            <a:lvl1pPr marL="0" indent="0">
              <a:lnSpc>
                <a:spcPts val="3529"/>
              </a:lnSpc>
              <a:buFontTx/>
              <a:buNone/>
              <a:defRPr sz="3529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3529">
                <a:latin typeface="Segoe Pro Light"/>
              </a:defRPr>
            </a:lvl2pPr>
            <a:lvl3pPr marL="560187" indent="0">
              <a:buFontTx/>
              <a:buNone/>
              <a:defRPr sz="3529">
                <a:latin typeface="Segoe Pro Light"/>
              </a:defRPr>
            </a:lvl3pPr>
            <a:lvl4pPr marL="784261" indent="0">
              <a:buFontTx/>
              <a:buNone/>
              <a:defRPr sz="3529">
                <a:latin typeface="Segoe Pro Light"/>
              </a:defRPr>
            </a:lvl4pPr>
            <a:lvl5pPr marL="1008335" indent="0">
              <a:buFontTx/>
              <a:buNone/>
              <a:defRPr sz="3529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69240" y="2084172"/>
            <a:ext cx="3137515" cy="268965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2941"/>
              </a:spcAft>
              <a:buNone/>
              <a:defRPr sz="1765">
                <a:latin typeface="微软雅黑 Light" panose="020B0502040204020203" pitchFamily="34" charset="-122"/>
              </a:defRPr>
            </a:lvl1pPr>
            <a:lvl2pPr marL="3112" indent="0">
              <a:lnSpc>
                <a:spcPts val="1421"/>
              </a:lnSpc>
              <a:spcBef>
                <a:spcPts val="0"/>
              </a:spcBef>
              <a:spcAft>
                <a:spcPts val="1176"/>
              </a:spcAft>
              <a:buNone/>
              <a:defRPr sz="1274" b="1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89324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teg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2622111"/>
            <a:ext cx="8067798" cy="512990"/>
          </a:xfrm>
        </p:spPr>
        <p:txBody>
          <a:bodyPr lIns="182880"/>
          <a:lstStyle>
            <a:lvl1pPr marL="0" indent="0"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2353">
                <a:latin typeface="Segoe Pro Light"/>
              </a:defRPr>
            </a:lvl2pPr>
            <a:lvl3pPr marL="560187" indent="0">
              <a:buFontTx/>
              <a:buNone/>
              <a:defRPr sz="2353">
                <a:latin typeface="Segoe Pro Light"/>
              </a:defRPr>
            </a:lvl3pPr>
            <a:lvl4pPr marL="784261" indent="0">
              <a:buFontTx/>
              <a:buNone/>
              <a:defRPr sz="2353">
                <a:latin typeface="Segoe Pro Light"/>
              </a:defRPr>
            </a:lvl4pPr>
            <a:lvl5pPr marL="1008335" indent="0">
              <a:buFontTx/>
              <a:buNone/>
              <a:defRPr sz="2353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69240" y="452024"/>
            <a:ext cx="9784335" cy="1013278"/>
          </a:xfrm>
        </p:spPr>
        <p:txBody>
          <a:bodyPr lIns="146304" tIns="109728" rIns="146304" bIns="109728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5294">
                <a:solidFill>
                  <a:srgbClr val="DC3C00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3529">
                <a:latin typeface="Segoe Pro Light"/>
              </a:defRPr>
            </a:lvl2pPr>
            <a:lvl3pPr marL="560187" indent="0">
              <a:buFontTx/>
              <a:buNone/>
              <a:defRPr sz="3529">
                <a:latin typeface="Segoe Pro Light"/>
              </a:defRPr>
            </a:lvl3pPr>
            <a:lvl4pPr marL="784261" indent="0">
              <a:buFontTx/>
              <a:buNone/>
              <a:defRPr sz="3529">
                <a:latin typeface="Segoe Pro Light"/>
              </a:defRPr>
            </a:lvl4pPr>
            <a:lvl5pPr marL="1008335" indent="0">
              <a:buFontTx/>
              <a:buNone/>
              <a:defRPr sz="3529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Text Placeholder 11"/>
          <p:cNvSpPr>
            <a:spLocks noGrp="1" noChangeAspect="1"/>
          </p:cNvSpPr>
          <p:nvPr>
            <p:ph type="body" sz="quarter" idx="13"/>
          </p:nvPr>
        </p:nvSpPr>
        <p:spPr>
          <a:xfrm>
            <a:off x="269239" y="3697962"/>
            <a:ext cx="2688994" cy="2689656"/>
          </a:xfrm>
          <a:noFill/>
        </p:spPr>
        <p:txBody>
          <a:bodyPr lIns="182880" tIns="146304" rIns="182880" bIns="146304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588"/>
              </a:spcBef>
              <a:buFontTx/>
              <a:buNone/>
              <a:defRPr sz="2353">
                <a:solidFill>
                  <a:schemeClr val="bg1"/>
                </a:solidFill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11"/>
          <p:cNvSpPr>
            <a:spLocks noGrp="1" noChangeAspect="1"/>
          </p:cNvSpPr>
          <p:nvPr>
            <p:ph type="body" sz="quarter" idx="20"/>
          </p:nvPr>
        </p:nvSpPr>
        <p:spPr>
          <a:xfrm>
            <a:off x="3197757" y="3697962"/>
            <a:ext cx="2688994" cy="2689656"/>
          </a:xfrm>
          <a:noFill/>
        </p:spPr>
        <p:txBody>
          <a:bodyPr lIns="182880" tIns="146304" rIns="182880" bIns="146304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588"/>
              </a:spcBef>
              <a:buFontTx/>
              <a:buNone/>
              <a:defRPr sz="2353">
                <a:solidFill>
                  <a:schemeClr val="bg1"/>
                </a:solidFill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11"/>
          <p:cNvSpPr>
            <a:spLocks noGrp="1" noChangeAspect="1"/>
          </p:cNvSpPr>
          <p:nvPr>
            <p:ph type="body" sz="quarter" idx="21"/>
          </p:nvPr>
        </p:nvSpPr>
        <p:spPr>
          <a:xfrm>
            <a:off x="6126275" y="3697962"/>
            <a:ext cx="2688994" cy="2689656"/>
          </a:xfrm>
          <a:noFill/>
        </p:spPr>
        <p:txBody>
          <a:bodyPr lIns="182880" tIns="146304" rIns="182880" bIns="146304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588"/>
              </a:spcBef>
              <a:buFontTx/>
              <a:buNone/>
              <a:defRPr sz="2353">
                <a:solidFill>
                  <a:schemeClr val="bg1"/>
                </a:solidFill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11"/>
          <p:cNvSpPr>
            <a:spLocks noGrp="1" noChangeAspect="1"/>
          </p:cNvSpPr>
          <p:nvPr>
            <p:ph type="body" sz="quarter" idx="22"/>
          </p:nvPr>
        </p:nvSpPr>
        <p:spPr>
          <a:xfrm>
            <a:off x="9054794" y="3697962"/>
            <a:ext cx="2688994" cy="2689656"/>
          </a:xfrm>
          <a:noFill/>
        </p:spPr>
        <p:txBody>
          <a:bodyPr lIns="182880" tIns="146304" rIns="182880" bIns="146304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588"/>
              </a:spcBef>
              <a:buFontTx/>
              <a:buNone/>
              <a:defRPr sz="2353">
                <a:solidFill>
                  <a:schemeClr val="bg1"/>
                </a:solidFill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44710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pt Header &amp; 24pt Tit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rgbClr val="505050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69239" y="1218282"/>
            <a:ext cx="4930336" cy="4931036"/>
          </a:xfrm>
        </p:spPr>
        <p:txBody>
          <a:bodyPr lIns="146304" tIns="91440" rIns="146304" bIns="91440"/>
          <a:lstStyle>
            <a:lvl1pPr marL="0" indent="0">
              <a:lnSpc>
                <a:spcPts val="2843"/>
              </a:lnSpc>
              <a:spcBef>
                <a:spcPts val="0"/>
              </a:spcBef>
              <a:spcAft>
                <a:spcPts val="2353"/>
              </a:spcAft>
              <a:buNone/>
              <a:defRPr lang="en-US" sz="2353" kern="1200" spc="0" baseline="0">
                <a:solidFill>
                  <a:schemeClr val="bg1"/>
                </a:solidFill>
                <a:latin typeface="微软雅黑 Light" panose="020B0502040204020203" pitchFamily="34" charset="-122"/>
                <a:ea typeface="+mn-ea"/>
                <a:cs typeface="+mn-cs"/>
              </a:defRPr>
            </a:lvl1pPr>
            <a:lvl2pPr marL="336145" indent="0">
              <a:buNone/>
              <a:defRPr/>
            </a:lvl2pPr>
            <a:lvl3pPr marL="560241" indent="0">
              <a:buNone/>
              <a:defRPr/>
            </a:lvl3pPr>
            <a:lvl4pPr marL="784338" indent="0">
              <a:buNone/>
              <a:defRPr/>
            </a:lvl4pPr>
            <a:lvl5pPr marL="1008435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Click to edit Master text styles</a:t>
            </a:r>
          </a:p>
          <a:p>
            <a:pPr marL="0" marR="0" lvl="1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Second level</a:t>
            </a:r>
          </a:p>
          <a:p>
            <a:pPr marL="0" marR="0" lvl="2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Third level</a:t>
            </a:r>
          </a:p>
          <a:p>
            <a:pPr marL="0" marR="0" lvl="3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Fourth level</a:t>
            </a:r>
          </a:p>
          <a:p>
            <a:pPr marL="0" marR="0" lvl="4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p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416" y="368325"/>
            <a:ext cx="6274791" cy="448271"/>
          </a:xfrm>
        </p:spPr>
        <p:txBody>
          <a:bodyPr lIns="182880" tIns="146304" rIns="182880" bIns="146304" anchor="ctr" anchorCtr="0"/>
          <a:lstStyle>
            <a:lvl1pPr marL="0" indent="0">
              <a:lnSpc>
                <a:spcPts val="2745"/>
              </a:lnSpc>
              <a:spcBef>
                <a:spcPts val="0"/>
              </a:spcBef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2353">
                <a:latin typeface="Segoe Pro Light"/>
              </a:defRPr>
            </a:lvl2pPr>
            <a:lvl3pPr marL="560187" indent="0">
              <a:buFontTx/>
              <a:buNone/>
              <a:defRPr sz="2353">
                <a:latin typeface="Segoe Pro Light"/>
              </a:defRPr>
            </a:lvl3pPr>
            <a:lvl4pPr marL="784261" indent="0">
              <a:buFontTx/>
              <a:buNone/>
              <a:defRPr sz="2353">
                <a:latin typeface="Segoe Pro Light"/>
              </a:defRPr>
            </a:lvl4pPr>
            <a:lvl5pPr marL="1008335" indent="0">
              <a:buFontTx/>
              <a:buNone/>
              <a:defRPr sz="2353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907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pt Title/48p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54452" y="1470575"/>
            <a:ext cx="8082585" cy="663892"/>
          </a:xfrm>
        </p:spPr>
        <p:txBody>
          <a:bodyPr lIns="146304" tIns="91440" rIns="146304" bIns="91440"/>
          <a:lstStyle>
            <a:lvl1pPr marL="0" indent="0">
              <a:lnSpc>
                <a:spcPct val="90000"/>
              </a:lnSpc>
              <a:buFontTx/>
              <a:buNone/>
              <a:defRPr sz="4705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3529">
                <a:latin typeface="Segoe Pro Light"/>
              </a:defRPr>
            </a:lvl2pPr>
            <a:lvl3pPr marL="560187" indent="0">
              <a:buFontTx/>
              <a:buNone/>
              <a:defRPr sz="3529">
                <a:latin typeface="Segoe Pro Light"/>
              </a:defRPr>
            </a:lvl3pPr>
            <a:lvl4pPr marL="784261" indent="0">
              <a:buFontTx/>
              <a:buNone/>
              <a:defRPr sz="3529">
                <a:latin typeface="Segoe Pro Light"/>
              </a:defRPr>
            </a:lvl4pPr>
            <a:lvl5pPr marL="1008335" indent="0">
              <a:buFontTx/>
              <a:buNone/>
              <a:defRPr sz="3529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417" y="368325"/>
            <a:ext cx="6274791" cy="448271"/>
          </a:xfrm>
        </p:spPr>
        <p:txBody>
          <a:bodyPr lIns="182880" tIns="146304" rIns="182880" bIns="146304" anchor="ctr" anchorCtr="0"/>
          <a:lstStyle>
            <a:lvl1pPr marL="0" indent="0">
              <a:lnSpc>
                <a:spcPts val="2745"/>
              </a:lnSpc>
              <a:spcBef>
                <a:spcPts val="0"/>
              </a:spcBef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2353">
                <a:latin typeface="Segoe Pro Light"/>
              </a:defRPr>
            </a:lvl2pPr>
            <a:lvl3pPr marL="560187" indent="0">
              <a:buFontTx/>
              <a:buNone/>
              <a:defRPr sz="2353">
                <a:latin typeface="Segoe Pro Light"/>
              </a:defRPr>
            </a:lvl3pPr>
            <a:lvl4pPr marL="784261" indent="0">
              <a:buFontTx/>
              <a:buNone/>
              <a:defRPr sz="2353">
                <a:latin typeface="Segoe Pro Light"/>
              </a:defRPr>
            </a:lvl4pPr>
            <a:lvl5pPr marL="1008335" indent="0">
              <a:buFontTx/>
              <a:buNone/>
              <a:defRPr sz="2353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28193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 Categ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417" y="368325"/>
            <a:ext cx="6274790" cy="448271"/>
          </a:xfrm>
        </p:spPr>
        <p:txBody>
          <a:bodyPr lIns="182880" tIns="146304" rIns="182880" bIns="146304" anchor="ctr" anchorCtr="0"/>
          <a:lstStyle>
            <a:lvl1pPr marL="0" indent="0">
              <a:lnSpc>
                <a:spcPts val="2745"/>
              </a:lnSpc>
              <a:spcBef>
                <a:spcPts val="0"/>
              </a:spcBef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 sz="2353">
                <a:latin typeface="Segoe Pro Light"/>
              </a:defRPr>
            </a:lvl2pPr>
            <a:lvl3pPr marL="560187" indent="0">
              <a:buFontTx/>
              <a:buNone/>
              <a:defRPr sz="2353">
                <a:latin typeface="Segoe Pro Light"/>
              </a:defRPr>
            </a:lvl3pPr>
            <a:lvl4pPr marL="784261" indent="0">
              <a:buFontTx/>
              <a:buNone/>
              <a:defRPr sz="2353">
                <a:latin typeface="Segoe Pro Light"/>
              </a:defRPr>
            </a:lvl4pPr>
            <a:lvl5pPr marL="1008335" indent="0">
              <a:buFontTx/>
              <a:buNone/>
              <a:defRPr sz="2353">
                <a:latin typeface="Segoe Pro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29" hasCustomPrompt="1"/>
          </p:nvPr>
        </p:nvSpPr>
        <p:spPr>
          <a:xfrm>
            <a:off x="807151" y="1070596"/>
            <a:ext cx="2689274" cy="2689656"/>
          </a:xfrm>
        </p:spPr>
        <p:txBody>
          <a:bodyPr lIns="146304" tIns="91440" rIns="146304" bIns="91440">
            <a:noAutofit/>
          </a:bodyPr>
          <a:lstStyle>
            <a:lvl1pPr marL="0" indent="0"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30" hasCustomPrompt="1"/>
          </p:nvPr>
        </p:nvSpPr>
        <p:spPr>
          <a:xfrm>
            <a:off x="3616033" y="1070596"/>
            <a:ext cx="2688994" cy="2689656"/>
          </a:xfrm>
        </p:spPr>
        <p:txBody>
          <a:bodyPr lIns="146304" tIns="91440" rIns="146304" bIns="91440">
            <a:noAutofit/>
          </a:bodyPr>
          <a:lstStyle>
            <a:lvl1pPr marL="0" indent="0"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6424635" y="1070596"/>
            <a:ext cx="2688994" cy="2689656"/>
          </a:xfrm>
        </p:spPr>
        <p:txBody>
          <a:bodyPr lIns="146304" tIns="91440" rIns="146304" bIns="91440">
            <a:noAutofit/>
          </a:bodyPr>
          <a:lstStyle>
            <a:lvl1pPr marL="0" indent="0"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9233237" y="1070596"/>
            <a:ext cx="2688994" cy="2689656"/>
          </a:xfrm>
        </p:spPr>
        <p:txBody>
          <a:bodyPr lIns="146304" tIns="91440" rIns="146304" bIns="91440">
            <a:noAutofit/>
          </a:bodyPr>
          <a:lstStyle>
            <a:lvl1pPr marL="0" indent="0">
              <a:buFontTx/>
              <a:buNone/>
              <a:defRPr sz="2353">
                <a:solidFill>
                  <a:schemeClr val="tx2"/>
                </a:solidFill>
                <a:latin typeface="微软雅黑 Light" panose="020B0502040204020203" pitchFamily="34" charset="-122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37" name="Text Placeholder 26"/>
          <p:cNvSpPr>
            <a:spLocks noGrp="1"/>
          </p:cNvSpPr>
          <p:nvPr>
            <p:ph type="body" sz="quarter" idx="38" hasCustomPrompt="1"/>
          </p:nvPr>
        </p:nvSpPr>
        <p:spPr>
          <a:xfrm>
            <a:off x="807151" y="3877269"/>
            <a:ext cx="2689274" cy="2510690"/>
          </a:xfrm>
        </p:spPr>
        <p:txBody>
          <a:bodyPr lIns="182880" tIns="146304" bIns="146304">
            <a:noAutofit/>
          </a:bodyPr>
          <a:lstStyle>
            <a:lvl1pPr marL="0" indent="0">
              <a:lnSpc>
                <a:spcPct val="90000"/>
              </a:lnSpc>
              <a:spcBef>
                <a:spcPts val="294"/>
              </a:spcBef>
              <a:spcAft>
                <a:spcPts val="588"/>
              </a:spcAft>
              <a:buFontTx/>
              <a:buNone/>
              <a:defRPr sz="1176" b="0">
                <a:solidFill>
                  <a:schemeClr val="tx2"/>
                </a:solidFill>
                <a:latin typeface="微软雅黑 Light" panose="020B0502040204020203" pitchFamily="34" charset="-122"/>
                <a:cs typeface="Segoe Pro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43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3616116" y="3877271"/>
            <a:ext cx="2688994" cy="2510662"/>
          </a:xfrm>
        </p:spPr>
        <p:txBody>
          <a:bodyPr lIns="182880" tIns="146304" bIns="146304">
            <a:noAutofit/>
          </a:bodyPr>
          <a:lstStyle>
            <a:lvl1pPr marL="0" indent="0">
              <a:lnSpc>
                <a:spcPts val="1412"/>
              </a:lnSpc>
              <a:spcBef>
                <a:spcPts val="294"/>
              </a:spcBef>
              <a:spcAft>
                <a:spcPts val="588"/>
              </a:spcAft>
              <a:buFontTx/>
              <a:buNone/>
              <a:defRPr sz="1176" b="0">
                <a:solidFill>
                  <a:schemeClr val="tx2"/>
                </a:solidFill>
                <a:latin typeface="微软雅黑 Light" panose="020B0502040204020203" pitchFamily="34" charset="-122"/>
                <a:cs typeface="Segoe Pro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45" name="Text Placeholder 26"/>
          <p:cNvSpPr>
            <a:spLocks noGrp="1"/>
          </p:cNvSpPr>
          <p:nvPr>
            <p:ph type="body" sz="quarter" idx="41" hasCustomPrompt="1"/>
          </p:nvPr>
        </p:nvSpPr>
        <p:spPr>
          <a:xfrm>
            <a:off x="9233487" y="3877271"/>
            <a:ext cx="2688994" cy="2510662"/>
          </a:xfrm>
        </p:spPr>
        <p:txBody>
          <a:bodyPr lIns="182880" tIns="146304" bIns="146304">
            <a:noAutofit/>
          </a:bodyPr>
          <a:lstStyle>
            <a:lvl1pPr marL="0" indent="0">
              <a:lnSpc>
                <a:spcPts val="1412"/>
              </a:lnSpc>
              <a:spcBef>
                <a:spcPts val="294"/>
              </a:spcBef>
              <a:spcAft>
                <a:spcPts val="588"/>
              </a:spcAft>
              <a:buFontTx/>
              <a:buNone/>
              <a:defRPr sz="1176" b="0">
                <a:solidFill>
                  <a:schemeClr val="tx2"/>
                </a:solidFill>
                <a:latin typeface="Segoe Pro"/>
                <a:cs typeface="Segoe Pro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42" hasCustomPrompt="1"/>
          </p:nvPr>
        </p:nvSpPr>
        <p:spPr>
          <a:xfrm>
            <a:off x="6424801" y="3877271"/>
            <a:ext cx="2688994" cy="2510662"/>
          </a:xfrm>
        </p:spPr>
        <p:txBody>
          <a:bodyPr lIns="182880" tIns="146304" bIns="146304">
            <a:noAutofit/>
          </a:bodyPr>
          <a:lstStyle>
            <a:lvl1pPr marL="0" indent="0">
              <a:lnSpc>
                <a:spcPts val="1412"/>
              </a:lnSpc>
              <a:spcBef>
                <a:spcPts val="294"/>
              </a:spcBef>
              <a:spcAft>
                <a:spcPts val="588"/>
              </a:spcAft>
              <a:buFontTx/>
              <a:buNone/>
              <a:defRPr sz="1176" b="0">
                <a:solidFill>
                  <a:schemeClr val="tx2"/>
                </a:solidFill>
                <a:latin typeface="微软雅黑 Light" panose="020B0502040204020203" pitchFamily="34" charset="-122"/>
                <a:cs typeface="Segoe Pro"/>
              </a:defRPr>
            </a:lvl1pPr>
            <a:lvl2pPr marL="336113" indent="0">
              <a:buFontTx/>
              <a:buNone/>
              <a:defRPr/>
            </a:lvl2pPr>
            <a:lvl3pPr marL="560187" indent="0">
              <a:buFontTx/>
              <a:buNone/>
              <a:defRPr/>
            </a:lvl3pPr>
            <a:lvl4pPr marL="784261" indent="0">
              <a:buFontTx/>
              <a:buNone/>
              <a:defRPr/>
            </a:lvl4pPr>
            <a:lvl5pPr marL="100833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692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0268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DC3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202" y="3083653"/>
            <a:ext cx="3223861" cy="69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8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9249" y="228600"/>
            <a:ext cx="11151918" cy="7571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9249" y="1447800"/>
            <a:ext cx="11151918" cy="2043636"/>
          </a:xfrm>
          <a:prstGeom prst="rect">
            <a:avLst/>
          </a:prstGeom>
        </p:spPr>
        <p:txBody>
          <a:bodyPr/>
          <a:lstStyle>
            <a:lvl1pPr marL="284163" indent="-284163">
              <a:buFont typeface="Wingdings" pitchFamily="2" charset="2"/>
              <a:buChar char=""/>
              <a:defRPr sz="4019"/>
            </a:lvl1pPr>
            <a:lvl2pPr marL="517525" indent="-233364">
              <a:buFont typeface="Wingdings" pitchFamily="2" charset="2"/>
              <a:buChar char=""/>
              <a:defRPr spc="-51" baseline="0">
                <a:latin typeface="微软雅黑 Light" panose="020B0502040204020203" pitchFamily="34" charset="-122"/>
              </a:defRPr>
            </a:lvl2pPr>
            <a:lvl3pPr marL="741363" indent="-223838">
              <a:buFont typeface="Wingdings" pitchFamily="2" charset="2"/>
              <a:buChar char=""/>
              <a:tabLst/>
              <a:defRPr spc="-51" baseline="0">
                <a:latin typeface="微软雅黑 Light" panose="020B0502040204020203" pitchFamily="34" charset="-122"/>
              </a:defRPr>
            </a:lvl3pPr>
            <a:lvl4pPr marL="914399" indent="-173039">
              <a:buFont typeface="Wingdings" pitchFamily="2" charset="2"/>
              <a:buChar char=""/>
              <a:defRPr spc="-51" baseline="0">
                <a:latin typeface="微软雅黑 Light" panose="020B0502040204020203" pitchFamily="34" charset="-122"/>
              </a:defRPr>
            </a:lvl4pPr>
            <a:lvl5pPr marL="1087437" indent="-173039">
              <a:buFont typeface="Wingdings" pitchFamily="2" charset="2"/>
              <a:buChar char=""/>
              <a:tabLst/>
              <a:defRPr spc="-51" baseline="0">
                <a:latin typeface="微软雅黑 Light" panose="020B0502040204020203" pitchFamily="34" charset="-122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3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C3C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6925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ection 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29944" y="1149052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4943753" y="5273172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729944" y="5273172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4943753" y="1149052"/>
            <a:ext cx="537845" cy="537912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ltGray">
          <a:xfrm>
            <a:off x="1034569" y="1055433"/>
            <a:ext cx="5025066" cy="4678332"/>
          </a:xfrm>
          <a:custGeom>
            <a:avLst/>
            <a:gdLst>
              <a:gd name="connsiteX0" fmla="*/ 0 w 2431552"/>
              <a:gd name="connsiteY0" fmla="*/ 0 h 576072"/>
              <a:gd name="connsiteX1" fmla="*/ 2431552 w 2431552"/>
              <a:gd name="connsiteY1" fmla="*/ 0 h 576072"/>
              <a:gd name="connsiteX2" fmla="*/ 2431552 w 2431552"/>
              <a:gd name="connsiteY2" fmla="*/ 576072 h 576072"/>
              <a:gd name="connsiteX3" fmla="*/ 0 w 2431552"/>
              <a:gd name="connsiteY3" fmla="*/ 576072 h 576072"/>
              <a:gd name="connsiteX4" fmla="*/ 0 w 2431552"/>
              <a:gd name="connsiteY4" fmla="*/ 0 h 576072"/>
              <a:gd name="connsiteX0" fmla="*/ 0 w 2610228"/>
              <a:gd name="connsiteY0" fmla="*/ 704193 h 1280265"/>
              <a:gd name="connsiteX1" fmla="*/ 2610228 w 2610228"/>
              <a:gd name="connsiteY1" fmla="*/ 0 h 1280265"/>
              <a:gd name="connsiteX2" fmla="*/ 2431552 w 2610228"/>
              <a:gd name="connsiteY2" fmla="*/ 1280265 h 1280265"/>
              <a:gd name="connsiteX3" fmla="*/ 0 w 2610228"/>
              <a:gd name="connsiteY3" fmla="*/ 1280265 h 1280265"/>
              <a:gd name="connsiteX4" fmla="*/ 0 w 2610228"/>
              <a:gd name="connsiteY4" fmla="*/ 704193 h 1280265"/>
              <a:gd name="connsiteX0" fmla="*/ 0 w 2620739"/>
              <a:gd name="connsiteY0" fmla="*/ 704193 h 2037009"/>
              <a:gd name="connsiteX1" fmla="*/ 2610228 w 2620739"/>
              <a:gd name="connsiteY1" fmla="*/ 0 h 2037009"/>
              <a:gd name="connsiteX2" fmla="*/ 2620739 w 2620739"/>
              <a:gd name="connsiteY2" fmla="*/ 2037009 h 2037009"/>
              <a:gd name="connsiteX3" fmla="*/ 0 w 2620739"/>
              <a:gd name="connsiteY3" fmla="*/ 1280265 h 2037009"/>
              <a:gd name="connsiteX4" fmla="*/ 0 w 2620739"/>
              <a:gd name="connsiteY4" fmla="*/ 704193 h 2037009"/>
              <a:gd name="connsiteX0" fmla="*/ 0 w 2620739"/>
              <a:gd name="connsiteY0" fmla="*/ 483476 h 1816292"/>
              <a:gd name="connsiteX1" fmla="*/ 2389511 w 2620739"/>
              <a:gd name="connsiteY1" fmla="*/ 0 h 1816292"/>
              <a:gd name="connsiteX2" fmla="*/ 2620739 w 2620739"/>
              <a:gd name="connsiteY2" fmla="*/ 1816292 h 1816292"/>
              <a:gd name="connsiteX3" fmla="*/ 0 w 2620739"/>
              <a:gd name="connsiteY3" fmla="*/ 1059548 h 1816292"/>
              <a:gd name="connsiteX4" fmla="*/ 0 w 2620739"/>
              <a:gd name="connsiteY4" fmla="*/ 483476 h 1816292"/>
              <a:gd name="connsiteX0" fmla="*/ 0 w 2620739"/>
              <a:gd name="connsiteY0" fmla="*/ 704193 h 2037009"/>
              <a:gd name="connsiteX1" fmla="*/ 2589207 w 2620739"/>
              <a:gd name="connsiteY1" fmla="*/ 0 h 2037009"/>
              <a:gd name="connsiteX2" fmla="*/ 2620739 w 2620739"/>
              <a:gd name="connsiteY2" fmla="*/ 2037009 h 2037009"/>
              <a:gd name="connsiteX3" fmla="*/ 0 w 2620739"/>
              <a:gd name="connsiteY3" fmla="*/ 1280265 h 2037009"/>
              <a:gd name="connsiteX4" fmla="*/ 0 w 2620739"/>
              <a:gd name="connsiteY4" fmla="*/ 704193 h 2037009"/>
              <a:gd name="connsiteX0" fmla="*/ 0 w 2862477"/>
              <a:gd name="connsiteY0" fmla="*/ 0 h 2425892"/>
              <a:gd name="connsiteX1" fmla="*/ 2830945 w 2862477"/>
              <a:gd name="connsiteY1" fmla="*/ 388883 h 2425892"/>
              <a:gd name="connsiteX2" fmla="*/ 2862477 w 2862477"/>
              <a:gd name="connsiteY2" fmla="*/ 2425892 h 2425892"/>
              <a:gd name="connsiteX3" fmla="*/ 241738 w 2862477"/>
              <a:gd name="connsiteY3" fmla="*/ 1669148 h 2425892"/>
              <a:gd name="connsiteX4" fmla="*/ 0 w 2862477"/>
              <a:gd name="connsiteY4" fmla="*/ 0 h 2425892"/>
              <a:gd name="connsiteX0" fmla="*/ 0 w 2862477"/>
              <a:gd name="connsiteY0" fmla="*/ 0 h 2804265"/>
              <a:gd name="connsiteX1" fmla="*/ 2830945 w 2862477"/>
              <a:gd name="connsiteY1" fmla="*/ 388883 h 2804265"/>
              <a:gd name="connsiteX2" fmla="*/ 2862477 w 2862477"/>
              <a:gd name="connsiteY2" fmla="*/ 2425892 h 2804265"/>
              <a:gd name="connsiteX3" fmla="*/ 21021 w 2862477"/>
              <a:gd name="connsiteY3" fmla="*/ 2804265 h 2804265"/>
              <a:gd name="connsiteX4" fmla="*/ 0 w 2862477"/>
              <a:gd name="connsiteY4" fmla="*/ 0 h 2804265"/>
              <a:gd name="connsiteX0" fmla="*/ 0 w 2967580"/>
              <a:gd name="connsiteY0" fmla="*/ 0 h 2961920"/>
              <a:gd name="connsiteX1" fmla="*/ 2936048 w 2967580"/>
              <a:gd name="connsiteY1" fmla="*/ 546538 h 2961920"/>
              <a:gd name="connsiteX2" fmla="*/ 2967580 w 2967580"/>
              <a:gd name="connsiteY2" fmla="*/ 2583547 h 2961920"/>
              <a:gd name="connsiteX3" fmla="*/ 126124 w 2967580"/>
              <a:gd name="connsiteY3" fmla="*/ 2961920 h 2961920"/>
              <a:gd name="connsiteX4" fmla="*/ 0 w 2967580"/>
              <a:gd name="connsiteY4" fmla="*/ 0 h 2961920"/>
              <a:gd name="connsiteX0" fmla="*/ 10511 w 2841456"/>
              <a:gd name="connsiteY0" fmla="*/ 0 h 2814775"/>
              <a:gd name="connsiteX1" fmla="*/ 2809924 w 2841456"/>
              <a:gd name="connsiteY1" fmla="*/ 399393 h 2814775"/>
              <a:gd name="connsiteX2" fmla="*/ 2841456 w 2841456"/>
              <a:gd name="connsiteY2" fmla="*/ 2436402 h 2814775"/>
              <a:gd name="connsiteX3" fmla="*/ 0 w 2841456"/>
              <a:gd name="connsiteY3" fmla="*/ 2814775 h 2814775"/>
              <a:gd name="connsiteX4" fmla="*/ 10511 w 2841456"/>
              <a:gd name="connsiteY4" fmla="*/ 0 h 2814775"/>
              <a:gd name="connsiteX0" fmla="*/ 10511 w 2845941"/>
              <a:gd name="connsiteY0" fmla="*/ 0 h 2814775"/>
              <a:gd name="connsiteX1" fmla="*/ 2842437 w 2845941"/>
              <a:gd name="connsiteY1" fmla="*/ 415742 h 2814775"/>
              <a:gd name="connsiteX2" fmla="*/ 2841456 w 2845941"/>
              <a:gd name="connsiteY2" fmla="*/ 2436402 h 2814775"/>
              <a:gd name="connsiteX3" fmla="*/ 0 w 2845941"/>
              <a:gd name="connsiteY3" fmla="*/ 2814775 h 2814775"/>
              <a:gd name="connsiteX4" fmla="*/ 10511 w 2845941"/>
              <a:gd name="connsiteY4" fmla="*/ 0 h 2814775"/>
              <a:gd name="connsiteX0" fmla="*/ 10511 w 2841456"/>
              <a:gd name="connsiteY0" fmla="*/ 0 h 2814775"/>
              <a:gd name="connsiteX1" fmla="*/ 2834309 w 2841456"/>
              <a:gd name="connsiteY1" fmla="*/ 391219 h 2814775"/>
              <a:gd name="connsiteX2" fmla="*/ 2841456 w 2841456"/>
              <a:gd name="connsiteY2" fmla="*/ 2436402 h 2814775"/>
              <a:gd name="connsiteX3" fmla="*/ 0 w 2841456"/>
              <a:gd name="connsiteY3" fmla="*/ 2814775 h 2814775"/>
              <a:gd name="connsiteX4" fmla="*/ 10511 w 2841456"/>
              <a:gd name="connsiteY4" fmla="*/ 0 h 2814775"/>
              <a:gd name="connsiteX0" fmla="*/ 3504 w 2834449"/>
              <a:gd name="connsiteY0" fmla="*/ 0 h 2847473"/>
              <a:gd name="connsiteX1" fmla="*/ 2827302 w 2834449"/>
              <a:gd name="connsiteY1" fmla="*/ 391219 h 2847473"/>
              <a:gd name="connsiteX2" fmla="*/ 2834449 w 2834449"/>
              <a:gd name="connsiteY2" fmla="*/ 2436402 h 2847473"/>
              <a:gd name="connsiteX3" fmla="*/ 1122 w 2834449"/>
              <a:gd name="connsiteY3" fmla="*/ 2847473 h 2847473"/>
              <a:gd name="connsiteX4" fmla="*/ 3504 w 2834449"/>
              <a:gd name="connsiteY4" fmla="*/ 0 h 284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449" h="2847473">
                <a:moveTo>
                  <a:pt x="3504" y="0"/>
                </a:moveTo>
                <a:lnTo>
                  <a:pt x="2827302" y="391219"/>
                </a:lnTo>
                <a:cubicBezTo>
                  <a:pt x="2830806" y="1070222"/>
                  <a:pt x="2830945" y="1757399"/>
                  <a:pt x="2834449" y="2436402"/>
                </a:cubicBezTo>
                <a:lnTo>
                  <a:pt x="1122" y="2847473"/>
                </a:lnTo>
                <a:cubicBezTo>
                  <a:pt x="4626" y="1909215"/>
                  <a:pt x="0" y="938258"/>
                  <a:pt x="3504" y="0"/>
                </a:cubicBezTo>
                <a:close/>
              </a:path>
            </a:pathLst>
          </a:custGeom>
          <a:noFill/>
          <a:ln>
            <a:noFill/>
          </a:ln>
          <a:extLst/>
        </p:spPr>
        <p:txBody>
          <a:bodyPr vert="horz" wrap="square" lIns="326367" tIns="885853" rIns="1258843" bIns="885853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lang="en-US" sz="5980" b="0" kern="1200" cap="none" spc="-20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+mn-ea"/>
                <a:cs typeface="Arial" charset="0"/>
              </a:defRPr>
            </a:lvl1pPr>
          </a:lstStyle>
          <a:p>
            <a:pPr marL="0" lvl="0" indent="0" algn="l" defTabSz="9141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95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29944" y="1149052"/>
            <a:ext cx="537845" cy="53791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4943753" y="5273172"/>
            <a:ext cx="537845" cy="53791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729944" y="5273172"/>
            <a:ext cx="537845" cy="53791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4943753" y="1149052"/>
            <a:ext cx="537845" cy="53791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 Light" panose="020B0502040204020203" pitchFamily="34" charset="-122"/>
              <a:ea typeface="微软雅黑 Light" panose="020B0502040204020203" pitchFamily="34" charset="-122"/>
              <a:cs typeface="Segoe UI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ltGray">
          <a:xfrm>
            <a:off x="1034569" y="1055433"/>
            <a:ext cx="5025066" cy="4678332"/>
          </a:xfrm>
          <a:custGeom>
            <a:avLst/>
            <a:gdLst>
              <a:gd name="connsiteX0" fmla="*/ 0 w 2431552"/>
              <a:gd name="connsiteY0" fmla="*/ 0 h 576072"/>
              <a:gd name="connsiteX1" fmla="*/ 2431552 w 2431552"/>
              <a:gd name="connsiteY1" fmla="*/ 0 h 576072"/>
              <a:gd name="connsiteX2" fmla="*/ 2431552 w 2431552"/>
              <a:gd name="connsiteY2" fmla="*/ 576072 h 576072"/>
              <a:gd name="connsiteX3" fmla="*/ 0 w 2431552"/>
              <a:gd name="connsiteY3" fmla="*/ 576072 h 576072"/>
              <a:gd name="connsiteX4" fmla="*/ 0 w 2431552"/>
              <a:gd name="connsiteY4" fmla="*/ 0 h 576072"/>
              <a:gd name="connsiteX0" fmla="*/ 0 w 2610228"/>
              <a:gd name="connsiteY0" fmla="*/ 704193 h 1280265"/>
              <a:gd name="connsiteX1" fmla="*/ 2610228 w 2610228"/>
              <a:gd name="connsiteY1" fmla="*/ 0 h 1280265"/>
              <a:gd name="connsiteX2" fmla="*/ 2431552 w 2610228"/>
              <a:gd name="connsiteY2" fmla="*/ 1280265 h 1280265"/>
              <a:gd name="connsiteX3" fmla="*/ 0 w 2610228"/>
              <a:gd name="connsiteY3" fmla="*/ 1280265 h 1280265"/>
              <a:gd name="connsiteX4" fmla="*/ 0 w 2610228"/>
              <a:gd name="connsiteY4" fmla="*/ 704193 h 1280265"/>
              <a:gd name="connsiteX0" fmla="*/ 0 w 2620739"/>
              <a:gd name="connsiteY0" fmla="*/ 704193 h 2037009"/>
              <a:gd name="connsiteX1" fmla="*/ 2610228 w 2620739"/>
              <a:gd name="connsiteY1" fmla="*/ 0 h 2037009"/>
              <a:gd name="connsiteX2" fmla="*/ 2620739 w 2620739"/>
              <a:gd name="connsiteY2" fmla="*/ 2037009 h 2037009"/>
              <a:gd name="connsiteX3" fmla="*/ 0 w 2620739"/>
              <a:gd name="connsiteY3" fmla="*/ 1280265 h 2037009"/>
              <a:gd name="connsiteX4" fmla="*/ 0 w 2620739"/>
              <a:gd name="connsiteY4" fmla="*/ 704193 h 2037009"/>
              <a:gd name="connsiteX0" fmla="*/ 0 w 2620739"/>
              <a:gd name="connsiteY0" fmla="*/ 483476 h 1816292"/>
              <a:gd name="connsiteX1" fmla="*/ 2389511 w 2620739"/>
              <a:gd name="connsiteY1" fmla="*/ 0 h 1816292"/>
              <a:gd name="connsiteX2" fmla="*/ 2620739 w 2620739"/>
              <a:gd name="connsiteY2" fmla="*/ 1816292 h 1816292"/>
              <a:gd name="connsiteX3" fmla="*/ 0 w 2620739"/>
              <a:gd name="connsiteY3" fmla="*/ 1059548 h 1816292"/>
              <a:gd name="connsiteX4" fmla="*/ 0 w 2620739"/>
              <a:gd name="connsiteY4" fmla="*/ 483476 h 1816292"/>
              <a:gd name="connsiteX0" fmla="*/ 0 w 2620739"/>
              <a:gd name="connsiteY0" fmla="*/ 704193 h 2037009"/>
              <a:gd name="connsiteX1" fmla="*/ 2589207 w 2620739"/>
              <a:gd name="connsiteY1" fmla="*/ 0 h 2037009"/>
              <a:gd name="connsiteX2" fmla="*/ 2620739 w 2620739"/>
              <a:gd name="connsiteY2" fmla="*/ 2037009 h 2037009"/>
              <a:gd name="connsiteX3" fmla="*/ 0 w 2620739"/>
              <a:gd name="connsiteY3" fmla="*/ 1280265 h 2037009"/>
              <a:gd name="connsiteX4" fmla="*/ 0 w 2620739"/>
              <a:gd name="connsiteY4" fmla="*/ 704193 h 2037009"/>
              <a:gd name="connsiteX0" fmla="*/ 0 w 2862477"/>
              <a:gd name="connsiteY0" fmla="*/ 0 h 2425892"/>
              <a:gd name="connsiteX1" fmla="*/ 2830945 w 2862477"/>
              <a:gd name="connsiteY1" fmla="*/ 388883 h 2425892"/>
              <a:gd name="connsiteX2" fmla="*/ 2862477 w 2862477"/>
              <a:gd name="connsiteY2" fmla="*/ 2425892 h 2425892"/>
              <a:gd name="connsiteX3" fmla="*/ 241738 w 2862477"/>
              <a:gd name="connsiteY3" fmla="*/ 1669148 h 2425892"/>
              <a:gd name="connsiteX4" fmla="*/ 0 w 2862477"/>
              <a:gd name="connsiteY4" fmla="*/ 0 h 2425892"/>
              <a:gd name="connsiteX0" fmla="*/ 0 w 2862477"/>
              <a:gd name="connsiteY0" fmla="*/ 0 h 2804265"/>
              <a:gd name="connsiteX1" fmla="*/ 2830945 w 2862477"/>
              <a:gd name="connsiteY1" fmla="*/ 388883 h 2804265"/>
              <a:gd name="connsiteX2" fmla="*/ 2862477 w 2862477"/>
              <a:gd name="connsiteY2" fmla="*/ 2425892 h 2804265"/>
              <a:gd name="connsiteX3" fmla="*/ 21021 w 2862477"/>
              <a:gd name="connsiteY3" fmla="*/ 2804265 h 2804265"/>
              <a:gd name="connsiteX4" fmla="*/ 0 w 2862477"/>
              <a:gd name="connsiteY4" fmla="*/ 0 h 2804265"/>
              <a:gd name="connsiteX0" fmla="*/ 0 w 2967580"/>
              <a:gd name="connsiteY0" fmla="*/ 0 h 2961920"/>
              <a:gd name="connsiteX1" fmla="*/ 2936048 w 2967580"/>
              <a:gd name="connsiteY1" fmla="*/ 546538 h 2961920"/>
              <a:gd name="connsiteX2" fmla="*/ 2967580 w 2967580"/>
              <a:gd name="connsiteY2" fmla="*/ 2583547 h 2961920"/>
              <a:gd name="connsiteX3" fmla="*/ 126124 w 2967580"/>
              <a:gd name="connsiteY3" fmla="*/ 2961920 h 2961920"/>
              <a:gd name="connsiteX4" fmla="*/ 0 w 2967580"/>
              <a:gd name="connsiteY4" fmla="*/ 0 h 2961920"/>
              <a:gd name="connsiteX0" fmla="*/ 10511 w 2841456"/>
              <a:gd name="connsiteY0" fmla="*/ 0 h 2814775"/>
              <a:gd name="connsiteX1" fmla="*/ 2809924 w 2841456"/>
              <a:gd name="connsiteY1" fmla="*/ 399393 h 2814775"/>
              <a:gd name="connsiteX2" fmla="*/ 2841456 w 2841456"/>
              <a:gd name="connsiteY2" fmla="*/ 2436402 h 2814775"/>
              <a:gd name="connsiteX3" fmla="*/ 0 w 2841456"/>
              <a:gd name="connsiteY3" fmla="*/ 2814775 h 2814775"/>
              <a:gd name="connsiteX4" fmla="*/ 10511 w 2841456"/>
              <a:gd name="connsiteY4" fmla="*/ 0 h 2814775"/>
              <a:gd name="connsiteX0" fmla="*/ 10511 w 2845941"/>
              <a:gd name="connsiteY0" fmla="*/ 0 h 2814775"/>
              <a:gd name="connsiteX1" fmla="*/ 2842437 w 2845941"/>
              <a:gd name="connsiteY1" fmla="*/ 415742 h 2814775"/>
              <a:gd name="connsiteX2" fmla="*/ 2841456 w 2845941"/>
              <a:gd name="connsiteY2" fmla="*/ 2436402 h 2814775"/>
              <a:gd name="connsiteX3" fmla="*/ 0 w 2845941"/>
              <a:gd name="connsiteY3" fmla="*/ 2814775 h 2814775"/>
              <a:gd name="connsiteX4" fmla="*/ 10511 w 2845941"/>
              <a:gd name="connsiteY4" fmla="*/ 0 h 2814775"/>
              <a:gd name="connsiteX0" fmla="*/ 10511 w 2841456"/>
              <a:gd name="connsiteY0" fmla="*/ 0 h 2814775"/>
              <a:gd name="connsiteX1" fmla="*/ 2834309 w 2841456"/>
              <a:gd name="connsiteY1" fmla="*/ 391219 h 2814775"/>
              <a:gd name="connsiteX2" fmla="*/ 2841456 w 2841456"/>
              <a:gd name="connsiteY2" fmla="*/ 2436402 h 2814775"/>
              <a:gd name="connsiteX3" fmla="*/ 0 w 2841456"/>
              <a:gd name="connsiteY3" fmla="*/ 2814775 h 2814775"/>
              <a:gd name="connsiteX4" fmla="*/ 10511 w 2841456"/>
              <a:gd name="connsiteY4" fmla="*/ 0 h 2814775"/>
              <a:gd name="connsiteX0" fmla="*/ 3504 w 2834449"/>
              <a:gd name="connsiteY0" fmla="*/ 0 h 2847473"/>
              <a:gd name="connsiteX1" fmla="*/ 2827302 w 2834449"/>
              <a:gd name="connsiteY1" fmla="*/ 391219 h 2847473"/>
              <a:gd name="connsiteX2" fmla="*/ 2834449 w 2834449"/>
              <a:gd name="connsiteY2" fmla="*/ 2436402 h 2847473"/>
              <a:gd name="connsiteX3" fmla="*/ 1122 w 2834449"/>
              <a:gd name="connsiteY3" fmla="*/ 2847473 h 2847473"/>
              <a:gd name="connsiteX4" fmla="*/ 3504 w 2834449"/>
              <a:gd name="connsiteY4" fmla="*/ 0 h 284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449" h="2847473">
                <a:moveTo>
                  <a:pt x="3504" y="0"/>
                </a:moveTo>
                <a:lnTo>
                  <a:pt x="2827302" y="391219"/>
                </a:lnTo>
                <a:cubicBezTo>
                  <a:pt x="2830806" y="1070222"/>
                  <a:pt x="2830945" y="1757399"/>
                  <a:pt x="2834449" y="2436402"/>
                </a:cubicBezTo>
                <a:lnTo>
                  <a:pt x="1122" y="2847473"/>
                </a:lnTo>
                <a:cubicBezTo>
                  <a:pt x="4626" y="1909215"/>
                  <a:pt x="0" y="938258"/>
                  <a:pt x="3504" y="0"/>
                </a:cubicBezTo>
                <a:close/>
              </a:path>
            </a:pathLst>
          </a:custGeom>
          <a:noFill/>
          <a:ln>
            <a:noFill/>
          </a:ln>
          <a:extLst/>
        </p:spPr>
        <p:txBody>
          <a:bodyPr vert="horz" wrap="square" lIns="326367" tIns="885853" rIns="1258843" bIns="885853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lang="en-US" sz="5980" b="0" kern="1200" cap="none" spc="-200" baseline="0" dirty="0">
                <a:ln w="3175">
                  <a:noFill/>
                </a:ln>
                <a:solidFill>
                  <a:srgbClr val="DC3C00"/>
                </a:solidFill>
                <a:effectLst/>
                <a:latin typeface="微软雅黑 Light" panose="020B0502040204020203" pitchFamily="34" charset="-122"/>
                <a:ea typeface="+mn-ea"/>
                <a:cs typeface="Arial" charset="0"/>
              </a:defRPr>
            </a:lvl1pPr>
          </a:lstStyle>
          <a:p>
            <a:pPr marL="0" lvl="0" indent="0" algn="l" defTabSz="91410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6pt Title/26pt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2"/>
            <a:ext cx="8964247" cy="1075884"/>
          </a:xfrm>
        </p:spPr>
        <p:txBody>
          <a:bodyPr vert="horz" wrap="square" lIns="146304" tIns="91440" rIns="146304" bIns="91440" rtlCol="0" anchor="t">
            <a:noAutofit/>
          </a:bodyPr>
          <a:lstStyle>
            <a:lvl1pPr>
              <a:defRPr lang="en-US" sz="3529">
                <a:solidFill>
                  <a:srgbClr val="FF0000"/>
                </a:solidFill>
              </a:defRPr>
            </a:lvl1pPr>
          </a:lstStyle>
          <a:p>
            <a:pPr marL="0" lvl="0">
              <a:lnSpc>
                <a:spcPts val="3529"/>
              </a:lnSpc>
              <a:spcBef>
                <a:spcPts val="847"/>
              </a:spcBef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9239" y="2084173"/>
            <a:ext cx="8964248" cy="4003177"/>
          </a:xfrm>
        </p:spPr>
        <p:txBody>
          <a:bodyPr/>
          <a:lstStyle>
            <a:lvl1pPr marL="228766" indent="-228766">
              <a:spcBef>
                <a:spcPts val="1176"/>
              </a:spcBef>
              <a:defRPr sz="2549">
                <a:latin typeface="微软雅黑 Light" panose="020B0502040204020203" pitchFamily="34" charset="-122"/>
              </a:defRPr>
            </a:lvl1pPr>
            <a:lvl2pPr marL="676959" indent="-228766">
              <a:spcBef>
                <a:spcPts val="1176"/>
              </a:spcBef>
              <a:buSzPct val="100000"/>
              <a:buFont typeface="Segoe UI" pitchFamily="34" charset="0"/>
              <a:buChar char="‐"/>
              <a:defRPr/>
            </a:lvl2pPr>
            <a:lvl3pPr marL="1125152" indent="-228766">
              <a:spcBef>
                <a:spcPts val="1176"/>
              </a:spcBef>
              <a:buFont typeface="Wingdings" pitchFamily="2" charset="2"/>
              <a:buChar char="§"/>
              <a:defRPr/>
            </a:lvl3pPr>
            <a:lvl4pPr marL="1568676" indent="-336145">
              <a:spcBef>
                <a:spcPts val="1176"/>
              </a:spcBef>
              <a:buFont typeface="+mj-lt"/>
              <a:buAutoNum type="arabicPeriod"/>
              <a:defRPr/>
            </a:lvl4pPr>
            <a:lvl5pPr marL="1907933" indent="-336145">
              <a:spcBef>
                <a:spcPts val="1176"/>
              </a:spcBef>
              <a:buFont typeface="+mj-lt"/>
              <a:buAutoNum type="alphaLcParenR"/>
              <a:defRPr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Nunc</a:t>
            </a:r>
            <a:r>
              <a:rPr lang="en-US" dirty="0" smtClean="0"/>
              <a:t> et </a:t>
            </a:r>
            <a:r>
              <a:rPr lang="en-US" dirty="0" err="1" smtClean="0"/>
              <a:t>sagittis</a:t>
            </a:r>
            <a:r>
              <a:rPr lang="en-US" dirty="0" smtClean="0"/>
              <a:t> ligula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971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58pt Title/16pt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69242" y="259794"/>
            <a:ext cx="8964247" cy="988571"/>
          </a:xfrm>
        </p:spPr>
        <p:txBody>
          <a:bodyPr lIns="146304" tIns="91440" rIns="146304" bIns="91440"/>
          <a:lstStyle>
            <a:lvl1pPr>
              <a:lnSpc>
                <a:spcPts val="6175"/>
              </a:lnSpc>
              <a:defRPr sz="5293" baseline="0">
                <a:solidFill>
                  <a:srgbClr val="FF0000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1380550"/>
            <a:ext cx="8241123" cy="2420379"/>
          </a:xfrm>
        </p:spPr>
        <p:txBody>
          <a:bodyPr/>
          <a:lstStyle>
            <a:lvl1pPr marL="0" indent="0">
              <a:lnSpc>
                <a:spcPts val="2353"/>
              </a:lnSpc>
              <a:spcBef>
                <a:spcPts val="1175"/>
              </a:spcBef>
              <a:buNone/>
              <a:defRPr sz="2157" baseline="0">
                <a:solidFill>
                  <a:srgbClr val="505050"/>
                </a:solidFill>
              </a:defRPr>
            </a:lvl1pPr>
            <a:lvl2pPr marL="0" indent="0">
              <a:lnSpc>
                <a:spcPts val="1765"/>
              </a:lnSpc>
              <a:spcBef>
                <a:spcPts val="1175"/>
              </a:spcBef>
              <a:buNone/>
              <a:defRPr sz="1567"/>
            </a:lvl2pPr>
            <a:lvl3pPr marL="0" indent="0">
              <a:lnSpc>
                <a:spcPts val="1765"/>
              </a:lnSpc>
              <a:spcBef>
                <a:spcPts val="1175"/>
              </a:spcBef>
              <a:buNone/>
              <a:defRPr sz="1567"/>
            </a:lvl3pPr>
            <a:lvl4pPr marL="0" indent="0">
              <a:lnSpc>
                <a:spcPts val="1765"/>
              </a:lnSpc>
              <a:spcBef>
                <a:spcPts val="1175"/>
              </a:spcBef>
              <a:buNone/>
              <a:defRPr sz="1567"/>
            </a:lvl4pPr>
            <a:lvl5pPr marL="0" indent="0">
              <a:lnSpc>
                <a:spcPts val="1765"/>
              </a:lnSpc>
              <a:spcBef>
                <a:spcPts val="1175"/>
              </a:spcBef>
              <a:buNone/>
              <a:defRPr sz="1567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Nunc</a:t>
            </a:r>
            <a:r>
              <a:rPr lang="en-US" dirty="0" smtClean="0"/>
              <a:t> et </a:t>
            </a:r>
            <a:r>
              <a:rPr lang="en-US" dirty="0" err="1" smtClean="0"/>
              <a:t>sagittis</a:t>
            </a:r>
            <a:r>
              <a:rPr lang="en-US" dirty="0" smtClean="0"/>
              <a:t> ligula, non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tempus,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, </a:t>
            </a:r>
            <a:r>
              <a:rPr lang="en-US" dirty="0" err="1" smtClean="0"/>
              <a:t>eleifend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Cum </a:t>
            </a:r>
            <a:r>
              <a:rPr lang="en-US" dirty="0" err="1" smtClean="0"/>
              <a:t>sociis</a:t>
            </a:r>
            <a:r>
              <a:rPr lang="en-US" dirty="0" smtClean="0"/>
              <a:t> </a:t>
            </a:r>
            <a:r>
              <a:rPr lang="en-US" dirty="0" err="1" smtClean="0"/>
              <a:t>natoque</a:t>
            </a:r>
            <a:r>
              <a:rPr lang="en-US" dirty="0" smtClean="0"/>
              <a:t> </a:t>
            </a:r>
            <a:r>
              <a:rPr lang="en-US" dirty="0" err="1" smtClean="0"/>
              <a:t>penatibus</a:t>
            </a:r>
            <a:r>
              <a:rPr lang="en-US" dirty="0" smtClean="0"/>
              <a:t> et </a:t>
            </a:r>
            <a:r>
              <a:rPr lang="en-US" dirty="0" err="1" smtClean="0"/>
              <a:t>magnis</a:t>
            </a:r>
            <a:r>
              <a:rPr lang="en-US" dirty="0" smtClean="0"/>
              <a:t> dis parturient </a:t>
            </a:r>
            <a:r>
              <a:rPr lang="en-US" dirty="0" err="1" smtClean="0"/>
              <a:t>montes</a:t>
            </a:r>
            <a:r>
              <a:rPr lang="en-US" dirty="0" smtClean="0"/>
              <a:t>, </a:t>
            </a:r>
            <a:r>
              <a:rPr lang="en-US" dirty="0" err="1" smtClean="0"/>
              <a:t>nascetur</a:t>
            </a:r>
            <a:r>
              <a:rPr lang="en-US" dirty="0" smtClean="0"/>
              <a:t> </a:t>
            </a:r>
            <a:r>
              <a:rPr lang="en-US" dirty="0" err="1" smtClean="0"/>
              <a:t>ridiculus</a:t>
            </a:r>
            <a:r>
              <a:rPr lang="en-US" dirty="0" smtClean="0"/>
              <a:t> mus. </a:t>
            </a:r>
            <a:r>
              <a:rPr lang="en-US" dirty="0" err="1" smtClean="0"/>
              <a:t>Nullam</a:t>
            </a:r>
            <a:r>
              <a:rPr lang="en-US" dirty="0" smtClean="0"/>
              <a:t> tempus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, ac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ut.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283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3"/>
            <a:ext cx="8964247" cy="988571"/>
          </a:xfrm>
        </p:spPr>
        <p:txBody>
          <a:bodyPr lIns="146304" tIns="91440" rIns="146304" bIns="91440"/>
          <a:lstStyle>
            <a:lvl1pPr>
              <a:lnSpc>
                <a:spcPts val="6176"/>
              </a:lnSpc>
              <a:defRPr sz="5294" baseline="0">
                <a:solidFill>
                  <a:srgbClr val="1B54A5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69239" y="1380549"/>
            <a:ext cx="8241123" cy="2420379"/>
          </a:xfrm>
        </p:spPr>
        <p:txBody>
          <a:bodyPr/>
          <a:lstStyle>
            <a:lvl1pPr marL="0" indent="0">
              <a:lnSpc>
                <a:spcPts val="2353"/>
              </a:lnSpc>
              <a:spcBef>
                <a:spcPts val="1176"/>
              </a:spcBef>
              <a:buNone/>
              <a:defRPr sz="2353" baseline="0">
                <a:solidFill>
                  <a:srgbClr val="505050"/>
                </a:solidFill>
              </a:defRPr>
            </a:lvl1pPr>
            <a:lvl2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2pPr>
            <a:lvl3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3pPr>
            <a:lvl4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4pPr>
            <a:lvl5pPr marL="0" indent="0">
              <a:lnSpc>
                <a:spcPts val="1765"/>
              </a:lnSpc>
              <a:spcBef>
                <a:spcPts val="1176"/>
              </a:spcBef>
              <a:buNone/>
              <a:defRPr sz="1568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Nunc</a:t>
            </a:r>
            <a:r>
              <a:rPr lang="en-US" dirty="0" smtClean="0"/>
              <a:t> et </a:t>
            </a:r>
            <a:r>
              <a:rPr lang="en-US" dirty="0" err="1" smtClean="0"/>
              <a:t>sagittis</a:t>
            </a:r>
            <a:r>
              <a:rPr lang="en-US" dirty="0" smtClean="0"/>
              <a:t> ligula, non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tempus,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, </a:t>
            </a:r>
            <a:r>
              <a:rPr lang="en-US" dirty="0" err="1" smtClean="0"/>
              <a:t>eleifend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Cum </a:t>
            </a:r>
            <a:r>
              <a:rPr lang="en-US" dirty="0" err="1" smtClean="0"/>
              <a:t>sociis</a:t>
            </a:r>
            <a:r>
              <a:rPr lang="en-US" dirty="0" smtClean="0"/>
              <a:t> </a:t>
            </a:r>
            <a:r>
              <a:rPr lang="en-US" dirty="0" err="1" smtClean="0"/>
              <a:t>natoque</a:t>
            </a:r>
            <a:r>
              <a:rPr lang="en-US" dirty="0" smtClean="0"/>
              <a:t> </a:t>
            </a:r>
            <a:r>
              <a:rPr lang="en-US" dirty="0" err="1" smtClean="0"/>
              <a:t>penatibus</a:t>
            </a:r>
            <a:r>
              <a:rPr lang="en-US" dirty="0" smtClean="0"/>
              <a:t> et </a:t>
            </a:r>
            <a:r>
              <a:rPr lang="en-US" dirty="0" err="1" smtClean="0"/>
              <a:t>magnis</a:t>
            </a:r>
            <a:r>
              <a:rPr lang="en-US" dirty="0" smtClean="0"/>
              <a:t> dis parturient </a:t>
            </a:r>
            <a:r>
              <a:rPr lang="en-US" dirty="0" err="1" smtClean="0"/>
              <a:t>montes</a:t>
            </a:r>
            <a:r>
              <a:rPr lang="en-US" dirty="0" smtClean="0"/>
              <a:t>, </a:t>
            </a:r>
            <a:r>
              <a:rPr lang="en-US" dirty="0" err="1" smtClean="0"/>
              <a:t>nascetur</a:t>
            </a:r>
            <a:r>
              <a:rPr lang="en-US" dirty="0" smtClean="0"/>
              <a:t> </a:t>
            </a:r>
            <a:r>
              <a:rPr lang="en-US" dirty="0" err="1" smtClean="0"/>
              <a:t>ridiculus</a:t>
            </a:r>
            <a:r>
              <a:rPr lang="en-US" dirty="0" smtClean="0"/>
              <a:t> mus. </a:t>
            </a:r>
            <a:r>
              <a:rPr lang="en-US" dirty="0" err="1" smtClean="0"/>
              <a:t>Nullam</a:t>
            </a:r>
            <a:r>
              <a:rPr lang="en-US" dirty="0" smtClean="0"/>
              <a:t> tempus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, ac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ut.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6952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pt Title/26pt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59792"/>
            <a:ext cx="8964247" cy="1075884"/>
          </a:xfrm>
        </p:spPr>
        <p:txBody>
          <a:bodyPr lIns="146304" tIns="91440" rIns="146304" bIns="91440"/>
          <a:lstStyle>
            <a:lvl1pPr>
              <a:lnSpc>
                <a:spcPts val="6176"/>
              </a:lnSpc>
              <a:defRPr sz="4705" baseline="0">
                <a:solidFill>
                  <a:srgbClr val="505050"/>
                </a:solidFill>
              </a:defRPr>
            </a:lvl1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9239" y="2084173"/>
            <a:ext cx="8964248" cy="4003177"/>
          </a:xfrm>
        </p:spPr>
        <p:txBody>
          <a:bodyPr/>
          <a:lstStyle>
            <a:lvl1pPr marL="228766" indent="-228766">
              <a:spcBef>
                <a:spcPts val="1176"/>
              </a:spcBef>
              <a:defRPr sz="2549">
                <a:latin typeface="+mn-lt"/>
              </a:defRPr>
            </a:lvl1pPr>
            <a:lvl2pPr marL="676959" indent="-228766">
              <a:spcBef>
                <a:spcPts val="1176"/>
              </a:spcBef>
              <a:buSzPct val="100000"/>
              <a:buFont typeface="Segoe UI" pitchFamily="34" charset="0"/>
              <a:buChar char="‐"/>
              <a:defRPr/>
            </a:lvl2pPr>
            <a:lvl3pPr marL="1125152" indent="-228766">
              <a:spcBef>
                <a:spcPts val="1176"/>
              </a:spcBef>
              <a:buFont typeface="Wingdings" pitchFamily="2" charset="2"/>
              <a:buChar char="§"/>
              <a:defRPr/>
            </a:lvl3pPr>
            <a:lvl4pPr marL="1568676" indent="-336145">
              <a:spcBef>
                <a:spcPts val="1176"/>
              </a:spcBef>
              <a:buFont typeface="+mj-lt"/>
              <a:buAutoNum type="arabicPeriod"/>
              <a:defRPr/>
            </a:lvl4pPr>
            <a:lvl5pPr marL="1907933" indent="-336145">
              <a:spcBef>
                <a:spcPts val="1176"/>
              </a:spcBef>
              <a:buFont typeface="+mj-lt"/>
              <a:buAutoNum type="alphaLcParenR"/>
              <a:defRPr/>
            </a:lvl5pPr>
          </a:lstStyle>
          <a:p>
            <a:pPr lvl="0"/>
            <a:r>
              <a:rPr lang="en-US" smtClean="0"/>
              <a:t>Lorem ipsum dolor sit amet, consectetur adipiscing </a:t>
            </a:r>
            <a:br>
              <a:rPr lang="en-US" smtClean="0"/>
            </a:br>
            <a:r>
              <a:rPr lang="en-US" smtClean="0"/>
              <a:t>elit. Nunc et sagittis ligula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67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67" y="-5544"/>
            <a:ext cx="12398707" cy="68586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568523" y="2104180"/>
            <a:ext cx="2860180" cy="2849278"/>
          </a:xfrm>
          <a:prstGeom prst="rect">
            <a:avLst/>
          </a:prstGeom>
          <a:solidFill>
            <a:srgbClr val="0171B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5" tIns="45661" rIns="91325" bIns="45661" rtlCol="0" anchor="ctr"/>
          <a:lstStyle/>
          <a:p>
            <a:pPr algn="ctr" defTabSz="913197"/>
            <a:endParaRPr lang="en-US" sz="1765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663804" y="2104180"/>
            <a:ext cx="2860180" cy="2849278"/>
          </a:xfrm>
          <a:prstGeom prst="rect">
            <a:avLst/>
          </a:prstGeom>
          <a:solidFill>
            <a:srgbClr val="0171B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5" tIns="45661" rIns="91325" bIns="45661" rtlCol="0" anchor="ctr"/>
          <a:lstStyle/>
          <a:p>
            <a:pPr algn="ctr" defTabSz="913197"/>
            <a:endParaRPr lang="en-US" sz="1765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759084" y="2104180"/>
            <a:ext cx="2864410" cy="2849278"/>
          </a:xfrm>
          <a:prstGeom prst="rect">
            <a:avLst/>
          </a:prstGeom>
          <a:solidFill>
            <a:srgbClr val="0171B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5" tIns="45661" rIns="91325" bIns="45661" rtlCol="0" anchor="ctr"/>
          <a:lstStyle/>
          <a:p>
            <a:pPr algn="ctr" defTabSz="913197"/>
            <a:endParaRPr lang="en-US" sz="1765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766819" y="2349113"/>
            <a:ext cx="2549701" cy="2290122"/>
          </a:xfrm>
        </p:spPr>
        <p:txBody>
          <a:bodyPr>
            <a:normAutofit/>
          </a:bodyPr>
          <a:lstStyle>
            <a:lvl1pPr marL="0" indent="0">
              <a:buNone/>
              <a:defRPr sz="254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841628" y="2383758"/>
            <a:ext cx="2549701" cy="2290122"/>
          </a:xfrm>
        </p:spPr>
        <p:txBody>
          <a:bodyPr>
            <a:normAutofit/>
          </a:bodyPr>
          <a:lstStyle>
            <a:lvl1pPr marL="0" indent="0">
              <a:buNone/>
              <a:defRPr sz="254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7916438" y="2419501"/>
            <a:ext cx="2549701" cy="2290122"/>
          </a:xfrm>
        </p:spPr>
        <p:txBody>
          <a:bodyPr>
            <a:normAutofit/>
          </a:bodyPr>
          <a:lstStyle>
            <a:lvl1pPr marL="0" indent="0">
              <a:buNone/>
              <a:defRPr sz="254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6665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or Block Screen Gra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white">
          <a:xfrm>
            <a:off x="8663657" y="2"/>
            <a:ext cx="3528344" cy="6857999"/>
          </a:xfrm>
          <a:prstGeom prst="rect">
            <a:avLst/>
          </a:prstGeom>
          <a:solidFill>
            <a:srgbClr val="DC3C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841502" y="1447800"/>
            <a:ext cx="3153596" cy="436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2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</p:spTree>
    <p:extLst>
      <p:ext uri="{BB962C8B-B14F-4D97-AF65-F5344CB8AC3E}">
        <p14:creationId xmlns:p14="http://schemas.microsoft.com/office/powerpoint/2010/main" val="300209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66638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800"/>
            <a:ext cx="11151917" cy="1973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98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69240" y="1189176"/>
            <a:ext cx="11655840" cy="2018835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2920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  <a:lvl2pPr marL="28012" indent="0">
              <a:buNone/>
              <a:defRPr sz="1961"/>
            </a:lvl2pPr>
            <a:lvl3pPr marL="219428" indent="0">
              <a:buNone/>
              <a:defRPr sz="1961"/>
            </a:lvl3pPr>
            <a:lvl4pPr marL="466868" indent="0">
              <a:buNone/>
              <a:defRPr sz="1765"/>
            </a:lvl4pPr>
            <a:lvl5pPr marL="725201" indent="0">
              <a:buNone/>
              <a:defRPr sz="1765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483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lIns="121877" tIns="60939" rIns="121877" bIns="60939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50852" y="6581272"/>
            <a:ext cx="3861806" cy="184667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Microsoft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08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0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5294" b="0" kern="1200" cap="none" spc="-100" baseline="0" dirty="0" smtClean="0">
          <a:ln w="3175">
            <a:noFill/>
          </a:ln>
          <a:solidFill>
            <a:schemeClr val="tx2"/>
          </a:solidFill>
          <a:effectLst/>
          <a:latin typeface="微软雅黑 Light" panose="020B0502040204020203" pitchFamily="34" charset="-122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solidFill>
            <a:schemeClr val="tx2"/>
          </a:solidFill>
          <a:latin typeface="微软雅黑 Light" panose="020B0502040204020203" pitchFamily="34" charset="-122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solidFill>
            <a:schemeClr val="tx2"/>
          </a:solidFill>
          <a:latin typeface="微软雅黑 Light" panose="020B0502040204020203" pitchFamily="34" charset="-122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solidFill>
            <a:schemeClr val="tx2"/>
          </a:solidFill>
          <a:latin typeface="微软雅黑 Light" panose="020B0502040204020203" pitchFamily="34" charset="-122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chemeClr val="tx2"/>
          </a:solidFill>
          <a:latin typeface="微软雅黑 Light" panose="020B0502040204020203" pitchFamily="34" charset="-122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chemeClr val="tx2"/>
          </a:solidFill>
          <a:latin typeface="微软雅黑 Light" panose="020B0502040204020203" pitchFamily="34" charset="-122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6600" dirty="0" smtClean="0"/>
              <a:t>小冰小娜黑科技</a:t>
            </a:r>
            <a:r>
              <a:rPr lang="en-US" altLang="zh-CN" sz="6600" dirty="0" smtClean="0"/>
              <a:t/>
            </a:r>
            <a:br>
              <a:rPr lang="en-US" altLang="zh-CN" sz="6600" dirty="0" smtClean="0"/>
            </a:br>
            <a:r>
              <a:rPr lang="zh-CN" altLang="en-US" sz="6600" dirty="0" smtClean="0"/>
              <a:t>微软在玩什么游戏</a:t>
            </a:r>
            <a:r>
              <a:rPr lang="en-US" altLang="zh-CN" dirty="0" smtClean="0">
                <a:ea typeface="微软雅黑 Light" panose="020B0502040204020203" pitchFamily="34" charset="-122"/>
              </a:rPr>
              <a:t/>
            </a:r>
            <a:br>
              <a:rPr lang="en-US" altLang="zh-CN" dirty="0" smtClean="0">
                <a:ea typeface="微软雅黑 Light" panose="020B0502040204020203" pitchFamily="34" charset="-122"/>
              </a:rPr>
            </a:b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939856" y="5050725"/>
            <a:ext cx="8534711" cy="1034782"/>
          </a:xfrm>
        </p:spPr>
        <p:txBody>
          <a:bodyPr/>
          <a:lstStyle/>
          <a:p>
            <a:r>
              <a:rPr lang="zh-CN" altLang="en-US" dirty="0" smtClean="0"/>
              <a:t>杨作铭</a:t>
            </a:r>
            <a:endParaRPr lang="en-US" altLang="zh-CN" dirty="0" smtClean="0"/>
          </a:p>
          <a:p>
            <a:r>
              <a:rPr lang="zh-CN" altLang="en-US" dirty="0" smtClean="0"/>
              <a:t>微软公司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02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456" y="1910053"/>
            <a:ext cx="8964247" cy="1692195"/>
          </a:xfrm>
        </p:spPr>
        <p:txBody>
          <a:bodyPr/>
          <a:lstStyle/>
          <a:p>
            <a:r>
              <a:rPr lang="zh-CN" altLang="en-US" sz="4800" dirty="0" smtClean="0">
                <a:solidFill>
                  <a:schemeClr val="bg1"/>
                </a:solidFill>
              </a:rPr>
              <a:t>在座的各位</a:t>
            </a:r>
            <a:r>
              <a:rPr lang="zh-CN" altLang="en-US" sz="6000" b="1" dirty="0" smtClean="0">
                <a:solidFill>
                  <a:schemeClr val="bg1"/>
                </a:solidFill>
              </a:rPr>
              <a:t>都</a:t>
            </a:r>
            <a:r>
              <a:rPr lang="zh-CN" altLang="en-US" sz="8000" b="1" dirty="0" smtClean="0">
                <a:solidFill>
                  <a:schemeClr val="bg1"/>
                </a:solidFill>
              </a:rPr>
              <a:t>是</a:t>
            </a:r>
            <a:r>
              <a:rPr lang="zh-CN" altLang="en-US" sz="9600" b="1" dirty="0" smtClean="0">
                <a:solidFill>
                  <a:schemeClr val="bg1"/>
                </a:solidFill>
              </a:rPr>
              <a:t>人才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云形标注 5"/>
          <p:cNvSpPr/>
          <p:nvPr/>
        </p:nvSpPr>
        <p:spPr bwMode="auto">
          <a:xfrm>
            <a:off x="5320163" y="2916447"/>
            <a:ext cx="6546273" cy="2725816"/>
          </a:xfrm>
          <a:prstGeom prst="cloudCallout">
            <a:avLst>
              <a:gd name="adj1" fmla="val -46389"/>
              <a:gd name="adj2" fmla="val -46905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5784291" y="3377671"/>
            <a:ext cx="6082145" cy="2420379"/>
          </a:xfrm>
        </p:spPr>
        <p:txBody>
          <a:bodyPr/>
          <a:lstStyle/>
          <a:p>
            <a:r>
              <a:rPr lang="zh-CN" altLang="zh-CN" sz="1400" dirty="0" smtClean="0">
                <a:solidFill>
                  <a:schemeClr val="bg1"/>
                </a:solidFill>
              </a:rPr>
              <a:t>只要</a:t>
            </a:r>
            <a:r>
              <a:rPr lang="zh-CN" altLang="zh-CN" sz="1400" dirty="0">
                <a:solidFill>
                  <a:schemeClr val="bg1"/>
                </a:solidFill>
              </a:rPr>
              <a:t>学会</a:t>
            </a:r>
            <a:r>
              <a:rPr lang="zh-CN" altLang="zh-CN" sz="1600" b="1" dirty="0">
                <a:solidFill>
                  <a:schemeClr val="bg1"/>
                </a:solidFill>
              </a:rPr>
              <a:t>产品外观设计</a:t>
            </a:r>
            <a:r>
              <a:rPr lang="zh-CN" altLang="zh-CN" sz="1400" dirty="0">
                <a:solidFill>
                  <a:schemeClr val="bg1"/>
                </a:solidFill>
              </a:rPr>
              <a:t>，结构设计，电路设计，</a:t>
            </a:r>
            <a:r>
              <a:rPr lang="en-US" altLang="zh-CN" sz="1400" dirty="0">
                <a:solidFill>
                  <a:schemeClr val="bg1"/>
                </a:solidFill>
              </a:rPr>
              <a:t>PCB</a:t>
            </a:r>
            <a:r>
              <a:rPr lang="zh-CN" altLang="zh-CN" sz="1400" dirty="0">
                <a:solidFill>
                  <a:schemeClr val="bg1"/>
                </a:solidFill>
              </a:rPr>
              <a:t>设计，单片机编程，传感器技术，网络技术，</a:t>
            </a:r>
            <a:r>
              <a:rPr lang="en-US" altLang="zh-CN" sz="1400" dirty="0" err="1">
                <a:solidFill>
                  <a:schemeClr val="bg1"/>
                </a:solidFill>
              </a:rPr>
              <a:t>WiFi</a:t>
            </a:r>
            <a:r>
              <a:rPr lang="zh-CN" altLang="zh-CN" sz="1400" dirty="0">
                <a:solidFill>
                  <a:schemeClr val="bg1"/>
                </a:solidFill>
              </a:rPr>
              <a:t>通讯，</a:t>
            </a:r>
            <a:r>
              <a:rPr lang="en-US" altLang="zh-CN" sz="1400" dirty="0">
                <a:solidFill>
                  <a:schemeClr val="bg1"/>
                </a:solidFill>
              </a:rPr>
              <a:t>JAVA</a:t>
            </a:r>
            <a:r>
              <a:rPr lang="zh-CN" altLang="zh-CN" sz="1400" dirty="0">
                <a:solidFill>
                  <a:schemeClr val="bg1"/>
                </a:solidFill>
              </a:rPr>
              <a:t>语言，安卓应用，</a:t>
            </a:r>
            <a:r>
              <a:rPr lang="en-US" altLang="zh-CN" sz="1400" dirty="0">
                <a:solidFill>
                  <a:schemeClr val="bg1"/>
                </a:solidFill>
              </a:rPr>
              <a:t>iOS</a:t>
            </a:r>
            <a:r>
              <a:rPr lang="zh-CN" altLang="zh-CN" sz="1400" dirty="0">
                <a:solidFill>
                  <a:schemeClr val="bg1"/>
                </a:solidFill>
              </a:rPr>
              <a:t>应用，手机网页界面设计，</a:t>
            </a:r>
            <a:r>
              <a:rPr lang="en-US" altLang="zh-CN" sz="1400" dirty="0">
                <a:solidFill>
                  <a:schemeClr val="bg1"/>
                </a:solidFill>
              </a:rPr>
              <a:t>CSS</a:t>
            </a:r>
            <a:r>
              <a:rPr lang="zh-CN" altLang="zh-CN" sz="1400" dirty="0">
                <a:solidFill>
                  <a:schemeClr val="bg1"/>
                </a:solidFill>
              </a:rPr>
              <a:t>应用，</a:t>
            </a:r>
            <a:r>
              <a:rPr lang="en-US" altLang="zh-CN" sz="1400" dirty="0">
                <a:solidFill>
                  <a:schemeClr val="bg1"/>
                </a:solidFill>
              </a:rPr>
              <a:t>JavaScript</a:t>
            </a:r>
            <a:r>
              <a:rPr lang="zh-CN" altLang="zh-CN" sz="1400" dirty="0">
                <a:solidFill>
                  <a:schemeClr val="bg1"/>
                </a:solidFill>
              </a:rPr>
              <a:t>网页程序，微信页面设计，微信硬件连接，云存储，服务器管理与编程，</a:t>
            </a:r>
            <a:r>
              <a:rPr lang="en-US" altLang="zh-CN" sz="1400" dirty="0">
                <a:solidFill>
                  <a:schemeClr val="bg1"/>
                </a:solidFill>
              </a:rPr>
              <a:t>PHP</a:t>
            </a:r>
            <a:r>
              <a:rPr lang="zh-CN" altLang="zh-CN" sz="1400" dirty="0">
                <a:solidFill>
                  <a:schemeClr val="bg1"/>
                </a:solidFill>
              </a:rPr>
              <a:t>或</a:t>
            </a:r>
            <a:r>
              <a:rPr lang="en-US" altLang="zh-CN" sz="1400" dirty="0">
                <a:solidFill>
                  <a:schemeClr val="bg1"/>
                </a:solidFill>
              </a:rPr>
              <a:t>asp.net</a:t>
            </a:r>
            <a:r>
              <a:rPr lang="zh-CN" altLang="zh-CN" sz="1400" dirty="0">
                <a:solidFill>
                  <a:schemeClr val="bg1"/>
                </a:solidFill>
              </a:rPr>
              <a:t>，数据库编程，众筹营销，投资谈判，网店运营</a:t>
            </a:r>
            <a:r>
              <a:rPr lang="en-US" altLang="zh-CN" sz="1400" dirty="0">
                <a:solidFill>
                  <a:schemeClr val="bg1"/>
                </a:solidFill>
              </a:rPr>
              <a:t>......</a:t>
            </a:r>
            <a:r>
              <a:rPr lang="zh-CN" altLang="zh-CN" sz="1400" dirty="0">
                <a:solidFill>
                  <a:schemeClr val="bg1"/>
                </a:solidFill>
              </a:rPr>
              <a:t>就够了！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308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5" y="0"/>
            <a:ext cx="10550769" cy="68580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111827" y="457220"/>
            <a:ext cx="8964247" cy="1075884"/>
          </a:xfrm>
        </p:spPr>
        <p:txBody>
          <a:bodyPr/>
          <a:lstStyle/>
          <a:p>
            <a:r>
              <a:rPr lang="zh-CN" altLang="en-US" dirty="0" smtClean="0"/>
              <a:t>等等，点子去哪儿了？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4914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42183" cy="69619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745" y="51954"/>
            <a:ext cx="385872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466" y="77932"/>
            <a:ext cx="3858721" cy="6858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145242"/>
            <a:ext cx="5274310" cy="679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09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8005" y="0"/>
            <a:ext cx="12192000" cy="68508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99" y="-7113"/>
            <a:ext cx="4876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573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282" y="-581892"/>
            <a:ext cx="13078692" cy="735676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2566574"/>
            <a:ext cx="9628343" cy="1692195"/>
          </a:xfrm>
        </p:spPr>
        <p:txBody>
          <a:bodyPr/>
          <a:lstStyle/>
          <a:p>
            <a:r>
              <a:rPr lang="zh-CN" altLang="en-US" dirty="0" smtClean="0"/>
              <a:t>这俩都代表了一件事情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38552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737226"/>
            <a:ext cx="12354791" cy="816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12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946" y="-779317"/>
            <a:ext cx="12708082" cy="836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526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69241" y="3115068"/>
            <a:ext cx="5669280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400" dirty="0" smtClean="0">
                <a:solidFill>
                  <a:schemeClr val="bg1"/>
                </a:solidFill>
              </a:rPr>
              <a:t>有了</a:t>
            </a:r>
            <a:r>
              <a:rPr lang="en-US" altLang="zh-CN" sz="2400" dirty="0" smtClean="0">
                <a:solidFill>
                  <a:schemeClr val="bg1"/>
                </a:solidFill>
              </a:rPr>
              <a:t>VR</a:t>
            </a:r>
            <a:r>
              <a:rPr lang="zh-CN" altLang="en-US" sz="2400" dirty="0" smtClean="0">
                <a:solidFill>
                  <a:schemeClr val="bg1"/>
                </a:solidFill>
              </a:rPr>
              <a:t>，我们重新审视一下平台</a:t>
            </a:r>
          </a:p>
        </p:txBody>
      </p:sp>
    </p:spTree>
    <p:extLst>
      <p:ext uri="{BB962C8B-B14F-4D97-AF65-F5344CB8AC3E}">
        <p14:creationId xmlns:p14="http://schemas.microsoft.com/office/powerpoint/2010/main" val="15447551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0397" cy="735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42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Connector 68"/>
          <p:cNvCxnSpPr>
            <a:stCxn id="57" idx="1"/>
          </p:cNvCxnSpPr>
          <p:nvPr/>
        </p:nvCxnSpPr>
        <p:spPr>
          <a:xfrm>
            <a:off x="6193680" y="2275962"/>
            <a:ext cx="675328" cy="1695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102" name="Freeform 101"/>
          <p:cNvSpPr/>
          <p:nvPr/>
        </p:nvSpPr>
        <p:spPr bwMode="auto">
          <a:xfrm flipH="1">
            <a:off x="8341514" y="2437807"/>
            <a:ext cx="860681" cy="2257209"/>
          </a:xfrm>
          <a:custGeom>
            <a:avLst/>
            <a:gdLst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1835368 w 1835368"/>
              <a:gd name="connsiteY0" fmla="*/ 5980959 h 5980959"/>
              <a:gd name="connsiteX1" fmla="*/ 1835368 w 1835368"/>
              <a:gd name="connsiteY1" fmla="*/ 5005599 h 5980959"/>
              <a:gd name="connsiteX2" fmla="*/ 1335496 w 1835368"/>
              <a:gd name="connsiteY2" fmla="*/ 4627647 h 5980959"/>
              <a:gd name="connsiteX3" fmla="*/ 933160 w 1835368"/>
              <a:gd name="connsiteY3" fmla="*/ 4627647 h 5980959"/>
              <a:gd name="connsiteX4" fmla="*/ 433288 w 1835368"/>
              <a:gd name="connsiteY4" fmla="*/ 4176543 h 5980959"/>
              <a:gd name="connsiteX5" fmla="*/ 457672 w 1835368"/>
              <a:gd name="connsiteY5" fmla="*/ 2359935 h 5980959"/>
              <a:gd name="connsiteX6" fmla="*/ 30952 w 1835368"/>
              <a:gd name="connsiteY6" fmla="*/ 1957599 h 5980959"/>
              <a:gd name="connsiteX7" fmla="*/ 663355 w 1835368"/>
              <a:gd name="connsiteY7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4384 w 1402080"/>
              <a:gd name="connsiteY5" fmla="*/ 2359935 h 5980959"/>
              <a:gd name="connsiteX6" fmla="*/ 230067 w 1402080"/>
              <a:gd name="connsiteY6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30067 w 1402080"/>
              <a:gd name="connsiteY5" fmla="*/ 0 h 5980959"/>
              <a:gd name="connsiteX0" fmla="*/ 1402080 w 1402080"/>
              <a:gd name="connsiteY0" fmla="*/ 5996196 h 5996196"/>
              <a:gd name="connsiteX1" fmla="*/ 1402080 w 1402080"/>
              <a:gd name="connsiteY1" fmla="*/ 5020836 h 5996196"/>
              <a:gd name="connsiteX2" fmla="*/ 902208 w 1402080"/>
              <a:gd name="connsiteY2" fmla="*/ 4642884 h 5996196"/>
              <a:gd name="connsiteX3" fmla="*/ 499872 w 1402080"/>
              <a:gd name="connsiteY3" fmla="*/ 4642884 h 5996196"/>
              <a:gd name="connsiteX4" fmla="*/ 0 w 1402080"/>
              <a:gd name="connsiteY4" fmla="*/ 4191780 h 5996196"/>
              <a:gd name="connsiteX5" fmla="*/ 43331 w 1402080"/>
              <a:gd name="connsiteY5" fmla="*/ 0 h 5996196"/>
              <a:gd name="connsiteX0" fmla="*/ 1412443 w 1412443"/>
              <a:gd name="connsiteY0" fmla="*/ 5996196 h 5996196"/>
              <a:gd name="connsiteX1" fmla="*/ 1412443 w 1412443"/>
              <a:gd name="connsiteY1" fmla="*/ 5020836 h 5996196"/>
              <a:gd name="connsiteX2" fmla="*/ 912571 w 1412443"/>
              <a:gd name="connsiteY2" fmla="*/ 4642884 h 5996196"/>
              <a:gd name="connsiteX3" fmla="*/ 510235 w 1412443"/>
              <a:gd name="connsiteY3" fmla="*/ 4642884 h 5996196"/>
              <a:gd name="connsiteX4" fmla="*/ 10363 w 1412443"/>
              <a:gd name="connsiteY4" fmla="*/ 4191780 h 5996196"/>
              <a:gd name="connsiteX5" fmla="*/ 0 w 1412443"/>
              <a:gd name="connsiteY5" fmla="*/ 0 h 5996196"/>
              <a:gd name="connsiteX0" fmla="*/ 1412442 w 1412442"/>
              <a:gd name="connsiteY0" fmla="*/ 5996196 h 5996196"/>
              <a:gd name="connsiteX1" fmla="*/ 1412442 w 1412442"/>
              <a:gd name="connsiteY1" fmla="*/ 5020836 h 5996196"/>
              <a:gd name="connsiteX2" fmla="*/ 912570 w 1412442"/>
              <a:gd name="connsiteY2" fmla="*/ 4642884 h 5996196"/>
              <a:gd name="connsiteX3" fmla="*/ 510234 w 1412442"/>
              <a:gd name="connsiteY3" fmla="*/ 4642884 h 5996196"/>
              <a:gd name="connsiteX4" fmla="*/ 10362 w 1412442"/>
              <a:gd name="connsiteY4" fmla="*/ 4191780 h 5996196"/>
              <a:gd name="connsiteX5" fmla="*/ 0 w 1412442"/>
              <a:gd name="connsiteY5" fmla="*/ 0 h 5996196"/>
              <a:gd name="connsiteX0" fmla="*/ 1412442 w 1412442"/>
              <a:gd name="connsiteY0" fmla="*/ 5996196 h 5996196"/>
              <a:gd name="connsiteX1" fmla="*/ 1412442 w 1412442"/>
              <a:gd name="connsiteY1" fmla="*/ 5020836 h 5996196"/>
              <a:gd name="connsiteX2" fmla="*/ 510234 w 1412442"/>
              <a:gd name="connsiteY2" fmla="*/ 4642884 h 5996196"/>
              <a:gd name="connsiteX3" fmla="*/ 10362 w 1412442"/>
              <a:gd name="connsiteY3" fmla="*/ 4191780 h 5996196"/>
              <a:gd name="connsiteX4" fmla="*/ 0 w 1412442"/>
              <a:gd name="connsiteY4" fmla="*/ 0 h 5996196"/>
              <a:gd name="connsiteX0" fmla="*/ 1412442 w 1412442"/>
              <a:gd name="connsiteY0" fmla="*/ 5996196 h 5996196"/>
              <a:gd name="connsiteX1" fmla="*/ 1412442 w 1412442"/>
              <a:gd name="connsiteY1" fmla="*/ 5020836 h 5996196"/>
              <a:gd name="connsiteX2" fmla="*/ 10362 w 1412442"/>
              <a:gd name="connsiteY2" fmla="*/ 4191780 h 5996196"/>
              <a:gd name="connsiteX3" fmla="*/ 0 w 1412442"/>
              <a:gd name="connsiteY3" fmla="*/ 0 h 5996196"/>
              <a:gd name="connsiteX0" fmla="*/ 1412442 w 1516299"/>
              <a:gd name="connsiteY0" fmla="*/ 5996196 h 5996196"/>
              <a:gd name="connsiteX1" fmla="*/ 1412442 w 1516299"/>
              <a:gd name="connsiteY1" fmla="*/ 5020836 h 5996196"/>
              <a:gd name="connsiteX2" fmla="*/ 10362 w 1516299"/>
              <a:gd name="connsiteY2" fmla="*/ 4191780 h 5996196"/>
              <a:gd name="connsiteX3" fmla="*/ 0 w 1516299"/>
              <a:gd name="connsiteY3" fmla="*/ 0 h 5996196"/>
              <a:gd name="connsiteX0" fmla="*/ 1412442 w 1578058"/>
              <a:gd name="connsiteY0" fmla="*/ 5996196 h 5996196"/>
              <a:gd name="connsiteX1" fmla="*/ 1412442 w 1578058"/>
              <a:gd name="connsiteY1" fmla="*/ 5020836 h 5996196"/>
              <a:gd name="connsiteX2" fmla="*/ 10362 w 1578058"/>
              <a:gd name="connsiteY2" fmla="*/ 4191780 h 5996196"/>
              <a:gd name="connsiteX3" fmla="*/ 0 w 1578058"/>
              <a:gd name="connsiteY3" fmla="*/ 0 h 5996196"/>
              <a:gd name="connsiteX0" fmla="*/ 1412442 w 2099480"/>
              <a:gd name="connsiteY0" fmla="*/ 5996196 h 5996196"/>
              <a:gd name="connsiteX1" fmla="*/ 2014584 w 2099480"/>
              <a:gd name="connsiteY1" fmla="*/ 4408151 h 5996196"/>
              <a:gd name="connsiteX2" fmla="*/ 10362 w 2099480"/>
              <a:gd name="connsiteY2" fmla="*/ 4191780 h 5996196"/>
              <a:gd name="connsiteX3" fmla="*/ 0 w 2099480"/>
              <a:gd name="connsiteY3" fmla="*/ 0 h 5996196"/>
              <a:gd name="connsiteX0" fmla="*/ 1412442 w 2055816"/>
              <a:gd name="connsiteY0" fmla="*/ 5996196 h 5996196"/>
              <a:gd name="connsiteX1" fmla="*/ 2014584 w 2055816"/>
              <a:gd name="connsiteY1" fmla="*/ 4408151 h 5996196"/>
              <a:gd name="connsiteX2" fmla="*/ 10362 w 2055816"/>
              <a:gd name="connsiteY2" fmla="*/ 3252329 h 5996196"/>
              <a:gd name="connsiteX3" fmla="*/ 0 w 2055816"/>
              <a:gd name="connsiteY3" fmla="*/ 0 h 5996196"/>
              <a:gd name="connsiteX0" fmla="*/ 1412442 w 2055816"/>
              <a:gd name="connsiteY0" fmla="*/ 5996196 h 5996196"/>
              <a:gd name="connsiteX1" fmla="*/ 2014584 w 2055816"/>
              <a:gd name="connsiteY1" fmla="*/ 4408151 h 5996196"/>
              <a:gd name="connsiteX2" fmla="*/ 10362 w 2055816"/>
              <a:gd name="connsiteY2" fmla="*/ 3252329 h 5996196"/>
              <a:gd name="connsiteX3" fmla="*/ 0 w 2055816"/>
              <a:gd name="connsiteY3" fmla="*/ 0 h 5996196"/>
              <a:gd name="connsiteX0" fmla="*/ 1728952 w 2094868"/>
              <a:gd name="connsiteY0" fmla="*/ 6037042 h 6037042"/>
              <a:gd name="connsiteX1" fmla="*/ 2014584 w 2094868"/>
              <a:gd name="connsiteY1" fmla="*/ 4408151 h 6037042"/>
              <a:gd name="connsiteX2" fmla="*/ 10362 w 2094868"/>
              <a:gd name="connsiteY2" fmla="*/ 3252329 h 6037042"/>
              <a:gd name="connsiteX3" fmla="*/ 0 w 2094868"/>
              <a:gd name="connsiteY3" fmla="*/ 0 h 6037042"/>
              <a:gd name="connsiteX0" fmla="*/ 1728952 w 1839391"/>
              <a:gd name="connsiteY0" fmla="*/ 6037042 h 6037042"/>
              <a:gd name="connsiteX1" fmla="*/ 1705794 w 1839391"/>
              <a:gd name="connsiteY1" fmla="*/ 4265191 h 6037042"/>
              <a:gd name="connsiteX2" fmla="*/ 10362 w 1839391"/>
              <a:gd name="connsiteY2" fmla="*/ 3252329 h 6037042"/>
              <a:gd name="connsiteX3" fmla="*/ 0 w 1839391"/>
              <a:gd name="connsiteY3" fmla="*/ 0 h 6037042"/>
              <a:gd name="connsiteX0" fmla="*/ 1728952 w 1935331"/>
              <a:gd name="connsiteY0" fmla="*/ 6037042 h 6037042"/>
              <a:gd name="connsiteX1" fmla="*/ 1705794 w 1935331"/>
              <a:gd name="connsiteY1" fmla="*/ 4265191 h 6037042"/>
              <a:gd name="connsiteX2" fmla="*/ 10362 w 1935331"/>
              <a:gd name="connsiteY2" fmla="*/ 3252329 h 6037042"/>
              <a:gd name="connsiteX3" fmla="*/ 0 w 1935331"/>
              <a:gd name="connsiteY3" fmla="*/ 0 h 6037042"/>
              <a:gd name="connsiteX0" fmla="*/ 1728952 w 1728952"/>
              <a:gd name="connsiteY0" fmla="*/ 6037042 h 6037042"/>
              <a:gd name="connsiteX1" fmla="*/ 1705794 w 1728952"/>
              <a:gd name="connsiteY1" fmla="*/ 4265191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728952 w 1728952"/>
              <a:gd name="connsiteY0" fmla="*/ 6037042 h 6037042"/>
              <a:gd name="connsiteX1" fmla="*/ 1705794 w 1728952"/>
              <a:gd name="connsiteY1" fmla="*/ 4265191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728952 w 1728952"/>
              <a:gd name="connsiteY0" fmla="*/ 6037042 h 6037042"/>
              <a:gd name="connsiteX1" fmla="*/ 1705794 w 1728952"/>
              <a:gd name="connsiteY1" fmla="*/ 4265191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728952 w 1728952"/>
              <a:gd name="connsiteY0" fmla="*/ 6037042 h 6037042"/>
              <a:gd name="connsiteX1" fmla="*/ 1705794 w 1728952"/>
              <a:gd name="connsiteY1" fmla="*/ 4265191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728952 w 1728952"/>
              <a:gd name="connsiteY0" fmla="*/ 6037042 h 6037042"/>
              <a:gd name="connsiteX1" fmla="*/ 1705794 w 1728952"/>
              <a:gd name="connsiteY1" fmla="*/ 4265191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847016 w 1847016"/>
              <a:gd name="connsiteY0" fmla="*/ 6037042 h 6037042"/>
              <a:gd name="connsiteX1" fmla="*/ 1825482 w 1847016"/>
              <a:gd name="connsiteY1" fmla="*/ 4538043 h 6037042"/>
              <a:gd name="connsiteX2" fmla="*/ 128426 w 1847016"/>
              <a:gd name="connsiteY2" fmla="*/ 3252329 h 6037042"/>
              <a:gd name="connsiteX3" fmla="*/ 118064 w 1847016"/>
              <a:gd name="connsiteY3" fmla="*/ 0 h 6037042"/>
              <a:gd name="connsiteX0" fmla="*/ 1847016 w 1847016"/>
              <a:gd name="connsiteY0" fmla="*/ 6037042 h 6037042"/>
              <a:gd name="connsiteX1" fmla="*/ 1825482 w 1847016"/>
              <a:gd name="connsiteY1" fmla="*/ 4538043 h 6037042"/>
              <a:gd name="connsiteX2" fmla="*/ 128426 w 1847016"/>
              <a:gd name="connsiteY2" fmla="*/ 3252329 h 6037042"/>
              <a:gd name="connsiteX3" fmla="*/ 118064 w 1847016"/>
              <a:gd name="connsiteY3" fmla="*/ 0 h 6037042"/>
              <a:gd name="connsiteX0" fmla="*/ 1728952 w 1728952"/>
              <a:gd name="connsiteY0" fmla="*/ 6037042 h 6037042"/>
              <a:gd name="connsiteX1" fmla="*/ 1707418 w 1728952"/>
              <a:gd name="connsiteY1" fmla="*/ 4538043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728952 w 1728952"/>
              <a:gd name="connsiteY0" fmla="*/ 6037042 h 6037042"/>
              <a:gd name="connsiteX1" fmla="*/ 1707418 w 1728952"/>
              <a:gd name="connsiteY1" fmla="*/ 4538043 h 6037042"/>
              <a:gd name="connsiteX2" fmla="*/ 10362 w 1728952"/>
              <a:gd name="connsiteY2" fmla="*/ 3252329 h 6037042"/>
              <a:gd name="connsiteX3" fmla="*/ 0 w 1728952"/>
              <a:gd name="connsiteY3" fmla="*/ 0 h 6037042"/>
              <a:gd name="connsiteX0" fmla="*/ 1631223 w 1810478"/>
              <a:gd name="connsiteY0" fmla="*/ 5932393 h 5932393"/>
              <a:gd name="connsiteX1" fmla="*/ 1707418 w 1810478"/>
              <a:gd name="connsiteY1" fmla="*/ 4538043 h 5932393"/>
              <a:gd name="connsiteX2" fmla="*/ 10362 w 1810478"/>
              <a:gd name="connsiteY2" fmla="*/ 3252329 h 5932393"/>
              <a:gd name="connsiteX3" fmla="*/ 0 w 1810478"/>
              <a:gd name="connsiteY3" fmla="*/ 0 h 5932393"/>
              <a:gd name="connsiteX0" fmla="*/ 1738259 w 1843926"/>
              <a:gd name="connsiteY0" fmla="*/ 6024731 h 6024731"/>
              <a:gd name="connsiteX1" fmla="*/ 1707418 w 1843926"/>
              <a:gd name="connsiteY1" fmla="*/ 4538043 h 6024731"/>
              <a:gd name="connsiteX2" fmla="*/ 10362 w 1843926"/>
              <a:gd name="connsiteY2" fmla="*/ 3252329 h 6024731"/>
              <a:gd name="connsiteX3" fmla="*/ 0 w 1843926"/>
              <a:gd name="connsiteY3" fmla="*/ 0 h 6024731"/>
              <a:gd name="connsiteX0" fmla="*/ 1738259 w 1845086"/>
              <a:gd name="connsiteY0" fmla="*/ 6024731 h 6024731"/>
              <a:gd name="connsiteX1" fmla="*/ 1707418 w 1845086"/>
              <a:gd name="connsiteY1" fmla="*/ 4538043 h 6024731"/>
              <a:gd name="connsiteX2" fmla="*/ 10362 w 1845086"/>
              <a:gd name="connsiteY2" fmla="*/ 3252329 h 6024731"/>
              <a:gd name="connsiteX3" fmla="*/ 0 w 1845086"/>
              <a:gd name="connsiteY3" fmla="*/ 0 h 6024731"/>
              <a:gd name="connsiteX0" fmla="*/ 1738259 w 1739493"/>
              <a:gd name="connsiteY0" fmla="*/ 6024731 h 6024731"/>
              <a:gd name="connsiteX1" fmla="*/ 1707418 w 1739493"/>
              <a:gd name="connsiteY1" fmla="*/ 4538043 h 6024731"/>
              <a:gd name="connsiteX2" fmla="*/ 10362 w 1739493"/>
              <a:gd name="connsiteY2" fmla="*/ 3252329 h 6024731"/>
              <a:gd name="connsiteX3" fmla="*/ 0 w 1739493"/>
              <a:gd name="connsiteY3" fmla="*/ 0 h 6024731"/>
              <a:gd name="connsiteX0" fmla="*/ 1738259 w 1738630"/>
              <a:gd name="connsiteY0" fmla="*/ 6024731 h 6024731"/>
              <a:gd name="connsiteX1" fmla="*/ 1707418 w 1738630"/>
              <a:gd name="connsiteY1" fmla="*/ 4538043 h 6024731"/>
              <a:gd name="connsiteX2" fmla="*/ 10362 w 1738630"/>
              <a:gd name="connsiteY2" fmla="*/ 3252329 h 6024731"/>
              <a:gd name="connsiteX3" fmla="*/ 0 w 1738630"/>
              <a:gd name="connsiteY3" fmla="*/ 0 h 6024731"/>
              <a:gd name="connsiteX0" fmla="*/ 1858390 w 1859430"/>
              <a:gd name="connsiteY0" fmla="*/ 6024731 h 6024731"/>
              <a:gd name="connsiteX1" fmla="*/ 1855472 w 1859430"/>
              <a:gd name="connsiteY1" fmla="*/ 4534966 h 6024731"/>
              <a:gd name="connsiteX2" fmla="*/ 130493 w 1859430"/>
              <a:gd name="connsiteY2" fmla="*/ 3252329 h 6024731"/>
              <a:gd name="connsiteX3" fmla="*/ 120131 w 1859430"/>
              <a:gd name="connsiteY3" fmla="*/ 0 h 6024731"/>
              <a:gd name="connsiteX0" fmla="*/ 1738259 w 1739299"/>
              <a:gd name="connsiteY0" fmla="*/ 6024731 h 6024731"/>
              <a:gd name="connsiteX1" fmla="*/ 1735341 w 1739299"/>
              <a:gd name="connsiteY1" fmla="*/ 4534966 h 6024731"/>
              <a:gd name="connsiteX2" fmla="*/ 10362 w 1739299"/>
              <a:gd name="connsiteY2" fmla="*/ 3252329 h 6024731"/>
              <a:gd name="connsiteX3" fmla="*/ 0 w 1739299"/>
              <a:gd name="connsiteY3" fmla="*/ 0 h 6024731"/>
              <a:gd name="connsiteX0" fmla="*/ 1738259 w 1744566"/>
              <a:gd name="connsiteY0" fmla="*/ 6024731 h 6024731"/>
              <a:gd name="connsiteX1" fmla="*/ 1735341 w 1744566"/>
              <a:gd name="connsiteY1" fmla="*/ 4534966 h 6024731"/>
              <a:gd name="connsiteX2" fmla="*/ 10362 w 1744566"/>
              <a:gd name="connsiteY2" fmla="*/ 3252329 h 6024731"/>
              <a:gd name="connsiteX3" fmla="*/ 0 w 1744566"/>
              <a:gd name="connsiteY3" fmla="*/ 0 h 6024731"/>
              <a:gd name="connsiteX0" fmla="*/ 1738259 w 1740483"/>
              <a:gd name="connsiteY0" fmla="*/ 6024731 h 6024731"/>
              <a:gd name="connsiteX1" fmla="*/ 1735341 w 1740483"/>
              <a:gd name="connsiteY1" fmla="*/ 4534966 h 6024731"/>
              <a:gd name="connsiteX2" fmla="*/ 10362 w 1740483"/>
              <a:gd name="connsiteY2" fmla="*/ 3252329 h 6024731"/>
              <a:gd name="connsiteX3" fmla="*/ 0 w 1740483"/>
              <a:gd name="connsiteY3" fmla="*/ 0 h 6024731"/>
              <a:gd name="connsiteX0" fmla="*/ 1850533 w 1852757"/>
              <a:gd name="connsiteY0" fmla="*/ 6024731 h 6024731"/>
              <a:gd name="connsiteX1" fmla="*/ 1847615 w 1852757"/>
              <a:gd name="connsiteY1" fmla="*/ 4534966 h 6024731"/>
              <a:gd name="connsiteX2" fmla="*/ 122636 w 1852757"/>
              <a:gd name="connsiteY2" fmla="*/ 3252329 h 6024731"/>
              <a:gd name="connsiteX3" fmla="*/ 137289 w 1852757"/>
              <a:gd name="connsiteY3" fmla="*/ 1504552 h 6024731"/>
              <a:gd name="connsiteX4" fmla="*/ 112274 w 1852757"/>
              <a:gd name="connsiteY4" fmla="*/ 0 h 6024731"/>
              <a:gd name="connsiteX0" fmla="*/ 1850533 w 1852757"/>
              <a:gd name="connsiteY0" fmla="*/ 6024731 h 6024731"/>
              <a:gd name="connsiteX1" fmla="*/ 1847615 w 1852757"/>
              <a:gd name="connsiteY1" fmla="*/ 4534966 h 6024731"/>
              <a:gd name="connsiteX2" fmla="*/ 122636 w 1852757"/>
              <a:gd name="connsiteY2" fmla="*/ 3252329 h 6024731"/>
              <a:gd name="connsiteX3" fmla="*/ 137289 w 1852757"/>
              <a:gd name="connsiteY3" fmla="*/ 1504552 h 6024731"/>
              <a:gd name="connsiteX4" fmla="*/ 112274 w 1852757"/>
              <a:gd name="connsiteY4" fmla="*/ 0 h 6024731"/>
              <a:gd name="connsiteX0" fmla="*/ 1738259 w 1740483"/>
              <a:gd name="connsiteY0" fmla="*/ 6024731 h 6024731"/>
              <a:gd name="connsiteX1" fmla="*/ 1735341 w 1740483"/>
              <a:gd name="connsiteY1" fmla="*/ 4534966 h 6024731"/>
              <a:gd name="connsiteX2" fmla="*/ 10362 w 1740483"/>
              <a:gd name="connsiteY2" fmla="*/ 3252329 h 6024731"/>
              <a:gd name="connsiteX3" fmla="*/ 25015 w 1740483"/>
              <a:gd name="connsiteY3" fmla="*/ 1504552 h 6024731"/>
              <a:gd name="connsiteX4" fmla="*/ 0 w 1740483"/>
              <a:gd name="connsiteY4" fmla="*/ 0 h 6024731"/>
              <a:gd name="connsiteX0" fmla="*/ 1738259 w 1740483"/>
              <a:gd name="connsiteY0" fmla="*/ 6024731 h 6024731"/>
              <a:gd name="connsiteX1" fmla="*/ 1735341 w 1740483"/>
              <a:gd name="connsiteY1" fmla="*/ 4534966 h 6024731"/>
              <a:gd name="connsiteX2" fmla="*/ 10362 w 1740483"/>
              <a:gd name="connsiteY2" fmla="*/ 3252329 h 6024731"/>
              <a:gd name="connsiteX3" fmla="*/ 25015 w 1740483"/>
              <a:gd name="connsiteY3" fmla="*/ 1504552 h 6024731"/>
              <a:gd name="connsiteX4" fmla="*/ 0 w 1740483"/>
              <a:gd name="connsiteY4" fmla="*/ 0 h 6024731"/>
              <a:gd name="connsiteX0" fmla="*/ 1738259 w 1865145"/>
              <a:gd name="connsiteY0" fmla="*/ 6024731 h 6024731"/>
              <a:gd name="connsiteX1" fmla="*/ 1735341 w 1865145"/>
              <a:gd name="connsiteY1" fmla="*/ 4534966 h 6024731"/>
              <a:gd name="connsiteX2" fmla="*/ 10362 w 1865145"/>
              <a:gd name="connsiteY2" fmla="*/ 3711183 h 6024731"/>
              <a:gd name="connsiteX3" fmla="*/ 25015 w 1865145"/>
              <a:gd name="connsiteY3" fmla="*/ 1504552 h 6024731"/>
              <a:gd name="connsiteX4" fmla="*/ 0 w 1865145"/>
              <a:gd name="connsiteY4" fmla="*/ 0 h 6024731"/>
              <a:gd name="connsiteX0" fmla="*/ 1738259 w 1739893"/>
              <a:gd name="connsiteY0" fmla="*/ 6024731 h 6024731"/>
              <a:gd name="connsiteX1" fmla="*/ 1735341 w 1739893"/>
              <a:gd name="connsiteY1" fmla="*/ 4534966 h 6024731"/>
              <a:gd name="connsiteX2" fmla="*/ 10362 w 1739893"/>
              <a:gd name="connsiteY2" fmla="*/ 3711183 h 6024731"/>
              <a:gd name="connsiteX3" fmla="*/ 25015 w 1739893"/>
              <a:gd name="connsiteY3" fmla="*/ 1504552 h 6024731"/>
              <a:gd name="connsiteX4" fmla="*/ 0 w 1739893"/>
              <a:gd name="connsiteY4" fmla="*/ 0 h 6024731"/>
              <a:gd name="connsiteX0" fmla="*/ 1738259 w 1739180"/>
              <a:gd name="connsiteY0" fmla="*/ 6024731 h 6024731"/>
              <a:gd name="connsiteX1" fmla="*/ 1735341 w 1739180"/>
              <a:gd name="connsiteY1" fmla="*/ 4534966 h 6024731"/>
              <a:gd name="connsiteX2" fmla="*/ 10362 w 1739180"/>
              <a:gd name="connsiteY2" fmla="*/ 3711183 h 6024731"/>
              <a:gd name="connsiteX3" fmla="*/ 25015 w 1739180"/>
              <a:gd name="connsiteY3" fmla="*/ 1504552 h 6024731"/>
              <a:gd name="connsiteX4" fmla="*/ 0 w 1739180"/>
              <a:gd name="connsiteY4" fmla="*/ 0 h 6024731"/>
              <a:gd name="connsiteX0" fmla="*/ 1727899 w 1728820"/>
              <a:gd name="connsiteY0" fmla="*/ 6039076 h 6039076"/>
              <a:gd name="connsiteX1" fmla="*/ 1724981 w 1728820"/>
              <a:gd name="connsiteY1" fmla="*/ 4549311 h 6039076"/>
              <a:gd name="connsiteX2" fmla="*/ 2 w 1728820"/>
              <a:gd name="connsiteY2" fmla="*/ 3725528 h 6039076"/>
              <a:gd name="connsiteX3" fmla="*/ 14655 w 1728820"/>
              <a:gd name="connsiteY3" fmla="*/ 1518897 h 6039076"/>
              <a:gd name="connsiteX4" fmla="*/ 11181 w 1728820"/>
              <a:gd name="connsiteY4" fmla="*/ 0 h 603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8820" h="6039076">
                <a:moveTo>
                  <a:pt x="1727899" y="6039076"/>
                </a:moveTo>
                <a:cubicBezTo>
                  <a:pt x="1732553" y="5633931"/>
                  <a:pt x="1717683" y="5655958"/>
                  <a:pt x="1724981" y="4549311"/>
                </a:cubicBezTo>
                <a:cubicBezTo>
                  <a:pt x="1732279" y="3442664"/>
                  <a:pt x="-2023" y="4470949"/>
                  <a:pt x="2" y="3725528"/>
                </a:cubicBezTo>
                <a:cubicBezTo>
                  <a:pt x="2027" y="2980107"/>
                  <a:pt x="16382" y="2093727"/>
                  <a:pt x="14655" y="1518897"/>
                </a:cubicBezTo>
                <a:cubicBezTo>
                  <a:pt x="12928" y="976842"/>
                  <a:pt x="15350" y="250759"/>
                  <a:pt x="11181" y="0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700">
              <a:solidFill>
                <a:prstClr val="white"/>
              </a:solidFill>
            </a:endParaRPr>
          </a:p>
        </p:txBody>
      </p:sp>
      <p:sp>
        <p:nvSpPr>
          <p:cNvPr id="27" name="Freeform 26"/>
          <p:cNvSpPr/>
          <p:nvPr/>
        </p:nvSpPr>
        <p:spPr bwMode="auto">
          <a:xfrm rot="5400000">
            <a:off x="2748791" y="2105816"/>
            <a:ext cx="1066390" cy="1453611"/>
          </a:xfrm>
          <a:custGeom>
            <a:avLst/>
            <a:gdLst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102188"/>
              <a:gd name="connsiteY0" fmla="*/ 0 h 6375400"/>
              <a:gd name="connsiteX1" fmla="*/ 3048000 w 3102188"/>
              <a:gd name="connsiteY1" fmla="*/ 1168400 h 6375400"/>
              <a:gd name="connsiteX2" fmla="*/ 2565400 w 3102188"/>
              <a:gd name="connsiteY2" fmla="*/ 1739900 h 6375400"/>
              <a:gd name="connsiteX3" fmla="*/ 736600 w 3102188"/>
              <a:gd name="connsiteY3" fmla="*/ 1727200 h 6375400"/>
              <a:gd name="connsiteX4" fmla="*/ 0 w 3102188"/>
              <a:gd name="connsiteY4" fmla="*/ 2235200 h 6375400"/>
              <a:gd name="connsiteX5" fmla="*/ 25400 w 3102188"/>
              <a:gd name="connsiteY5" fmla="*/ 2895600 h 6375400"/>
              <a:gd name="connsiteX6" fmla="*/ 685800 w 3102188"/>
              <a:gd name="connsiteY6" fmla="*/ 3365500 h 6375400"/>
              <a:gd name="connsiteX7" fmla="*/ 2463800 w 3102188"/>
              <a:gd name="connsiteY7" fmla="*/ 3365500 h 6375400"/>
              <a:gd name="connsiteX8" fmla="*/ 3098800 w 3102188"/>
              <a:gd name="connsiteY8" fmla="*/ 4013200 h 6375400"/>
              <a:gd name="connsiteX9" fmla="*/ 3073400 w 3102188"/>
              <a:gd name="connsiteY9" fmla="*/ 6375400 h 63754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51247 w 3118135"/>
              <a:gd name="connsiteY0" fmla="*/ 0 h 6438900"/>
              <a:gd name="connsiteX1" fmla="*/ 3063947 w 3118135"/>
              <a:gd name="connsiteY1" fmla="*/ 1231900 h 6438900"/>
              <a:gd name="connsiteX2" fmla="*/ 2581347 w 3118135"/>
              <a:gd name="connsiteY2" fmla="*/ 1803400 h 6438900"/>
              <a:gd name="connsiteX3" fmla="*/ 752547 w 3118135"/>
              <a:gd name="connsiteY3" fmla="*/ 1790700 h 6438900"/>
              <a:gd name="connsiteX4" fmla="*/ 15947 w 3118135"/>
              <a:gd name="connsiteY4" fmla="*/ 2298700 h 6438900"/>
              <a:gd name="connsiteX5" fmla="*/ 9597 w 3118135"/>
              <a:gd name="connsiteY5" fmla="*/ 2964929 h 6438900"/>
              <a:gd name="connsiteX6" fmla="*/ 701747 w 3118135"/>
              <a:gd name="connsiteY6" fmla="*/ 3429000 h 6438900"/>
              <a:gd name="connsiteX7" fmla="*/ 2479747 w 3118135"/>
              <a:gd name="connsiteY7" fmla="*/ 3429000 h 6438900"/>
              <a:gd name="connsiteX8" fmla="*/ 3114747 w 3118135"/>
              <a:gd name="connsiteY8" fmla="*/ 4076700 h 6438900"/>
              <a:gd name="connsiteX9" fmla="*/ 3089347 w 3118135"/>
              <a:gd name="connsiteY9" fmla="*/ 6438900 h 6438900"/>
              <a:gd name="connsiteX0" fmla="*/ 3041125 w 3108013"/>
              <a:gd name="connsiteY0" fmla="*/ 0 h 6438900"/>
              <a:gd name="connsiteX1" fmla="*/ 3053825 w 3108013"/>
              <a:gd name="connsiteY1" fmla="*/ 1231900 h 6438900"/>
              <a:gd name="connsiteX2" fmla="*/ 2571225 w 3108013"/>
              <a:gd name="connsiteY2" fmla="*/ 1803400 h 6438900"/>
              <a:gd name="connsiteX3" fmla="*/ 742425 w 3108013"/>
              <a:gd name="connsiteY3" fmla="*/ 1790700 h 6438900"/>
              <a:gd name="connsiteX4" fmla="*/ 5825 w 3108013"/>
              <a:gd name="connsiteY4" fmla="*/ 2298700 h 6438900"/>
              <a:gd name="connsiteX5" fmla="*/ 12175 w 3108013"/>
              <a:gd name="connsiteY5" fmla="*/ 2959100 h 6438900"/>
              <a:gd name="connsiteX6" fmla="*/ 691625 w 3108013"/>
              <a:gd name="connsiteY6" fmla="*/ 3429000 h 6438900"/>
              <a:gd name="connsiteX7" fmla="*/ 2469625 w 3108013"/>
              <a:gd name="connsiteY7" fmla="*/ 3429000 h 6438900"/>
              <a:gd name="connsiteX8" fmla="*/ 3104625 w 3108013"/>
              <a:gd name="connsiteY8" fmla="*/ 4076700 h 6438900"/>
              <a:gd name="connsiteX9" fmla="*/ 3079225 w 3108013"/>
              <a:gd name="connsiteY9" fmla="*/ 6438900 h 6438900"/>
              <a:gd name="connsiteX0" fmla="*/ 3036695 w 3103583"/>
              <a:gd name="connsiteY0" fmla="*/ 0 h 6438900"/>
              <a:gd name="connsiteX1" fmla="*/ 3049395 w 3103583"/>
              <a:gd name="connsiteY1" fmla="*/ 1231900 h 6438900"/>
              <a:gd name="connsiteX2" fmla="*/ 2566795 w 3103583"/>
              <a:gd name="connsiteY2" fmla="*/ 1803400 h 6438900"/>
              <a:gd name="connsiteX3" fmla="*/ 737995 w 3103583"/>
              <a:gd name="connsiteY3" fmla="*/ 1790700 h 6438900"/>
              <a:gd name="connsiteX4" fmla="*/ 1395 w 3103583"/>
              <a:gd name="connsiteY4" fmla="*/ 2298700 h 6438900"/>
              <a:gd name="connsiteX5" fmla="*/ 14095 w 3103583"/>
              <a:gd name="connsiteY5" fmla="*/ 2953272 h 6438900"/>
              <a:gd name="connsiteX6" fmla="*/ 687195 w 3103583"/>
              <a:gd name="connsiteY6" fmla="*/ 3429000 h 6438900"/>
              <a:gd name="connsiteX7" fmla="*/ 2465195 w 3103583"/>
              <a:gd name="connsiteY7" fmla="*/ 3429000 h 6438900"/>
              <a:gd name="connsiteX8" fmla="*/ 3100195 w 3103583"/>
              <a:gd name="connsiteY8" fmla="*/ 4076700 h 6438900"/>
              <a:gd name="connsiteX9" fmla="*/ 3074795 w 3103583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15875 w 3102188"/>
              <a:gd name="connsiteY5" fmla="*/ 2973671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15875 w 3102188"/>
              <a:gd name="connsiteY5" fmla="*/ 2973671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15875 w 3102188"/>
              <a:gd name="connsiteY5" fmla="*/ 2973671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945"/>
              <a:gd name="connsiteY0" fmla="*/ 0 h 6438900"/>
              <a:gd name="connsiteX1" fmla="*/ 3049244 w 3103945"/>
              <a:gd name="connsiteY1" fmla="*/ 1231900 h 6438900"/>
              <a:gd name="connsiteX2" fmla="*/ 2566644 w 3103945"/>
              <a:gd name="connsiteY2" fmla="*/ 1803400 h 6438900"/>
              <a:gd name="connsiteX3" fmla="*/ 737844 w 3103945"/>
              <a:gd name="connsiteY3" fmla="*/ 1790700 h 6438900"/>
              <a:gd name="connsiteX4" fmla="*/ 1244 w 3103945"/>
              <a:gd name="connsiteY4" fmla="*/ 2298700 h 6438900"/>
              <a:gd name="connsiteX5" fmla="*/ 4419 w 3103945"/>
              <a:gd name="connsiteY5" fmla="*/ 2979500 h 6438900"/>
              <a:gd name="connsiteX6" fmla="*/ 687044 w 3103945"/>
              <a:gd name="connsiteY6" fmla="*/ 3429000 h 6438900"/>
              <a:gd name="connsiteX7" fmla="*/ 2465044 w 3103945"/>
              <a:gd name="connsiteY7" fmla="*/ 3429000 h 6438900"/>
              <a:gd name="connsiteX8" fmla="*/ 3100044 w 3103945"/>
              <a:gd name="connsiteY8" fmla="*/ 4076700 h 6438900"/>
              <a:gd name="connsiteX9" fmla="*/ 3074644 w 3103945"/>
              <a:gd name="connsiteY9" fmla="*/ 6438900 h 6438900"/>
              <a:gd name="connsiteX0" fmla="*/ 3036544 w 3100051"/>
              <a:gd name="connsiteY0" fmla="*/ 0 h 6438900"/>
              <a:gd name="connsiteX1" fmla="*/ 3049244 w 3100051"/>
              <a:gd name="connsiteY1" fmla="*/ 1231900 h 6438900"/>
              <a:gd name="connsiteX2" fmla="*/ 2566644 w 3100051"/>
              <a:gd name="connsiteY2" fmla="*/ 1803400 h 6438900"/>
              <a:gd name="connsiteX3" fmla="*/ 737844 w 3100051"/>
              <a:gd name="connsiteY3" fmla="*/ 1790700 h 6438900"/>
              <a:gd name="connsiteX4" fmla="*/ 1244 w 3100051"/>
              <a:gd name="connsiteY4" fmla="*/ 2298700 h 6438900"/>
              <a:gd name="connsiteX5" fmla="*/ 4419 w 3100051"/>
              <a:gd name="connsiteY5" fmla="*/ 2979500 h 6438900"/>
              <a:gd name="connsiteX6" fmla="*/ 687044 w 3100051"/>
              <a:gd name="connsiteY6" fmla="*/ 3429000 h 6438900"/>
              <a:gd name="connsiteX7" fmla="*/ 2465044 w 3100051"/>
              <a:gd name="connsiteY7" fmla="*/ 3429000 h 6438900"/>
              <a:gd name="connsiteX8" fmla="*/ 3100044 w 3100051"/>
              <a:gd name="connsiteY8" fmla="*/ 4076700 h 6438900"/>
              <a:gd name="connsiteX9" fmla="*/ 3074644 w 3100051"/>
              <a:gd name="connsiteY9" fmla="*/ 6438900 h 6438900"/>
              <a:gd name="connsiteX0" fmla="*/ 3036544 w 3101558"/>
              <a:gd name="connsiteY0" fmla="*/ 0 h 6438900"/>
              <a:gd name="connsiteX1" fmla="*/ 3049244 w 3101558"/>
              <a:gd name="connsiteY1" fmla="*/ 1231900 h 6438900"/>
              <a:gd name="connsiteX2" fmla="*/ 2566644 w 3101558"/>
              <a:gd name="connsiteY2" fmla="*/ 1803400 h 6438900"/>
              <a:gd name="connsiteX3" fmla="*/ 737844 w 3101558"/>
              <a:gd name="connsiteY3" fmla="*/ 1790700 h 6438900"/>
              <a:gd name="connsiteX4" fmla="*/ 1244 w 3101558"/>
              <a:gd name="connsiteY4" fmla="*/ 2298700 h 6438900"/>
              <a:gd name="connsiteX5" fmla="*/ 4419 w 3101558"/>
              <a:gd name="connsiteY5" fmla="*/ 2979500 h 6438900"/>
              <a:gd name="connsiteX6" fmla="*/ 687044 w 3101558"/>
              <a:gd name="connsiteY6" fmla="*/ 3429000 h 6438900"/>
              <a:gd name="connsiteX7" fmla="*/ 2465044 w 3101558"/>
              <a:gd name="connsiteY7" fmla="*/ 3429000 h 6438900"/>
              <a:gd name="connsiteX8" fmla="*/ 3100044 w 3101558"/>
              <a:gd name="connsiteY8" fmla="*/ 4076700 h 6438900"/>
              <a:gd name="connsiteX9" fmla="*/ 3074644 w 3101558"/>
              <a:gd name="connsiteY9" fmla="*/ 6438900 h 6438900"/>
              <a:gd name="connsiteX0" fmla="*/ 3036544 w 3103280"/>
              <a:gd name="connsiteY0" fmla="*/ 0 h 6438900"/>
              <a:gd name="connsiteX1" fmla="*/ 3049244 w 3103280"/>
              <a:gd name="connsiteY1" fmla="*/ 1231900 h 6438900"/>
              <a:gd name="connsiteX2" fmla="*/ 2566644 w 3103280"/>
              <a:gd name="connsiteY2" fmla="*/ 1803400 h 6438900"/>
              <a:gd name="connsiteX3" fmla="*/ 737844 w 3103280"/>
              <a:gd name="connsiteY3" fmla="*/ 1790700 h 6438900"/>
              <a:gd name="connsiteX4" fmla="*/ 1244 w 3103280"/>
              <a:gd name="connsiteY4" fmla="*/ 2298700 h 6438900"/>
              <a:gd name="connsiteX5" fmla="*/ 4419 w 3103280"/>
              <a:gd name="connsiteY5" fmla="*/ 2979500 h 6438900"/>
              <a:gd name="connsiteX6" fmla="*/ 687044 w 3103280"/>
              <a:gd name="connsiteY6" fmla="*/ 3429000 h 6438900"/>
              <a:gd name="connsiteX7" fmla="*/ 2465044 w 3103280"/>
              <a:gd name="connsiteY7" fmla="*/ 3429000 h 6438900"/>
              <a:gd name="connsiteX8" fmla="*/ 3100044 w 3103280"/>
              <a:gd name="connsiteY8" fmla="*/ 4076700 h 6438900"/>
              <a:gd name="connsiteX9" fmla="*/ 3074644 w 3103280"/>
              <a:gd name="connsiteY9" fmla="*/ 6438900 h 6438900"/>
              <a:gd name="connsiteX0" fmla="*/ 3036544 w 3101558"/>
              <a:gd name="connsiteY0" fmla="*/ 0 h 6438900"/>
              <a:gd name="connsiteX1" fmla="*/ 3049244 w 3101558"/>
              <a:gd name="connsiteY1" fmla="*/ 1231900 h 6438900"/>
              <a:gd name="connsiteX2" fmla="*/ 2566644 w 3101558"/>
              <a:gd name="connsiteY2" fmla="*/ 1803400 h 6438900"/>
              <a:gd name="connsiteX3" fmla="*/ 737844 w 3101558"/>
              <a:gd name="connsiteY3" fmla="*/ 1790700 h 6438900"/>
              <a:gd name="connsiteX4" fmla="*/ 1244 w 3101558"/>
              <a:gd name="connsiteY4" fmla="*/ 2298700 h 6438900"/>
              <a:gd name="connsiteX5" fmla="*/ 4419 w 3101558"/>
              <a:gd name="connsiteY5" fmla="*/ 2979500 h 6438900"/>
              <a:gd name="connsiteX6" fmla="*/ 687044 w 3101558"/>
              <a:gd name="connsiteY6" fmla="*/ 3429000 h 6438900"/>
              <a:gd name="connsiteX7" fmla="*/ 2465044 w 3101558"/>
              <a:gd name="connsiteY7" fmla="*/ 3429000 h 6438900"/>
              <a:gd name="connsiteX8" fmla="*/ 3100044 w 3101558"/>
              <a:gd name="connsiteY8" fmla="*/ 4076700 h 6438900"/>
              <a:gd name="connsiteX9" fmla="*/ 3074644 w 3101558"/>
              <a:gd name="connsiteY9" fmla="*/ 6438900 h 6438900"/>
              <a:gd name="connsiteX0" fmla="*/ 3036544 w 3102432"/>
              <a:gd name="connsiteY0" fmla="*/ 0 h 6438900"/>
              <a:gd name="connsiteX1" fmla="*/ 3049244 w 3102432"/>
              <a:gd name="connsiteY1" fmla="*/ 1231900 h 6438900"/>
              <a:gd name="connsiteX2" fmla="*/ 2566644 w 3102432"/>
              <a:gd name="connsiteY2" fmla="*/ 1803400 h 6438900"/>
              <a:gd name="connsiteX3" fmla="*/ 737844 w 3102432"/>
              <a:gd name="connsiteY3" fmla="*/ 1790700 h 6438900"/>
              <a:gd name="connsiteX4" fmla="*/ 1244 w 3102432"/>
              <a:gd name="connsiteY4" fmla="*/ 2298700 h 6438900"/>
              <a:gd name="connsiteX5" fmla="*/ 4419 w 3102432"/>
              <a:gd name="connsiteY5" fmla="*/ 2979500 h 6438900"/>
              <a:gd name="connsiteX6" fmla="*/ 687044 w 3102432"/>
              <a:gd name="connsiteY6" fmla="*/ 3429000 h 6438900"/>
              <a:gd name="connsiteX7" fmla="*/ 2465044 w 3102432"/>
              <a:gd name="connsiteY7" fmla="*/ 3429000 h 6438900"/>
              <a:gd name="connsiteX8" fmla="*/ 3100044 w 3102432"/>
              <a:gd name="connsiteY8" fmla="*/ 4076700 h 6438900"/>
              <a:gd name="connsiteX9" fmla="*/ 3074644 w 3102432"/>
              <a:gd name="connsiteY9" fmla="*/ 6438900 h 6438900"/>
              <a:gd name="connsiteX0" fmla="*/ 3036544 w 3102432"/>
              <a:gd name="connsiteY0" fmla="*/ 0 h 6438900"/>
              <a:gd name="connsiteX1" fmla="*/ 3049244 w 3102432"/>
              <a:gd name="connsiteY1" fmla="*/ 1231900 h 6438900"/>
              <a:gd name="connsiteX2" fmla="*/ 2566644 w 3102432"/>
              <a:gd name="connsiteY2" fmla="*/ 1803400 h 6438900"/>
              <a:gd name="connsiteX3" fmla="*/ 737844 w 3102432"/>
              <a:gd name="connsiteY3" fmla="*/ 1790700 h 6438900"/>
              <a:gd name="connsiteX4" fmla="*/ 1244 w 3102432"/>
              <a:gd name="connsiteY4" fmla="*/ 2298700 h 6438900"/>
              <a:gd name="connsiteX5" fmla="*/ 4419 w 3102432"/>
              <a:gd name="connsiteY5" fmla="*/ 2979500 h 6438900"/>
              <a:gd name="connsiteX6" fmla="*/ 687044 w 3102432"/>
              <a:gd name="connsiteY6" fmla="*/ 3429000 h 6438900"/>
              <a:gd name="connsiteX7" fmla="*/ 2465044 w 3102432"/>
              <a:gd name="connsiteY7" fmla="*/ 3429000 h 6438900"/>
              <a:gd name="connsiteX8" fmla="*/ 3100044 w 3102432"/>
              <a:gd name="connsiteY8" fmla="*/ 4076700 h 6438900"/>
              <a:gd name="connsiteX9" fmla="*/ 3074644 w 3102432"/>
              <a:gd name="connsiteY9" fmla="*/ 6438900 h 6438900"/>
              <a:gd name="connsiteX0" fmla="*/ 3049244 w 3102432"/>
              <a:gd name="connsiteY0" fmla="*/ 0 h 5207000"/>
              <a:gd name="connsiteX1" fmla="*/ 2566644 w 3102432"/>
              <a:gd name="connsiteY1" fmla="*/ 571500 h 5207000"/>
              <a:gd name="connsiteX2" fmla="*/ 737844 w 3102432"/>
              <a:gd name="connsiteY2" fmla="*/ 558800 h 5207000"/>
              <a:gd name="connsiteX3" fmla="*/ 1244 w 3102432"/>
              <a:gd name="connsiteY3" fmla="*/ 1066800 h 5207000"/>
              <a:gd name="connsiteX4" fmla="*/ 4419 w 3102432"/>
              <a:gd name="connsiteY4" fmla="*/ 1747600 h 5207000"/>
              <a:gd name="connsiteX5" fmla="*/ 687044 w 3102432"/>
              <a:gd name="connsiteY5" fmla="*/ 2197100 h 5207000"/>
              <a:gd name="connsiteX6" fmla="*/ 2465044 w 3102432"/>
              <a:gd name="connsiteY6" fmla="*/ 2197100 h 5207000"/>
              <a:gd name="connsiteX7" fmla="*/ 3100044 w 3102432"/>
              <a:gd name="connsiteY7" fmla="*/ 2844800 h 5207000"/>
              <a:gd name="connsiteX8" fmla="*/ 3074644 w 3102432"/>
              <a:gd name="connsiteY8" fmla="*/ 5207000 h 5207000"/>
              <a:gd name="connsiteX0" fmla="*/ 2566644 w 3102432"/>
              <a:gd name="connsiteY0" fmla="*/ 12927 h 4648427"/>
              <a:gd name="connsiteX1" fmla="*/ 737844 w 3102432"/>
              <a:gd name="connsiteY1" fmla="*/ 227 h 4648427"/>
              <a:gd name="connsiteX2" fmla="*/ 1244 w 3102432"/>
              <a:gd name="connsiteY2" fmla="*/ 508227 h 4648427"/>
              <a:gd name="connsiteX3" fmla="*/ 4419 w 3102432"/>
              <a:gd name="connsiteY3" fmla="*/ 1189027 h 4648427"/>
              <a:gd name="connsiteX4" fmla="*/ 687044 w 3102432"/>
              <a:gd name="connsiteY4" fmla="*/ 1638527 h 4648427"/>
              <a:gd name="connsiteX5" fmla="*/ 2465044 w 3102432"/>
              <a:gd name="connsiteY5" fmla="*/ 1638527 h 4648427"/>
              <a:gd name="connsiteX6" fmla="*/ 3100044 w 3102432"/>
              <a:gd name="connsiteY6" fmla="*/ 2286227 h 4648427"/>
              <a:gd name="connsiteX7" fmla="*/ 3074644 w 3102432"/>
              <a:gd name="connsiteY7" fmla="*/ 4648427 h 4648427"/>
              <a:gd name="connsiteX0" fmla="*/ 737844 w 3102432"/>
              <a:gd name="connsiteY0" fmla="*/ 227 h 4648427"/>
              <a:gd name="connsiteX1" fmla="*/ 1244 w 3102432"/>
              <a:gd name="connsiteY1" fmla="*/ 508227 h 4648427"/>
              <a:gd name="connsiteX2" fmla="*/ 4419 w 3102432"/>
              <a:gd name="connsiteY2" fmla="*/ 1189027 h 4648427"/>
              <a:gd name="connsiteX3" fmla="*/ 687044 w 3102432"/>
              <a:gd name="connsiteY3" fmla="*/ 1638527 h 4648427"/>
              <a:gd name="connsiteX4" fmla="*/ 2465044 w 3102432"/>
              <a:gd name="connsiteY4" fmla="*/ 1638527 h 4648427"/>
              <a:gd name="connsiteX5" fmla="*/ 3100044 w 3102432"/>
              <a:gd name="connsiteY5" fmla="*/ 2286227 h 4648427"/>
              <a:gd name="connsiteX6" fmla="*/ 3074644 w 3102432"/>
              <a:gd name="connsiteY6" fmla="*/ 4648427 h 4648427"/>
              <a:gd name="connsiteX0" fmla="*/ 1244 w 3102432"/>
              <a:gd name="connsiteY0" fmla="*/ 0 h 4140200"/>
              <a:gd name="connsiteX1" fmla="*/ 4419 w 3102432"/>
              <a:gd name="connsiteY1" fmla="*/ 680800 h 4140200"/>
              <a:gd name="connsiteX2" fmla="*/ 687044 w 3102432"/>
              <a:gd name="connsiteY2" fmla="*/ 1130300 h 4140200"/>
              <a:gd name="connsiteX3" fmla="*/ 2465044 w 3102432"/>
              <a:gd name="connsiteY3" fmla="*/ 1130300 h 4140200"/>
              <a:gd name="connsiteX4" fmla="*/ 3100044 w 3102432"/>
              <a:gd name="connsiteY4" fmla="*/ 1778000 h 4140200"/>
              <a:gd name="connsiteX5" fmla="*/ 3074644 w 3102432"/>
              <a:gd name="connsiteY5" fmla="*/ 4140200 h 4140200"/>
              <a:gd name="connsiteX0" fmla="*/ 34 w 3098047"/>
              <a:gd name="connsiteY0" fmla="*/ 0 h 3459400"/>
              <a:gd name="connsiteX1" fmla="*/ 682659 w 3098047"/>
              <a:gd name="connsiteY1" fmla="*/ 449500 h 3459400"/>
              <a:gd name="connsiteX2" fmla="*/ 2460659 w 3098047"/>
              <a:gd name="connsiteY2" fmla="*/ 449500 h 3459400"/>
              <a:gd name="connsiteX3" fmla="*/ 3095659 w 3098047"/>
              <a:gd name="connsiteY3" fmla="*/ 1097200 h 3459400"/>
              <a:gd name="connsiteX4" fmla="*/ 3070259 w 3098047"/>
              <a:gd name="connsiteY4" fmla="*/ 3459400 h 3459400"/>
              <a:gd name="connsiteX0" fmla="*/ 0 w 2415388"/>
              <a:gd name="connsiteY0" fmla="*/ 0 h 3009900"/>
              <a:gd name="connsiteX1" fmla="*/ 1778000 w 2415388"/>
              <a:gd name="connsiteY1" fmla="*/ 0 h 3009900"/>
              <a:gd name="connsiteX2" fmla="*/ 2413000 w 2415388"/>
              <a:gd name="connsiteY2" fmla="*/ 647700 h 3009900"/>
              <a:gd name="connsiteX3" fmla="*/ 2387600 w 2415388"/>
              <a:gd name="connsiteY3" fmla="*/ 3009900 h 3009900"/>
              <a:gd name="connsiteX0" fmla="*/ 0 w 2436463"/>
              <a:gd name="connsiteY0" fmla="*/ 0 h 3019184"/>
              <a:gd name="connsiteX1" fmla="*/ 1778000 w 2436463"/>
              <a:gd name="connsiteY1" fmla="*/ 0 h 3019184"/>
              <a:gd name="connsiteX2" fmla="*/ 2413000 w 2436463"/>
              <a:gd name="connsiteY2" fmla="*/ 647700 h 3019184"/>
              <a:gd name="connsiteX3" fmla="*/ 2436463 w 2436463"/>
              <a:gd name="connsiteY3" fmla="*/ 3019184 h 3019184"/>
              <a:gd name="connsiteX0" fmla="*/ 0 w 2415388"/>
              <a:gd name="connsiteY0" fmla="*/ 0 h 3019184"/>
              <a:gd name="connsiteX1" fmla="*/ 1778000 w 2415388"/>
              <a:gd name="connsiteY1" fmla="*/ 0 h 3019184"/>
              <a:gd name="connsiteX2" fmla="*/ 2413000 w 2415388"/>
              <a:gd name="connsiteY2" fmla="*/ 647700 h 3019184"/>
              <a:gd name="connsiteX3" fmla="*/ 2377830 w 2415388"/>
              <a:gd name="connsiteY3" fmla="*/ 3019184 h 3019184"/>
              <a:gd name="connsiteX0" fmla="*/ 0 w 2416919"/>
              <a:gd name="connsiteY0" fmla="*/ 0 h 3019184"/>
              <a:gd name="connsiteX1" fmla="*/ 1778000 w 2416919"/>
              <a:gd name="connsiteY1" fmla="*/ 0 h 3019184"/>
              <a:gd name="connsiteX2" fmla="*/ 2413000 w 2416919"/>
              <a:gd name="connsiteY2" fmla="*/ 647700 h 3019184"/>
              <a:gd name="connsiteX3" fmla="*/ 2416919 w 2416919"/>
              <a:gd name="connsiteY3" fmla="*/ 3019184 h 3019184"/>
              <a:gd name="connsiteX0" fmla="*/ 0 w 2415388"/>
              <a:gd name="connsiteY0" fmla="*/ 0 h 3028468"/>
              <a:gd name="connsiteX1" fmla="*/ 1778000 w 2415388"/>
              <a:gd name="connsiteY1" fmla="*/ 0 h 3028468"/>
              <a:gd name="connsiteX2" fmla="*/ 2413000 w 2415388"/>
              <a:gd name="connsiteY2" fmla="*/ 647700 h 3028468"/>
              <a:gd name="connsiteX3" fmla="*/ 2397376 w 2415388"/>
              <a:gd name="connsiteY3" fmla="*/ 3028468 h 3028468"/>
              <a:gd name="connsiteX0" fmla="*/ 0 w 2416923"/>
              <a:gd name="connsiteY0" fmla="*/ 0 h 2982046"/>
              <a:gd name="connsiteX1" fmla="*/ 1778000 w 2416923"/>
              <a:gd name="connsiteY1" fmla="*/ 0 h 2982046"/>
              <a:gd name="connsiteX2" fmla="*/ 2413000 w 2416923"/>
              <a:gd name="connsiteY2" fmla="*/ 647700 h 2982046"/>
              <a:gd name="connsiteX3" fmla="*/ 2416923 w 2416923"/>
              <a:gd name="connsiteY3" fmla="*/ 2982046 h 2982046"/>
              <a:gd name="connsiteX0" fmla="*/ 0 w 2424963"/>
              <a:gd name="connsiteY0" fmla="*/ 0 h 2982046"/>
              <a:gd name="connsiteX1" fmla="*/ 1778000 w 2424963"/>
              <a:gd name="connsiteY1" fmla="*/ 0 h 2982046"/>
              <a:gd name="connsiteX2" fmla="*/ 2422773 w 2424963"/>
              <a:gd name="connsiteY2" fmla="*/ 647700 h 2982046"/>
              <a:gd name="connsiteX3" fmla="*/ 2416923 w 2424963"/>
              <a:gd name="connsiteY3" fmla="*/ 2982046 h 2982046"/>
              <a:gd name="connsiteX0" fmla="*/ 0 w 2422910"/>
              <a:gd name="connsiteY0" fmla="*/ 0 h 2982046"/>
              <a:gd name="connsiteX1" fmla="*/ 1778000 w 2422910"/>
              <a:gd name="connsiteY1" fmla="*/ 0 h 2982046"/>
              <a:gd name="connsiteX2" fmla="*/ 2422773 w 2422910"/>
              <a:gd name="connsiteY2" fmla="*/ 647700 h 2982046"/>
              <a:gd name="connsiteX3" fmla="*/ 2416923 w 2422910"/>
              <a:gd name="connsiteY3" fmla="*/ 2982046 h 2982046"/>
              <a:gd name="connsiteX0" fmla="*/ 0 w 2422773"/>
              <a:gd name="connsiteY0" fmla="*/ 0 h 2982046"/>
              <a:gd name="connsiteX1" fmla="*/ 1778000 w 2422773"/>
              <a:gd name="connsiteY1" fmla="*/ 0 h 2982046"/>
              <a:gd name="connsiteX2" fmla="*/ 2422773 w 2422773"/>
              <a:gd name="connsiteY2" fmla="*/ 647700 h 2982046"/>
              <a:gd name="connsiteX3" fmla="*/ 2416923 w 2422773"/>
              <a:gd name="connsiteY3" fmla="*/ 2982046 h 2982046"/>
              <a:gd name="connsiteX0" fmla="*/ 0 w 2422773"/>
              <a:gd name="connsiteY0" fmla="*/ 0 h 2917054"/>
              <a:gd name="connsiteX1" fmla="*/ 1778000 w 2422773"/>
              <a:gd name="connsiteY1" fmla="*/ 0 h 2917054"/>
              <a:gd name="connsiteX2" fmla="*/ 2422773 w 2422773"/>
              <a:gd name="connsiteY2" fmla="*/ 647700 h 2917054"/>
              <a:gd name="connsiteX3" fmla="*/ 2416923 w 2422773"/>
              <a:gd name="connsiteY3" fmla="*/ 2917054 h 2917054"/>
              <a:gd name="connsiteX0" fmla="*/ 0 w 2422773"/>
              <a:gd name="connsiteY0" fmla="*/ 0 h 2917054"/>
              <a:gd name="connsiteX1" fmla="*/ 1778000 w 2422773"/>
              <a:gd name="connsiteY1" fmla="*/ 0 h 2917054"/>
              <a:gd name="connsiteX2" fmla="*/ 2422773 w 2422773"/>
              <a:gd name="connsiteY2" fmla="*/ 647700 h 2917054"/>
              <a:gd name="connsiteX3" fmla="*/ 2416923 w 2422773"/>
              <a:gd name="connsiteY3" fmla="*/ 2917054 h 2917054"/>
              <a:gd name="connsiteX0" fmla="*/ 0 w 2438850"/>
              <a:gd name="connsiteY0" fmla="*/ 152 h 2917206"/>
              <a:gd name="connsiteX1" fmla="*/ 1778000 w 2438850"/>
              <a:gd name="connsiteY1" fmla="*/ 152 h 2917206"/>
              <a:gd name="connsiteX2" fmla="*/ 2422773 w 2438850"/>
              <a:gd name="connsiteY2" fmla="*/ 647852 h 2917206"/>
              <a:gd name="connsiteX3" fmla="*/ 2416923 w 2438850"/>
              <a:gd name="connsiteY3" fmla="*/ 2917206 h 2917206"/>
              <a:gd name="connsiteX0" fmla="*/ 0 w 2424402"/>
              <a:gd name="connsiteY0" fmla="*/ 152 h 2917206"/>
              <a:gd name="connsiteX1" fmla="*/ 1778000 w 2424402"/>
              <a:gd name="connsiteY1" fmla="*/ 152 h 2917206"/>
              <a:gd name="connsiteX2" fmla="*/ 2422773 w 2424402"/>
              <a:gd name="connsiteY2" fmla="*/ 647852 h 2917206"/>
              <a:gd name="connsiteX3" fmla="*/ 2416923 w 2424402"/>
              <a:gd name="connsiteY3" fmla="*/ 2917206 h 291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402" h="2917206">
                <a:moveTo>
                  <a:pt x="0" y="152"/>
                </a:moveTo>
                <a:lnTo>
                  <a:pt x="1778000" y="152"/>
                </a:lnTo>
                <a:cubicBezTo>
                  <a:pt x="2541649" y="-7557"/>
                  <a:pt x="2410392" y="278616"/>
                  <a:pt x="2422773" y="647852"/>
                </a:cubicBezTo>
                <a:cubicBezTo>
                  <a:pt x="2414308" y="1326933"/>
                  <a:pt x="2415617" y="2525945"/>
                  <a:pt x="2416923" y="2917206"/>
                </a:cubicBezTo>
              </a:path>
            </a:pathLst>
          </a:custGeom>
          <a:noFill/>
          <a:ln w="12700" cap="flat" cmpd="sng" algn="ctr">
            <a:solidFill>
              <a:srgbClr val="00B0F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defTabSz="914093">
              <a:defRPr/>
            </a:pPr>
            <a:endParaRPr lang="en-US" sz="700" kern="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238935" y="2229171"/>
            <a:ext cx="1284922" cy="1529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r>
              <a:rPr lang="en-US" sz="900" spc="-100" dirty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cs typeface="Arial" charset="0"/>
              </a:rPr>
              <a:t>Physical Device</a:t>
            </a:r>
          </a:p>
        </p:txBody>
      </p:sp>
      <p:sp>
        <p:nvSpPr>
          <p:cNvPr id="4" name="Freeform 4"/>
          <p:cNvSpPr/>
          <p:nvPr/>
        </p:nvSpPr>
        <p:spPr>
          <a:xfrm>
            <a:off x="1268111" y="2260259"/>
            <a:ext cx="1226568" cy="308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8619" tIns="158619" rIns="158619" bIns="158619" numCol="1" spcCol="1270" anchor="ctr" anchorCtr="0">
            <a:noAutofit/>
          </a:bodyPr>
          <a:lstStyle/>
          <a:p>
            <a:pPr defTabSz="15552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dirty="0">
                <a:latin typeface="+mj-lt"/>
              </a:rPr>
              <a:t>ISS Agent/ Gateway</a:t>
            </a:r>
          </a:p>
        </p:txBody>
      </p:sp>
      <p:sp>
        <p:nvSpPr>
          <p:cNvPr id="5" name="Freeform 5"/>
          <p:cNvSpPr/>
          <p:nvPr/>
        </p:nvSpPr>
        <p:spPr>
          <a:xfrm>
            <a:off x="1268111" y="2585501"/>
            <a:ext cx="1226568" cy="308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574" tIns="139574" rIns="139574" bIns="139574" numCol="1" spcCol="1270" anchor="ctr" anchorCtr="0">
            <a:noAutofit/>
          </a:bodyPr>
          <a:lstStyle/>
          <a:p>
            <a:pPr defTabSz="1333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dirty="0"/>
              <a:t>Device Application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1268111" y="2910744"/>
            <a:ext cx="1226568" cy="308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293" tIns="105293" rIns="105293" bIns="105293" numCol="1" spcCol="1270" anchor="ctr" anchorCtr="0">
            <a:noAutofit/>
          </a:bodyPr>
          <a:lstStyle/>
          <a:p>
            <a:pPr defTabSz="93317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dirty="0"/>
              <a:t>Data Provider</a:t>
            </a:r>
          </a:p>
        </p:txBody>
      </p:sp>
      <p:sp>
        <p:nvSpPr>
          <p:cNvPr id="7" name="Freeform 8"/>
          <p:cNvSpPr/>
          <p:nvPr/>
        </p:nvSpPr>
        <p:spPr>
          <a:xfrm>
            <a:off x="1268111" y="3235987"/>
            <a:ext cx="1226568" cy="308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675" tIns="97675" rIns="97675" bIns="97675" numCol="1" spcCol="1270" anchor="ctr" anchorCtr="0">
            <a:noAutofit/>
          </a:bodyPr>
          <a:lstStyle/>
          <a:p>
            <a:pPr defTabSz="8442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dirty="0">
                <a:solidFill>
                  <a:schemeClr val="bg1"/>
                </a:solidFill>
              </a:rPr>
              <a:t>Azure Service Bus Agent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1191" y="3429152"/>
            <a:ext cx="577126" cy="36923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800" spc="-38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LAN, WAN, Mobile SSL Connection</a:t>
            </a:r>
          </a:p>
        </p:txBody>
      </p:sp>
      <p:sp>
        <p:nvSpPr>
          <p:cNvPr id="9" name="Frame 5"/>
          <p:cNvSpPr/>
          <p:nvPr/>
        </p:nvSpPr>
        <p:spPr bwMode="auto">
          <a:xfrm>
            <a:off x="263179" y="2104836"/>
            <a:ext cx="298080" cy="297562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23625" y="642938"/>
                </a:moveTo>
                <a:lnTo>
                  <a:pt x="500064" y="720805"/>
                </a:lnTo>
                <a:lnTo>
                  <a:pt x="500064" y="770811"/>
                </a:lnTo>
                <a:lnTo>
                  <a:pt x="423625" y="770811"/>
                </a:lnTo>
                <a:close/>
                <a:moveTo>
                  <a:pt x="651511" y="598647"/>
                </a:moveTo>
                <a:lnTo>
                  <a:pt x="656512" y="599361"/>
                </a:lnTo>
                <a:lnTo>
                  <a:pt x="660798" y="600076"/>
                </a:lnTo>
                <a:lnTo>
                  <a:pt x="664370" y="602219"/>
                </a:lnTo>
                <a:lnTo>
                  <a:pt x="667942" y="605076"/>
                </a:lnTo>
                <a:lnTo>
                  <a:pt x="671514" y="608648"/>
                </a:lnTo>
                <a:lnTo>
                  <a:pt x="673657" y="612935"/>
                </a:lnTo>
                <a:lnTo>
                  <a:pt x="675086" y="617221"/>
                </a:lnTo>
                <a:lnTo>
                  <a:pt x="675800" y="622221"/>
                </a:lnTo>
                <a:lnTo>
                  <a:pt x="675086" y="627222"/>
                </a:lnTo>
                <a:lnTo>
                  <a:pt x="673657" y="631508"/>
                </a:lnTo>
                <a:lnTo>
                  <a:pt x="671514" y="635080"/>
                </a:lnTo>
                <a:lnTo>
                  <a:pt x="667942" y="638652"/>
                </a:lnTo>
                <a:lnTo>
                  <a:pt x="664370" y="642224"/>
                </a:lnTo>
                <a:lnTo>
                  <a:pt x="660798" y="644367"/>
                </a:lnTo>
                <a:lnTo>
                  <a:pt x="656512" y="645796"/>
                </a:lnTo>
                <a:lnTo>
                  <a:pt x="651511" y="646510"/>
                </a:lnTo>
                <a:lnTo>
                  <a:pt x="646510" y="645796"/>
                </a:lnTo>
                <a:lnTo>
                  <a:pt x="642224" y="644367"/>
                </a:lnTo>
                <a:lnTo>
                  <a:pt x="637937" y="642224"/>
                </a:lnTo>
                <a:lnTo>
                  <a:pt x="634365" y="638652"/>
                </a:lnTo>
                <a:lnTo>
                  <a:pt x="631508" y="635080"/>
                </a:lnTo>
                <a:lnTo>
                  <a:pt x="629365" y="631508"/>
                </a:lnTo>
                <a:lnTo>
                  <a:pt x="628650" y="627222"/>
                </a:lnTo>
                <a:lnTo>
                  <a:pt x="627936" y="622221"/>
                </a:lnTo>
                <a:lnTo>
                  <a:pt x="628650" y="617221"/>
                </a:lnTo>
                <a:lnTo>
                  <a:pt x="629365" y="612935"/>
                </a:lnTo>
                <a:lnTo>
                  <a:pt x="631508" y="608648"/>
                </a:lnTo>
                <a:lnTo>
                  <a:pt x="634365" y="605076"/>
                </a:lnTo>
                <a:lnTo>
                  <a:pt x="637937" y="602219"/>
                </a:lnTo>
                <a:lnTo>
                  <a:pt x="642224" y="600076"/>
                </a:lnTo>
                <a:lnTo>
                  <a:pt x="646510" y="599361"/>
                </a:lnTo>
                <a:close/>
                <a:moveTo>
                  <a:pt x="224314" y="447914"/>
                </a:moveTo>
                <a:lnTo>
                  <a:pt x="373619" y="600076"/>
                </a:lnTo>
                <a:lnTo>
                  <a:pt x="373619" y="770812"/>
                </a:lnTo>
                <a:lnTo>
                  <a:pt x="294323" y="770812"/>
                </a:lnTo>
                <a:lnTo>
                  <a:pt x="294323" y="568644"/>
                </a:lnTo>
                <a:lnTo>
                  <a:pt x="240030" y="568644"/>
                </a:lnTo>
                <a:lnTo>
                  <a:pt x="240030" y="768669"/>
                </a:lnTo>
                <a:lnTo>
                  <a:pt x="142161" y="769383"/>
                </a:lnTo>
                <a:lnTo>
                  <a:pt x="142161" y="696517"/>
                </a:lnTo>
                <a:lnTo>
                  <a:pt x="184309" y="696517"/>
                </a:lnTo>
                <a:lnTo>
                  <a:pt x="184309" y="642939"/>
                </a:lnTo>
                <a:lnTo>
                  <a:pt x="142161" y="642939"/>
                </a:lnTo>
                <a:lnTo>
                  <a:pt x="142161" y="565072"/>
                </a:lnTo>
                <a:lnTo>
                  <a:pt x="182166" y="565072"/>
                </a:lnTo>
                <a:lnTo>
                  <a:pt x="182166" y="518637"/>
                </a:lnTo>
                <a:lnTo>
                  <a:pt x="142161" y="518637"/>
                </a:lnTo>
                <a:lnTo>
                  <a:pt x="142161" y="448629"/>
                </a:lnTo>
                <a:close/>
                <a:moveTo>
                  <a:pt x="272891" y="250746"/>
                </a:moveTo>
                <a:lnTo>
                  <a:pt x="278606" y="251461"/>
                </a:lnTo>
                <a:lnTo>
                  <a:pt x="282892" y="252889"/>
                </a:lnTo>
                <a:lnTo>
                  <a:pt x="286464" y="255032"/>
                </a:lnTo>
                <a:lnTo>
                  <a:pt x="290036" y="257890"/>
                </a:lnTo>
                <a:lnTo>
                  <a:pt x="292894" y="261462"/>
                </a:lnTo>
                <a:lnTo>
                  <a:pt x="295037" y="265034"/>
                </a:lnTo>
                <a:lnTo>
                  <a:pt x="296466" y="269320"/>
                </a:lnTo>
                <a:lnTo>
                  <a:pt x="297180" y="275035"/>
                </a:lnTo>
                <a:lnTo>
                  <a:pt x="296466" y="280036"/>
                </a:lnTo>
                <a:lnTo>
                  <a:pt x="295037" y="284322"/>
                </a:lnTo>
                <a:lnTo>
                  <a:pt x="292894" y="287894"/>
                </a:lnTo>
                <a:lnTo>
                  <a:pt x="290036" y="291466"/>
                </a:lnTo>
                <a:lnTo>
                  <a:pt x="286464" y="294323"/>
                </a:lnTo>
                <a:lnTo>
                  <a:pt x="282892" y="296466"/>
                </a:lnTo>
                <a:lnTo>
                  <a:pt x="278606" y="297181"/>
                </a:lnTo>
                <a:lnTo>
                  <a:pt x="272891" y="297895"/>
                </a:lnTo>
                <a:lnTo>
                  <a:pt x="267890" y="297181"/>
                </a:lnTo>
                <a:lnTo>
                  <a:pt x="263604" y="296466"/>
                </a:lnTo>
                <a:lnTo>
                  <a:pt x="260032" y="294323"/>
                </a:lnTo>
                <a:lnTo>
                  <a:pt x="256460" y="291466"/>
                </a:lnTo>
                <a:lnTo>
                  <a:pt x="253603" y="287894"/>
                </a:lnTo>
                <a:lnTo>
                  <a:pt x="251459" y="284322"/>
                </a:lnTo>
                <a:lnTo>
                  <a:pt x="250031" y="280036"/>
                </a:lnTo>
                <a:lnTo>
                  <a:pt x="249316" y="275035"/>
                </a:lnTo>
                <a:lnTo>
                  <a:pt x="250031" y="269320"/>
                </a:lnTo>
                <a:lnTo>
                  <a:pt x="251459" y="265034"/>
                </a:lnTo>
                <a:lnTo>
                  <a:pt x="253603" y="261462"/>
                </a:lnTo>
                <a:lnTo>
                  <a:pt x="256460" y="257890"/>
                </a:lnTo>
                <a:lnTo>
                  <a:pt x="260032" y="255032"/>
                </a:lnTo>
                <a:lnTo>
                  <a:pt x="263604" y="252889"/>
                </a:lnTo>
                <a:lnTo>
                  <a:pt x="267890" y="251461"/>
                </a:lnTo>
                <a:close/>
                <a:moveTo>
                  <a:pt x="722947" y="147876"/>
                </a:moveTo>
                <a:lnTo>
                  <a:pt x="770811" y="147876"/>
                </a:lnTo>
                <a:lnTo>
                  <a:pt x="770811" y="227171"/>
                </a:lnTo>
                <a:lnTo>
                  <a:pt x="722947" y="227171"/>
                </a:lnTo>
                <a:close/>
                <a:moveTo>
                  <a:pt x="554355" y="143589"/>
                </a:moveTo>
                <a:lnTo>
                  <a:pt x="672227" y="143589"/>
                </a:lnTo>
                <a:lnTo>
                  <a:pt x="672941" y="281464"/>
                </a:lnTo>
                <a:lnTo>
                  <a:pt x="772239" y="281464"/>
                </a:lnTo>
                <a:lnTo>
                  <a:pt x="772239" y="358616"/>
                </a:lnTo>
                <a:lnTo>
                  <a:pt x="722947" y="358616"/>
                </a:lnTo>
                <a:lnTo>
                  <a:pt x="722947" y="410051"/>
                </a:lnTo>
                <a:lnTo>
                  <a:pt x="772239" y="410051"/>
                </a:lnTo>
                <a:lnTo>
                  <a:pt x="772239" y="485775"/>
                </a:lnTo>
                <a:lnTo>
                  <a:pt x="722947" y="485775"/>
                </a:lnTo>
                <a:lnTo>
                  <a:pt x="722947" y="537210"/>
                </a:lnTo>
                <a:lnTo>
                  <a:pt x="772239" y="537210"/>
                </a:lnTo>
                <a:lnTo>
                  <a:pt x="772239" y="770811"/>
                </a:lnTo>
                <a:lnTo>
                  <a:pt x="677942" y="770811"/>
                </a:lnTo>
                <a:lnTo>
                  <a:pt x="677942" y="699374"/>
                </a:lnTo>
                <a:lnTo>
                  <a:pt x="682228" y="697945"/>
                </a:lnTo>
                <a:lnTo>
                  <a:pt x="686514" y="696516"/>
                </a:lnTo>
                <a:lnTo>
                  <a:pt x="690086" y="694373"/>
                </a:lnTo>
                <a:lnTo>
                  <a:pt x="694372" y="692230"/>
                </a:lnTo>
                <a:lnTo>
                  <a:pt x="697944" y="689372"/>
                </a:lnTo>
                <a:lnTo>
                  <a:pt x="702230" y="686515"/>
                </a:lnTo>
                <a:lnTo>
                  <a:pt x="705802" y="683657"/>
                </a:lnTo>
                <a:lnTo>
                  <a:pt x="709374" y="680800"/>
                </a:lnTo>
                <a:lnTo>
                  <a:pt x="714375" y="675085"/>
                </a:lnTo>
                <a:lnTo>
                  <a:pt x="719375" y="667941"/>
                </a:lnTo>
                <a:lnTo>
                  <a:pt x="722947" y="661512"/>
                </a:lnTo>
                <a:lnTo>
                  <a:pt x="726519" y="654368"/>
                </a:lnTo>
                <a:lnTo>
                  <a:pt x="728662" y="647938"/>
                </a:lnTo>
                <a:lnTo>
                  <a:pt x="730805" y="639366"/>
                </a:lnTo>
                <a:lnTo>
                  <a:pt x="732234" y="632222"/>
                </a:lnTo>
                <a:lnTo>
                  <a:pt x="732948" y="624364"/>
                </a:lnTo>
                <a:lnTo>
                  <a:pt x="732234" y="616506"/>
                </a:lnTo>
                <a:lnTo>
                  <a:pt x="730805" y="608648"/>
                </a:lnTo>
                <a:lnTo>
                  <a:pt x="728662" y="600790"/>
                </a:lnTo>
                <a:lnTo>
                  <a:pt x="726519" y="593646"/>
                </a:lnTo>
                <a:lnTo>
                  <a:pt x="722947" y="586502"/>
                </a:lnTo>
                <a:lnTo>
                  <a:pt x="719375" y="580073"/>
                </a:lnTo>
                <a:lnTo>
                  <a:pt x="714375" y="572929"/>
                </a:lnTo>
                <a:lnTo>
                  <a:pt x="709374" y="567214"/>
                </a:lnTo>
                <a:lnTo>
                  <a:pt x="705802" y="563642"/>
                </a:lnTo>
                <a:lnTo>
                  <a:pt x="702230" y="560785"/>
                </a:lnTo>
                <a:lnTo>
                  <a:pt x="697230" y="557927"/>
                </a:lnTo>
                <a:lnTo>
                  <a:pt x="693658" y="555070"/>
                </a:lnTo>
                <a:lnTo>
                  <a:pt x="689372" y="552927"/>
                </a:lnTo>
                <a:lnTo>
                  <a:pt x="685085" y="550783"/>
                </a:lnTo>
                <a:lnTo>
                  <a:pt x="680085" y="549355"/>
                </a:lnTo>
                <a:lnTo>
                  <a:pt x="675799" y="547211"/>
                </a:lnTo>
                <a:lnTo>
                  <a:pt x="675084" y="464344"/>
                </a:lnTo>
                <a:lnTo>
                  <a:pt x="554355" y="345757"/>
                </a:lnTo>
                <a:close/>
                <a:moveTo>
                  <a:pt x="507920" y="143589"/>
                </a:moveTo>
                <a:lnTo>
                  <a:pt x="507920" y="305752"/>
                </a:lnTo>
                <a:lnTo>
                  <a:pt x="420766" y="218598"/>
                </a:lnTo>
                <a:lnTo>
                  <a:pt x="420766" y="144303"/>
                </a:lnTo>
                <a:close/>
                <a:moveTo>
                  <a:pt x="371476" y="143589"/>
                </a:moveTo>
                <a:lnTo>
                  <a:pt x="371476" y="231457"/>
                </a:lnTo>
                <a:lnTo>
                  <a:pt x="634366" y="497205"/>
                </a:lnTo>
                <a:lnTo>
                  <a:pt x="634366" y="547211"/>
                </a:lnTo>
                <a:lnTo>
                  <a:pt x="622221" y="551498"/>
                </a:lnTo>
                <a:lnTo>
                  <a:pt x="610791" y="557213"/>
                </a:lnTo>
                <a:lnTo>
                  <a:pt x="600076" y="565071"/>
                </a:lnTo>
                <a:lnTo>
                  <a:pt x="591503" y="574358"/>
                </a:lnTo>
                <a:lnTo>
                  <a:pt x="584360" y="585788"/>
                </a:lnTo>
                <a:lnTo>
                  <a:pt x="577930" y="597218"/>
                </a:lnTo>
                <a:lnTo>
                  <a:pt x="575073" y="610791"/>
                </a:lnTo>
                <a:lnTo>
                  <a:pt x="573644" y="624364"/>
                </a:lnTo>
                <a:lnTo>
                  <a:pt x="574358" y="632222"/>
                </a:lnTo>
                <a:lnTo>
                  <a:pt x="575073" y="639366"/>
                </a:lnTo>
                <a:lnTo>
                  <a:pt x="577216" y="647938"/>
                </a:lnTo>
                <a:lnTo>
                  <a:pt x="580073" y="654368"/>
                </a:lnTo>
                <a:lnTo>
                  <a:pt x="582931" y="661512"/>
                </a:lnTo>
                <a:lnTo>
                  <a:pt x="587217" y="667941"/>
                </a:lnTo>
                <a:lnTo>
                  <a:pt x="591503" y="675085"/>
                </a:lnTo>
                <a:lnTo>
                  <a:pt x="596504" y="680800"/>
                </a:lnTo>
                <a:lnTo>
                  <a:pt x="600790" y="684372"/>
                </a:lnTo>
                <a:lnTo>
                  <a:pt x="605076" y="687944"/>
                </a:lnTo>
                <a:lnTo>
                  <a:pt x="609363" y="691515"/>
                </a:lnTo>
                <a:lnTo>
                  <a:pt x="615078" y="694373"/>
                </a:lnTo>
                <a:lnTo>
                  <a:pt x="620078" y="697230"/>
                </a:lnTo>
                <a:lnTo>
                  <a:pt x="625793" y="699374"/>
                </a:lnTo>
                <a:lnTo>
                  <a:pt x="630794" y="700802"/>
                </a:lnTo>
                <a:lnTo>
                  <a:pt x="636509" y="702945"/>
                </a:lnTo>
                <a:lnTo>
                  <a:pt x="636509" y="770811"/>
                </a:lnTo>
                <a:lnTo>
                  <a:pt x="551498" y="770811"/>
                </a:lnTo>
                <a:lnTo>
                  <a:pt x="551498" y="705089"/>
                </a:lnTo>
                <a:lnTo>
                  <a:pt x="240745" y="396478"/>
                </a:lnTo>
                <a:lnTo>
                  <a:pt x="142161" y="396478"/>
                </a:lnTo>
                <a:lnTo>
                  <a:pt x="142161" y="144303"/>
                </a:lnTo>
                <a:lnTo>
                  <a:pt x="247174" y="144303"/>
                </a:lnTo>
                <a:lnTo>
                  <a:pt x="247174" y="200739"/>
                </a:lnTo>
                <a:lnTo>
                  <a:pt x="236458" y="205025"/>
                </a:lnTo>
                <a:lnTo>
                  <a:pt x="227171" y="212169"/>
                </a:lnTo>
                <a:lnTo>
                  <a:pt x="218599" y="220027"/>
                </a:lnTo>
                <a:lnTo>
                  <a:pt x="210741" y="228600"/>
                </a:lnTo>
                <a:lnTo>
                  <a:pt x="204311" y="239315"/>
                </a:lnTo>
                <a:lnTo>
                  <a:pt x="199311" y="251460"/>
                </a:lnTo>
                <a:lnTo>
                  <a:pt x="196453" y="263604"/>
                </a:lnTo>
                <a:lnTo>
                  <a:pt x="195025" y="277177"/>
                </a:lnTo>
                <a:lnTo>
                  <a:pt x="195739" y="285036"/>
                </a:lnTo>
                <a:lnTo>
                  <a:pt x="196453" y="292894"/>
                </a:lnTo>
                <a:lnTo>
                  <a:pt x="198596" y="300037"/>
                </a:lnTo>
                <a:lnTo>
                  <a:pt x="200740" y="307896"/>
                </a:lnTo>
                <a:lnTo>
                  <a:pt x="204311" y="315039"/>
                </a:lnTo>
                <a:lnTo>
                  <a:pt x="207883" y="321469"/>
                </a:lnTo>
                <a:lnTo>
                  <a:pt x="212884" y="327898"/>
                </a:lnTo>
                <a:lnTo>
                  <a:pt x="218599" y="333613"/>
                </a:lnTo>
                <a:lnTo>
                  <a:pt x="224314" y="339328"/>
                </a:lnTo>
                <a:lnTo>
                  <a:pt x="230029" y="343614"/>
                </a:lnTo>
                <a:lnTo>
                  <a:pt x="237173" y="347901"/>
                </a:lnTo>
                <a:lnTo>
                  <a:pt x="243602" y="350758"/>
                </a:lnTo>
                <a:lnTo>
                  <a:pt x="251461" y="353616"/>
                </a:lnTo>
                <a:lnTo>
                  <a:pt x="259319" y="355759"/>
                </a:lnTo>
                <a:lnTo>
                  <a:pt x="266463" y="356473"/>
                </a:lnTo>
                <a:lnTo>
                  <a:pt x="274321" y="357188"/>
                </a:lnTo>
                <a:lnTo>
                  <a:pt x="280750" y="357188"/>
                </a:lnTo>
                <a:lnTo>
                  <a:pt x="286465" y="356473"/>
                </a:lnTo>
                <a:lnTo>
                  <a:pt x="291466" y="355759"/>
                </a:lnTo>
                <a:lnTo>
                  <a:pt x="297181" y="354330"/>
                </a:lnTo>
                <a:lnTo>
                  <a:pt x="302181" y="352187"/>
                </a:lnTo>
                <a:lnTo>
                  <a:pt x="307896" y="350044"/>
                </a:lnTo>
                <a:lnTo>
                  <a:pt x="312183" y="347901"/>
                </a:lnTo>
                <a:lnTo>
                  <a:pt x="317183" y="345043"/>
                </a:lnTo>
                <a:lnTo>
                  <a:pt x="540068" y="567214"/>
                </a:lnTo>
                <a:lnTo>
                  <a:pt x="537925" y="507921"/>
                </a:lnTo>
                <a:lnTo>
                  <a:pt x="345044" y="315039"/>
                </a:lnTo>
                <a:lnTo>
                  <a:pt x="348616" y="306467"/>
                </a:lnTo>
                <a:lnTo>
                  <a:pt x="352188" y="296466"/>
                </a:lnTo>
                <a:lnTo>
                  <a:pt x="353616" y="287179"/>
                </a:lnTo>
                <a:lnTo>
                  <a:pt x="354331" y="277177"/>
                </a:lnTo>
                <a:lnTo>
                  <a:pt x="353616" y="268605"/>
                </a:lnTo>
                <a:lnTo>
                  <a:pt x="352902" y="261461"/>
                </a:lnTo>
                <a:lnTo>
                  <a:pt x="350759" y="253603"/>
                </a:lnTo>
                <a:lnTo>
                  <a:pt x="348616" y="246459"/>
                </a:lnTo>
                <a:lnTo>
                  <a:pt x="345044" y="239315"/>
                </a:lnTo>
                <a:lnTo>
                  <a:pt x="341472" y="232886"/>
                </a:lnTo>
                <a:lnTo>
                  <a:pt x="336471" y="226456"/>
                </a:lnTo>
                <a:lnTo>
                  <a:pt x="330756" y="220741"/>
                </a:lnTo>
                <a:lnTo>
                  <a:pt x="327185" y="217170"/>
                </a:lnTo>
                <a:lnTo>
                  <a:pt x="322898" y="213598"/>
                </a:lnTo>
                <a:lnTo>
                  <a:pt x="318612" y="210026"/>
                </a:lnTo>
                <a:lnTo>
                  <a:pt x="313611" y="207168"/>
                </a:lnTo>
                <a:lnTo>
                  <a:pt x="309325" y="205025"/>
                </a:lnTo>
                <a:lnTo>
                  <a:pt x="303610" y="202882"/>
                </a:lnTo>
                <a:lnTo>
                  <a:pt x="298610" y="201453"/>
                </a:lnTo>
                <a:lnTo>
                  <a:pt x="293609" y="200025"/>
                </a:lnTo>
                <a:lnTo>
                  <a:pt x="293609" y="144303"/>
                </a:lnTo>
                <a:close/>
                <a:moveTo>
                  <a:pt x="55998" y="55998"/>
                </a:moveTo>
                <a:lnTo>
                  <a:pt x="55998" y="858402"/>
                </a:lnTo>
                <a:lnTo>
                  <a:pt x="858402" y="858402"/>
                </a:lnTo>
                <a:lnTo>
                  <a:pt x="858402" y="55998"/>
                </a:lnTo>
                <a:close/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09699" tIns="54850" rIns="54850" bIns="109699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96590" fontAlgn="base">
              <a:spcBef>
                <a:spcPct val="0"/>
              </a:spcBef>
              <a:spcAft>
                <a:spcPct val="0"/>
              </a:spcAft>
            </a:pPr>
            <a:endParaRPr lang="en-US" sz="900" spc="-6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266800" y="2694458"/>
            <a:ext cx="498514" cy="923494"/>
            <a:chOff x="3185298" y="-5369295"/>
            <a:chExt cx="6023096" cy="1115769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3453714" y="-4917688"/>
              <a:ext cx="5333447" cy="7080987"/>
            </a:xfrm>
            <a:prstGeom prst="roundRect">
              <a:avLst>
                <a:gd name="adj" fmla="val 4122"/>
              </a:avLst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2" name="Freeform 11"/>
            <p:cNvSpPr>
              <a:spLocks noChangeAspect="1"/>
            </p:cNvSpPr>
            <p:nvPr/>
          </p:nvSpPr>
          <p:spPr bwMode="auto">
            <a:xfrm flipV="1">
              <a:off x="3185298" y="-5369295"/>
              <a:ext cx="6023096" cy="11157690"/>
            </a:xfrm>
            <a:custGeom>
              <a:avLst/>
              <a:gdLst>
                <a:gd name="connsiteX0" fmla="*/ 0 w 6023096"/>
                <a:gd name="connsiteY0" fmla="*/ 142778 h 11157690"/>
                <a:gd name="connsiteX1" fmla="*/ 6023096 w 6023096"/>
                <a:gd name="connsiteY1" fmla="*/ 142778 h 11157690"/>
                <a:gd name="connsiteX2" fmla="*/ 6023096 w 6023096"/>
                <a:gd name="connsiteY2" fmla="*/ 0 h 11157690"/>
                <a:gd name="connsiteX3" fmla="*/ 0 w 6023096"/>
                <a:gd name="connsiteY3" fmla="*/ 0 h 11157690"/>
                <a:gd name="connsiteX4" fmla="*/ 4819497 w 6023096"/>
                <a:gd name="connsiteY4" fmla="*/ 643833 h 11157690"/>
                <a:gd name="connsiteX5" fmla="*/ 4780227 w 6023096"/>
                <a:gd name="connsiteY5" fmla="*/ 609358 h 11157690"/>
                <a:gd name="connsiteX6" fmla="*/ 4780227 w 6023096"/>
                <a:gd name="connsiteY6" fmla="*/ 333561 h 11157690"/>
                <a:gd name="connsiteX7" fmla="*/ 4819497 w 6023096"/>
                <a:gd name="connsiteY7" fmla="*/ 299086 h 11157690"/>
                <a:gd name="connsiteX8" fmla="*/ 4858766 w 6023096"/>
                <a:gd name="connsiteY8" fmla="*/ 333561 h 11157690"/>
                <a:gd name="connsiteX9" fmla="*/ 4858766 w 6023096"/>
                <a:gd name="connsiteY9" fmla="*/ 609358 h 11157690"/>
                <a:gd name="connsiteX10" fmla="*/ 4819497 w 6023096"/>
                <a:gd name="connsiteY10" fmla="*/ 643833 h 11157690"/>
                <a:gd name="connsiteX11" fmla="*/ 4699257 w 6023096"/>
                <a:gd name="connsiteY11" fmla="*/ 643833 h 11157690"/>
                <a:gd name="connsiteX12" fmla="*/ 4659988 w 6023096"/>
                <a:gd name="connsiteY12" fmla="*/ 609358 h 11157690"/>
                <a:gd name="connsiteX13" fmla="*/ 4659988 w 6023096"/>
                <a:gd name="connsiteY13" fmla="*/ 333561 h 11157690"/>
                <a:gd name="connsiteX14" fmla="*/ 4699257 w 6023096"/>
                <a:gd name="connsiteY14" fmla="*/ 299086 h 11157690"/>
                <a:gd name="connsiteX15" fmla="*/ 4738527 w 6023096"/>
                <a:gd name="connsiteY15" fmla="*/ 333561 h 11157690"/>
                <a:gd name="connsiteX16" fmla="*/ 4738527 w 6023096"/>
                <a:gd name="connsiteY16" fmla="*/ 609358 h 11157690"/>
                <a:gd name="connsiteX17" fmla="*/ 4699257 w 6023096"/>
                <a:gd name="connsiteY17" fmla="*/ 643833 h 11157690"/>
                <a:gd name="connsiteX18" fmla="*/ 4579035 w 6023096"/>
                <a:gd name="connsiteY18" fmla="*/ 643833 h 11157690"/>
                <a:gd name="connsiteX19" fmla="*/ 4539766 w 6023096"/>
                <a:gd name="connsiteY19" fmla="*/ 609358 h 11157690"/>
                <a:gd name="connsiteX20" fmla="*/ 4539766 w 6023096"/>
                <a:gd name="connsiteY20" fmla="*/ 333561 h 11157690"/>
                <a:gd name="connsiteX21" fmla="*/ 4579035 w 6023096"/>
                <a:gd name="connsiteY21" fmla="*/ 299086 h 11157690"/>
                <a:gd name="connsiteX22" fmla="*/ 4618305 w 6023096"/>
                <a:gd name="connsiteY22" fmla="*/ 333561 h 11157690"/>
                <a:gd name="connsiteX23" fmla="*/ 4618305 w 6023096"/>
                <a:gd name="connsiteY23" fmla="*/ 609358 h 11157690"/>
                <a:gd name="connsiteX24" fmla="*/ 4579035 w 6023096"/>
                <a:gd name="connsiteY24" fmla="*/ 643833 h 11157690"/>
                <a:gd name="connsiteX25" fmla="*/ 4458813 w 6023096"/>
                <a:gd name="connsiteY25" fmla="*/ 643833 h 11157690"/>
                <a:gd name="connsiteX26" fmla="*/ 4419544 w 6023096"/>
                <a:gd name="connsiteY26" fmla="*/ 609358 h 11157690"/>
                <a:gd name="connsiteX27" fmla="*/ 4419544 w 6023096"/>
                <a:gd name="connsiteY27" fmla="*/ 333561 h 11157690"/>
                <a:gd name="connsiteX28" fmla="*/ 4458813 w 6023096"/>
                <a:gd name="connsiteY28" fmla="*/ 299086 h 11157690"/>
                <a:gd name="connsiteX29" fmla="*/ 4498083 w 6023096"/>
                <a:gd name="connsiteY29" fmla="*/ 333561 h 11157690"/>
                <a:gd name="connsiteX30" fmla="*/ 4498083 w 6023096"/>
                <a:gd name="connsiteY30" fmla="*/ 609358 h 11157690"/>
                <a:gd name="connsiteX31" fmla="*/ 4458813 w 6023096"/>
                <a:gd name="connsiteY31" fmla="*/ 643833 h 11157690"/>
                <a:gd name="connsiteX32" fmla="*/ 4338591 w 6023096"/>
                <a:gd name="connsiteY32" fmla="*/ 643833 h 11157690"/>
                <a:gd name="connsiteX33" fmla="*/ 4299321 w 6023096"/>
                <a:gd name="connsiteY33" fmla="*/ 609358 h 11157690"/>
                <a:gd name="connsiteX34" fmla="*/ 4299321 w 6023096"/>
                <a:gd name="connsiteY34" fmla="*/ 333561 h 11157690"/>
                <a:gd name="connsiteX35" fmla="*/ 4338591 w 6023096"/>
                <a:gd name="connsiteY35" fmla="*/ 299086 h 11157690"/>
                <a:gd name="connsiteX36" fmla="*/ 4377860 w 6023096"/>
                <a:gd name="connsiteY36" fmla="*/ 333561 h 11157690"/>
                <a:gd name="connsiteX37" fmla="*/ 4377860 w 6023096"/>
                <a:gd name="connsiteY37" fmla="*/ 609358 h 11157690"/>
                <a:gd name="connsiteX38" fmla="*/ 4338591 w 6023096"/>
                <a:gd name="connsiteY38" fmla="*/ 643833 h 11157690"/>
                <a:gd name="connsiteX39" fmla="*/ 4218369 w 6023096"/>
                <a:gd name="connsiteY39" fmla="*/ 643833 h 11157690"/>
                <a:gd name="connsiteX40" fmla="*/ 4179099 w 6023096"/>
                <a:gd name="connsiteY40" fmla="*/ 609358 h 11157690"/>
                <a:gd name="connsiteX41" fmla="*/ 4179099 w 6023096"/>
                <a:gd name="connsiteY41" fmla="*/ 333561 h 11157690"/>
                <a:gd name="connsiteX42" fmla="*/ 4218369 w 6023096"/>
                <a:gd name="connsiteY42" fmla="*/ 299086 h 11157690"/>
                <a:gd name="connsiteX43" fmla="*/ 4257638 w 6023096"/>
                <a:gd name="connsiteY43" fmla="*/ 333561 h 11157690"/>
                <a:gd name="connsiteX44" fmla="*/ 4257638 w 6023096"/>
                <a:gd name="connsiteY44" fmla="*/ 609358 h 11157690"/>
                <a:gd name="connsiteX45" fmla="*/ 4218369 w 6023096"/>
                <a:gd name="connsiteY45" fmla="*/ 643833 h 11157690"/>
                <a:gd name="connsiteX46" fmla="*/ 4098147 w 6023096"/>
                <a:gd name="connsiteY46" fmla="*/ 643833 h 11157690"/>
                <a:gd name="connsiteX47" fmla="*/ 4058877 w 6023096"/>
                <a:gd name="connsiteY47" fmla="*/ 609358 h 11157690"/>
                <a:gd name="connsiteX48" fmla="*/ 4058877 w 6023096"/>
                <a:gd name="connsiteY48" fmla="*/ 333561 h 11157690"/>
                <a:gd name="connsiteX49" fmla="*/ 4098147 w 6023096"/>
                <a:gd name="connsiteY49" fmla="*/ 299086 h 11157690"/>
                <a:gd name="connsiteX50" fmla="*/ 4137416 w 6023096"/>
                <a:gd name="connsiteY50" fmla="*/ 333561 h 11157690"/>
                <a:gd name="connsiteX51" fmla="*/ 4137416 w 6023096"/>
                <a:gd name="connsiteY51" fmla="*/ 609358 h 11157690"/>
                <a:gd name="connsiteX52" fmla="*/ 4098147 w 6023096"/>
                <a:gd name="connsiteY52" fmla="*/ 643833 h 11157690"/>
                <a:gd name="connsiteX53" fmla="*/ 3977924 w 6023096"/>
                <a:gd name="connsiteY53" fmla="*/ 643833 h 11157690"/>
                <a:gd name="connsiteX54" fmla="*/ 3938655 w 6023096"/>
                <a:gd name="connsiteY54" fmla="*/ 609358 h 11157690"/>
                <a:gd name="connsiteX55" fmla="*/ 3938655 w 6023096"/>
                <a:gd name="connsiteY55" fmla="*/ 333561 h 11157690"/>
                <a:gd name="connsiteX56" fmla="*/ 3977924 w 6023096"/>
                <a:gd name="connsiteY56" fmla="*/ 299086 h 11157690"/>
                <a:gd name="connsiteX57" fmla="*/ 4017194 w 6023096"/>
                <a:gd name="connsiteY57" fmla="*/ 333561 h 11157690"/>
                <a:gd name="connsiteX58" fmla="*/ 4017194 w 6023096"/>
                <a:gd name="connsiteY58" fmla="*/ 609358 h 11157690"/>
                <a:gd name="connsiteX59" fmla="*/ 3977924 w 6023096"/>
                <a:gd name="connsiteY59" fmla="*/ 643833 h 11157690"/>
                <a:gd name="connsiteX60" fmla="*/ 3857702 w 6023096"/>
                <a:gd name="connsiteY60" fmla="*/ 643833 h 11157690"/>
                <a:gd name="connsiteX61" fmla="*/ 3818433 w 6023096"/>
                <a:gd name="connsiteY61" fmla="*/ 609358 h 11157690"/>
                <a:gd name="connsiteX62" fmla="*/ 3818433 w 6023096"/>
                <a:gd name="connsiteY62" fmla="*/ 333561 h 11157690"/>
                <a:gd name="connsiteX63" fmla="*/ 3857702 w 6023096"/>
                <a:gd name="connsiteY63" fmla="*/ 299086 h 11157690"/>
                <a:gd name="connsiteX64" fmla="*/ 3896972 w 6023096"/>
                <a:gd name="connsiteY64" fmla="*/ 333561 h 11157690"/>
                <a:gd name="connsiteX65" fmla="*/ 3896972 w 6023096"/>
                <a:gd name="connsiteY65" fmla="*/ 609358 h 11157690"/>
                <a:gd name="connsiteX66" fmla="*/ 3857702 w 6023096"/>
                <a:gd name="connsiteY66" fmla="*/ 643833 h 11157690"/>
                <a:gd name="connsiteX67" fmla="*/ 3737480 w 6023096"/>
                <a:gd name="connsiteY67" fmla="*/ 643833 h 11157690"/>
                <a:gd name="connsiteX68" fmla="*/ 3698211 w 6023096"/>
                <a:gd name="connsiteY68" fmla="*/ 609358 h 11157690"/>
                <a:gd name="connsiteX69" fmla="*/ 3698211 w 6023096"/>
                <a:gd name="connsiteY69" fmla="*/ 333561 h 11157690"/>
                <a:gd name="connsiteX70" fmla="*/ 3737480 w 6023096"/>
                <a:gd name="connsiteY70" fmla="*/ 299086 h 11157690"/>
                <a:gd name="connsiteX71" fmla="*/ 3776750 w 6023096"/>
                <a:gd name="connsiteY71" fmla="*/ 333561 h 11157690"/>
                <a:gd name="connsiteX72" fmla="*/ 3776750 w 6023096"/>
                <a:gd name="connsiteY72" fmla="*/ 609358 h 11157690"/>
                <a:gd name="connsiteX73" fmla="*/ 3737480 w 6023096"/>
                <a:gd name="connsiteY73" fmla="*/ 643833 h 11157690"/>
                <a:gd name="connsiteX74" fmla="*/ 3617258 w 6023096"/>
                <a:gd name="connsiteY74" fmla="*/ 643833 h 11157690"/>
                <a:gd name="connsiteX75" fmla="*/ 3577989 w 6023096"/>
                <a:gd name="connsiteY75" fmla="*/ 609358 h 11157690"/>
                <a:gd name="connsiteX76" fmla="*/ 3577989 w 6023096"/>
                <a:gd name="connsiteY76" fmla="*/ 333561 h 11157690"/>
                <a:gd name="connsiteX77" fmla="*/ 3617258 w 6023096"/>
                <a:gd name="connsiteY77" fmla="*/ 299086 h 11157690"/>
                <a:gd name="connsiteX78" fmla="*/ 3656528 w 6023096"/>
                <a:gd name="connsiteY78" fmla="*/ 333561 h 11157690"/>
                <a:gd name="connsiteX79" fmla="*/ 3656528 w 6023096"/>
                <a:gd name="connsiteY79" fmla="*/ 609358 h 11157690"/>
                <a:gd name="connsiteX80" fmla="*/ 3617258 w 6023096"/>
                <a:gd name="connsiteY80" fmla="*/ 643833 h 11157690"/>
                <a:gd name="connsiteX81" fmla="*/ 3497036 w 6023096"/>
                <a:gd name="connsiteY81" fmla="*/ 643833 h 11157690"/>
                <a:gd name="connsiteX82" fmla="*/ 3457767 w 6023096"/>
                <a:gd name="connsiteY82" fmla="*/ 609358 h 11157690"/>
                <a:gd name="connsiteX83" fmla="*/ 3457767 w 6023096"/>
                <a:gd name="connsiteY83" fmla="*/ 333561 h 11157690"/>
                <a:gd name="connsiteX84" fmla="*/ 3497036 w 6023096"/>
                <a:gd name="connsiteY84" fmla="*/ 299086 h 11157690"/>
                <a:gd name="connsiteX85" fmla="*/ 3536306 w 6023096"/>
                <a:gd name="connsiteY85" fmla="*/ 333561 h 11157690"/>
                <a:gd name="connsiteX86" fmla="*/ 3536306 w 6023096"/>
                <a:gd name="connsiteY86" fmla="*/ 609358 h 11157690"/>
                <a:gd name="connsiteX87" fmla="*/ 3497036 w 6023096"/>
                <a:gd name="connsiteY87" fmla="*/ 643833 h 11157690"/>
                <a:gd name="connsiteX88" fmla="*/ 3376814 w 6023096"/>
                <a:gd name="connsiteY88" fmla="*/ 643833 h 11157690"/>
                <a:gd name="connsiteX89" fmla="*/ 3337544 w 6023096"/>
                <a:gd name="connsiteY89" fmla="*/ 609358 h 11157690"/>
                <a:gd name="connsiteX90" fmla="*/ 3337544 w 6023096"/>
                <a:gd name="connsiteY90" fmla="*/ 333561 h 11157690"/>
                <a:gd name="connsiteX91" fmla="*/ 3376814 w 6023096"/>
                <a:gd name="connsiteY91" fmla="*/ 299086 h 11157690"/>
                <a:gd name="connsiteX92" fmla="*/ 3416083 w 6023096"/>
                <a:gd name="connsiteY92" fmla="*/ 333561 h 11157690"/>
                <a:gd name="connsiteX93" fmla="*/ 3416083 w 6023096"/>
                <a:gd name="connsiteY93" fmla="*/ 609358 h 11157690"/>
                <a:gd name="connsiteX94" fmla="*/ 3376814 w 6023096"/>
                <a:gd name="connsiteY94" fmla="*/ 643833 h 11157690"/>
                <a:gd name="connsiteX95" fmla="*/ 3256592 w 6023096"/>
                <a:gd name="connsiteY95" fmla="*/ 643833 h 11157690"/>
                <a:gd name="connsiteX96" fmla="*/ 3217322 w 6023096"/>
                <a:gd name="connsiteY96" fmla="*/ 609358 h 11157690"/>
                <a:gd name="connsiteX97" fmla="*/ 3217322 w 6023096"/>
                <a:gd name="connsiteY97" fmla="*/ 333561 h 11157690"/>
                <a:gd name="connsiteX98" fmla="*/ 3256592 w 6023096"/>
                <a:gd name="connsiteY98" fmla="*/ 299086 h 11157690"/>
                <a:gd name="connsiteX99" fmla="*/ 3295861 w 6023096"/>
                <a:gd name="connsiteY99" fmla="*/ 333561 h 11157690"/>
                <a:gd name="connsiteX100" fmla="*/ 3295861 w 6023096"/>
                <a:gd name="connsiteY100" fmla="*/ 609358 h 11157690"/>
                <a:gd name="connsiteX101" fmla="*/ 3256592 w 6023096"/>
                <a:gd name="connsiteY101" fmla="*/ 643833 h 11157690"/>
                <a:gd name="connsiteX102" fmla="*/ 3136370 w 6023096"/>
                <a:gd name="connsiteY102" fmla="*/ 643833 h 11157690"/>
                <a:gd name="connsiteX103" fmla="*/ 3097100 w 6023096"/>
                <a:gd name="connsiteY103" fmla="*/ 609358 h 11157690"/>
                <a:gd name="connsiteX104" fmla="*/ 3097100 w 6023096"/>
                <a:gd name="connsiteY104" fmla="*/ 333561 h 11157690"/>
                <a:gd name="connsiteX105" fmla="*/ 3136370 w 6023096"/>
                <a:gd name="connsiteY105" fmla="*/ 299086 h 11157690"/>
                <a:gd name="connsiteX106" fmla="*/ 3175639 w 6023096"/>
                <a:gd name="connsiteY106" fmla="*/ 333561 h 11157690"/>
                <a:gd name="connsiteX107" fmla="*/ 3175639 w 6023096"/>
                <a:gd name="connsiteY107" fmla="*/ 609358 h 11157690"/>
                <a:gd name="connsiteX108" fmla="*/ 3136370 w 6023096"/>
                <a:gd name="connsiteY108" fmla="*/ 643833 h 11157690"/>
                <a:gd name="connsiteX109" fmla="*/ 3016148 w 6023096"/>
                <a:gd name="connsiteY109" fmla="*/ 643833 h 11157690"/>
                <a:gd name="connsiteX110" fmla="*/ 2976878 w 6023096"/>
                <a:gd name="connsiteY110" fmla="*/ 609358 h 11157690"/>
                <a:gd name="connsiteX111" fmla="*/ 2976878 w 6023096"/>
                <a:gd name="connsiteY111" fmla="*/ 333561 h 11157690"/>
                <a:gd name="connsiteX112" fmla="*/ 3016148 w 6023096"/>
                <a:gd name="connsiteY112" fmla="*/ 299086 h 11157690"/>
                <a:gd name="connsiteX113" fmla="*/ 3055417 w 6023096"/>
                <a:gd name="connsiteY113" fmla="*/ 333561 h 11157690"/>
                <a:gd name="connsiteX114" fmla="*/ 3055417 w 6023096"/>
                <a:gd name="connsiteY114" fmla="*/ 609358 h 11157690"/>
                <a:gd name="connsiteX115" fmla="*/ 3016148 w 6023096"/>
                <a:gd name="connsiteY115" fmla="*/ 643833 h 11157690"/>
                <a:gd name="connsiteX116" fmla="*/ 2895925 w 6023096"/>
                <a:gd name="connsiteY116" fmla="*/ 643833 h 11157690"/>
                <a:gd name="connsiteX117" fmla="*/ 2856656 w 6023096"/>
                <a:gd name="connsiteY117" fmla="*/ 609358 h 11157690"/>
                <a:gd name="connsiteX118" fmla="*/ 2856656 w 6023096"/>
                <a:gd name="connsiteY118" fmla="*/ 333561 h 11157690"/>
                <a:gd name="connsiteX119" fmla="*/ 2895925 w 6023096"/>
                <a:gd name="connsiteY119" fmla="*/ 299086 h 11157690"/>
                <a:gd name="connsiteX120" fmla="*/ 2935195 w 6023096"/>
                <a:gd name="connsiteY120" fmla="*/ 333561 h 11157690"/>
                <a:gd name="connsiteX121" fmla="*/ 2935195 w 6023096"/>
                <a:gd name="connsiteY121" fmla="*/ 609358 h 11157690"/>
                <a:gd name="connsiteX122" fmla="*/ 2895925 w 6023096"/>
                <a:gd name="connsiteY122" fmla="*/ 643833 h 11157690"/>
                <a:gd name="connsiteX123" fmla="*/ 2775703 w 6023096"/>
                <a:gd name="connsiteY123" fmla="*/ 643833 h 11157690"/>
                <a:gd name="connsiteX124" fmla="*/ 2736434 w 6023096"/>
                <a:gd name="connsiteY124" fmla="*/ 609358 h 11157690"/>
                <a:gd name="connsiteX125" fmla="*/ 2736434 w 6023096"/>
                <a:gd name="connsiteY125" fmla="*/ 333561 h 11157690"/>
                <a:gd name="connsiteX126" fmla="*/ 2775703 w 6023096"/>
                <a:gd name="connsiteY126" fmla="*/ 299086 h 11157690"/>
                <a:gd name="connsiteX127" fmla="*/ 2814973 w 6023096"/>
                <a:gd name="connsiteY127" fmla="*/ 333561 h 11157690"/>
                <a:gd name="connsiteX128" fmla="*/ 2814973 w 6023096"/>
                <a:gd name="connsiteY128" fmla="*/ 609358 h 11157690"/>
                <a:gd name="connsiteX129" fmla="*/ 2775703 w 6023096"/>
                <a:gd name="connsiteY129" fmla="*/ 643833 h 11157690"/>
                <a:gd name="connsiteX130" fmla="*/ 2655481 w 6023096"/>
                <a:gd name="connsiteY130" fmla="*/ 643833 h 11157690"/>
                <a:gd name="connsiteX131" fmla="*/ 2616212 w 6023096"/>
                <a:gd name="connsiteY131" fmla="*/ 609358 h 11157690"/>
                <a:gd name="connsiteX132" fmla="*/ 2616212 w 6023096"/>
                <a:gd name="connsiteY132" fmla="*/ 333561 h 11157690"/>
                <a:gd name="connsiteX133" fmla="*/ 2655481 w 6023096"/>
                <a:gd name="connsiteY133" fmla="*/ 299086 h 11157690"/>
                <a:gd name="connsiteX134" fmla="*/ 2694751 w 6023096"/>
                <a:gd name="connsiteY134" fmla="*/ 333561 h 11157690"/>
                <a:gd name="connsiteX135" fmla="*/ 2694751 w 6023096"/>
                <a:gd name="connsiteY135" fmla="*/ 609358 h 11157690"/>
                <a:gd name="connsiteX136" fmla="*/ 2655481 w 6023096"/>
                <a:gd name="connsiteY136" fmla="*/ 643833 h 11157690"/>
                <a:gd name="connsiteX137" fmla="*/ 2535259 w 6023096"/>
                <a:gd name="connsiteY137" fmla="*/ 643833 h 11157690"/>
                <a:gd name="connsiteX138" fmla="*/ 2495990 w 6023096"/>
                <a:gd name="connsiteY138" fmla="*/ 609358 h 11157690"/>
                <a:gd name="connsiteX139" fmla="*/ 2495990 w 6023096"/>
                <a:gd name="connsiteY139" fmla="*/ 333561 h 11157690"/>
                <a:gd name="connsiteX140" fmla="*/ 2535259 w 6023096"/>
                <a:gd name="connsiteY140" fmla="*/ 299086 h 11157690"/>
                <a:gd name="connsiteX141" fmla="*/ 2574529 w 6023096"/>
                <a:gd name="connsiteY141" fmla="*/ 333561 h 11157690"/>
                <a:gd name="connsiteX142" fmla="*/ 2574529 w 6023096"/>
                <a:gd name="connsiteY142" fmla="*/ 609358 h 11157690"/>
                <a:gd name="connsiteX143" fmla="*/ 2535259 w 6023096"/>
                <a:gd name="connsiteY143" fmla="*/ 643833 h 11157690"/>
                <a:gd name="connsiteX144" fmla="*/ 2415037 w 6023096"/>
                <a:gd name="connsiteY144" fmla="*/ 643833 h 11157690"/>
                <a:gd name="connsiteX145" fmla="*/ 2375768 w 6023096"/>
                <a:gd name="connsiteY145" fmla="*/ 609358 h 11157690"/>
                <a:gd name="connsiteX146" fmla="*/ 2375768 w 6023096"/>
                <a:gd name="connsiteY146" fmla="*/ 333561 h 11157690"/>
                <a:gd name="connsiteX147" fmla="*/ 2415037 w 6023096"/>
                <a:gd name="connsiteY147" fmla="*/ 299086 h 11157690"/>
                <a:gd name="connsiteX148" fmla="*/ 2454307 w 6023096"/>
                <a:gd name="connsiteY148" fmla="*/ 333561 h 11157690"/>
                <a:gd name="connsiteX149" fmla="*/ 2454307 w 6023096"/>
                <a:gd name="connsiteY149" fmla="*/ 609358 h 11157690"/>
                <a:gd name="connsiteX150" fmla="*/ 2415037 w 6023096"/>
                <a:gd name="connsiteY150" fmla="*/ 643833 h 11157690"/>
                <a:gd name="connsiteX151" fmla="*/ 2294815 w 6023096"/>
                <a:gd name="connsiteY151" fmla="*/ 643833 h 11157690"/>
                <a:gd name="connsiteX152" fmla="*/ 2255545 w 6023096"/>
                <a:gd name="connsiteY152" fmla="*/ 609358 h 11157690"/>
                <a:gd name="connsiteX153" fmla="*/ 2255545 w 6023096"/>
                <a:gd name="connsiteY153" fmla="*/ 333561 h 11157690"/>
                <a:gd name="connsiteX154" fmla="*/ 2294815 w 6023096"/>
                <a:gd name="connsiteY154" fmla="*/ 299086 h 11157690"/>
                <a:gd name="connsiteX155" fmla="*/ 2334084 w 6023096"/>
                <a:gd name="connsiteY155" fmla="*/ 333561 h 11157690"/>
                <a:gd name="connsiteX156" fmla="*/ 2334084 w 6023096"/>
                <a:gd name="connsiteY156" fmla="*/ 609358 h 11157690"/>
                <a:gd name="connsiteX157" fmla="*/ 2294815 w 6023096"/>
                <a:gd name="connsiteY157" fmla="*/ 643833 h 11157690"/>
                <a:gd name="connsiteX158" fmla="*/ 2174593 w 6023096"/>
                <a:gd name="connsiteY158" fmla="*/ 643833 h 11157690"/>
                <a:gd name="connsiteX159" fmla="*/ 2135323 w 6023096"/>
                <a:gd name="connsiteY159" fmla="*/ 609358 h 11157690"/>
                <a:gd name="connsiteX160" fmla="*/ 2135323 w 6023096"/>
                <a:gd name="connsiteY160" fmla="*/ 333561 h 11157690"/>
                <a:gd name="connsiteX161" fmla="*/ 2174593 w 6023096"/>
                <a:gd name="connsiteY161" fmla="*/ 299086 h 11157690"/>
                <a:gd name="connsiteX162" fmla="*/ 2213862 w 6023096"/>
                <a:gd name="connsiteY162" fmla="*/ 333561 h 11157690"/>
                <a:gd name="connsiteX163" fmla="*/ 2213862 w 6023096"/>
                <a:gd name="connsiteY163" fmla="*/ 609358 h 11157690"/>
                <a:gd name="connsiteX164" fmla="*/ 2174593 w 6023096"/>
                <a:gd name="connsiteY164" fmla="*/ 643833 h 11157690"/>
                <a:gd name="connsiteX165" fmla="*/ 2054371 w 6023096"/>
                <a:gd name="connsiteY165" fmla="*/ 643833 h 11157690"/>
                <a:gd name="connsiteX166" fmla="*/ 2015101 w 6023096"/>
                <a:gd name="connsiteY166" fmla="*/ 609358 h 11157690"/>
                <a:gd name="connsiteX167" fmla="*/ 2015101 w 6023096"/>
                <a:gd name="connsiteY167" fmla="*/ 333561 h 11157690"/>
                <a:gd name="connsiteX168" fmla="*/ 2054371 w 6023096"/>
                <a:gd name="connsiteY168" fmla="*/ 299086 h 11157690"/>
                <a:gd name="connsiteX169" fmla="*/ 2093640 w 6023096"/>
                <a:gd name="connsiteY169" fmla="*/ 333561 h 11157690"/>
                <a:gd name="connsiteX170" fmla="*/ 2093640 w 6023096"/>
                <a:gd name="connsiteY170" fmla="*/ 609358 h 11157690"/>
                <a:gd name="connsiteX171" fmla="*/ 2054371 w 6023096"/>
                <a:gd name="connsiteY171" fmla="*/ 643833 h 11157690"/>
                <a:gd name="connsiteX172" fmla="*/ 1934149 w 6023096"/>
                <a:gd name="connsiteY172" fmla="*/ 643833 h 11157690"/>
                <a:gd name="connsiteX173" fmla="*/ 1894879 w 6023096"/>
                <a:gd name="connsiteY173" fmla="*/ 609358 h 11157690"/>
                <a:gd name="connsiteX174" fmla="*/ 1894879 w 6023096"/>
                <a:gd name="connsiteY174" fmla="*/ 333561 h 11157690"/>
                <a:gd name="connsiteX175" fmla="*/ 1934149 w 6023096"/>
                <a:gd name="connsiteY175" fmla="*/ 299086 h 11157690"/>
                <a:gd name="connsiteX176" fmla="*/ 1973418 w 6023096"/>
                <a:gd name="connsiteY176" fmla="*/ 333561 h 11157690"/>
                <a:gd name="connsiteX177" fmla="*/ 1973418 w 6023096"/>
                <a:gd name="connsiteY177" fmla="*/ 609358 h 11157690"/>
                <a:gd name="connsiteX178" fmla="*/ 1934149 w 6023096"/>
                <a:gd name="connsiteY178" fmla="*/ 643833 h 11157690"/>
                <a:gd name="connsiteX179" fmla="*/ 1813927 w 6023096"/>
                <a:gd name="connsiteY179" fmla="*/ 643833 h 11157690"/>
                <a:gd name="connsiteX180" fmla="*/ 1774657 w 6023096"/>
                <a:gd name="connsiteY180" fmla="*/ 609358 h 11157690"/>
                <a:gd name="connsiteX181" fmla="*/ 1774657 w 6023096"/>
                <a:gd name="connsiteY181" fmla="*/ 333561 h 11157690"/>
                <a:gd name="connsiteX182" fmla="*/ 1813927 w 6023096"/>
                <a:gd name="connsiteY182" fmla="*/ 299086 h 11157690"/>
                <a:gd name="connsiteX183" fmla="*/ 1853196 w 6023096"/>
                <a:gd name="connsiteY183" fmla="*/ 333561 h 11157690"/>
                <a:gd name="connsiteX184" fmla="*/ 1853196 w 6023096"/>
                <a:gd name="connsiteY184" fmla="*/ 609358 h 11157690"/>
                <a:gd name="connsiteX185" fmla="*/ 1813927 w 6023096"/>
                <a:gd name="connsiteY185" fmla="*/ 643833 h 11157690"/>
                <a:gd name="connsiteX186" fmla="*/ 1693704 w 6023096"/>
                <a:gd name="connsiteY186" fmla="*/ 643833 h 11157690"/>
                <a:gd name="connsiteX187" fmla="*/ 1654435 w 6023096"/>
                <a:gd name="connsiteY187" fmla="*/ 609358 h 11157690"/>
                <a:gd name="connsiteX188" fmla="*/ 1654435 w 6023096"/>
                <a:gd name="connsiteY188" fmla="*/ 333561 h 11157690"/>
                <a:gd name="connsiteX189" fmla="*/ 1693704 w 6023096"/>
                <a:gd name="connsiteY189" fmla="*/ 299086 h 11157690"/>
                <a:gd name="connsiteX190" fmla="*/ 1732974 w 6023096"/>
                <a:gd name="connsiteY190" fmla="*/ 333561 h 11157690"/>
                <a:gd name="connsiteX191" fmla="*/ 1732974 w 6023096"/>
                <a:gd name="connsiteY191" fmla="*/ 609358 h 11157690"/>
                <a:gd name="connsiteX192" fmla="*/ 1693704 w 6023096"/>
                <a:gd name="connsiteY192" fmla="*/ 643833 h 11157690"/>
                <a:gd name="connsiteX193" fmla="*/ 1573482 w 6023096"/>
                <a:gd name="connsiteY193" fmla="*/ 643833 h 11157690"/>
                <a:gd name="connsiteX194" fmla="*/ 1534213 w 6023096"/>
                <a:gd name="connsiteY194" fmla="*/ 609358 h 11157690"/>
                <a:gd name="connsiteX195" fmla="*/ 1534213 w 6023096"/>
                <a:gd name="connsiteY195" fmla="*/ 333561 h 11157690"/>
                <a:gd name="connsiteX196" fmla="*/ 1573482 w 6023096"/>
                <a:gd name="connsiteY196" fmla="*/ 299086 h 11157690"/>
                <a:gd name="connsiteX197" fmla="*/ 1612752 w 6023096"/>
                <a:gd name="connsiteY197" fmla="*/ 333561 h 11157690"/>
                <a:gd name="connsiteX198" fmla="*/ 1612752 w 6023096"/>
                <a:gd name="connsiteY198" fmla="*/ 609358 h 11157690"/>
                <a:gd name="connsiteX199" fmla="*/ 1573482 w 6023096"/>
                <a:gd name="connsiteY199" fmla="*/ 643833 h 11157690"/>
                <a:gd name="connsiteX200" fmla="*/ 1453260 w 6023096"/>
                <a:gd name="connsiteY200" fmla="*/ 643833 h 11157690"/>
                <a:gd name="connsiteX201" fmla="*/ 1413991 w 6023096"/>
                <a:gd name="connsiteY201" fmla="*/ 609358 h 11157690"/>
                <a:gd name="connsiteX202" fmla="*/ 1413991 w 6023096"/>
                <a:gd name="connsiteY202" fmla="*/ 333561 h 11157690"/>
                <a:gd name="connsiteX203" fmla="*/ 1453260 w 6023096"/>
                <a:gd name="connsiteY203" fmla="*/ 299086 h 11157690"/>
                <a:gd name="connsiteX204" fmla="*/ 1492530 w 6023096"/>
                <a:gd name="connsiteY204" fmla="*/ 333561 h 11157690"/>
                <a:gd name="connsiteX205" fmla="*/ 1492530 w 6023096"/>
                <a:gd name="connsiteY205" fmla="*/ 609358 h 11157690"/>
                <a:gd name="connsiteX206" fmla="*/ 1453260 w 6023096"/>
                <a:gd name="connsiteY206" fmla="*/ 643833 h 11157690"/>
                <a:gd name="connsiteX207" fmla="*/ 1333038 w 6023096"/>
                <a:gd name="connsiteY207" fmla="*/ 643833 h 11157690"/>
                <a:gd name="connsiteX208" fmla="*/ 1293769 w 6023096"/>
                <a:gd name="connsiteY208" fmla="*/ 609358 h 11157690"/>
                <a:gd name="connsiteX209" fmla="*/ 1293769 w 6023096"/>
                <a:gd name="connsiteY209" fmla="*/ 333561 h 11157690"/>
                <a:gd name="connsiteX210" fmla="*/ 1333038 w 6023096"/>
                <a:gd name="connsiteY210" fmla="*/ 299086 h 11157690"/>
                <a:gd name="connsiteX211" fmla="*/ 1372308 w 6023096"/>
                <a:gd name="connsiteY211" fmla="*/ 333561 h 11157690"/>
                <a:gd name="connsiteX212" fmla="*/ 1372308 w 6023096"/>
                <a:gd name="connsiteY212" fmla="*/ 609358 h 11157690"/>
                <a:gd name="connsiteX213" fmla="*/ 1333038 w 6023096"/>
                <a:gd name="connsiteY213" fmla="*/ 643833 h 11157690"/>
                <a:gd name="connsiteX214" fmla="*/ 1212816 w 6023096"/>
                <a:gd name="connsiteY214" fmla="*/ 643833 h 11157690"/>
                <a:gd name="connsiteX215" fmla="*/ 1173546 w 6023096"/>
                <a:gd name="connsiteY215" fmla="*/ 609358 h 11157690"/>
                <a:gd name="connsiteX216" fmla="*/ 1173546 w 6023096"/>
                <a:gd name="connsiteY216" fmla="*/ 333561 h 11157690"/>
                <a:gd name="connsiteX217" fmla="*/ 1212816 w 6023096"/>
                <a:gd name="connsiteY217" fmla="*/ 299086 h 11157690"/>
                <a:gd name="connsiteX218" fmla="*/ 1252086 w 6023096"/>
                <a:gd name="connsiteY218" fmla="*/ 333561 h 11157690"/>
                <a:gd name="connsiteX219" fmla="*/ 1252086 w 6023096"/>
                <a:gd name="connsiteY219" fmla="*/ 609358 h 11157690"/>
                <a:gd name="connsiteX220" fmla="*/ 1212816 w 6023096"/>
                <a:gd name="connsiteY220" fmla="*/ 643833 h 11157690"/>
                <a:gd name="connsiteX221" fmla="*/ 0 w 6023096"/>
                <a:gd name="connsiteY221" fmla="*/ 706671 h 11157690"/>
                <a:gd name="connsiteX222" fmla="*/ 6023096 w 6023096"/>
                <a:gd name="connsiteY222" fmla="*/ 706671 h 11157690"/>
                <a:gd name="connsiteX223" fmla="*/ 6023096 w 6023096"/>
                <a:gd name="connsiteY223" fmla="*/ 211727 h 11157690"/>
                <a:gd name="connsiteX224" fmla="*/ 0 w 6023096"/>
                <a:gd name="connsiteY224" fmla="*/ 211727 h 11157690"/>
                <a:gd name="connsiteX225" fmla="*/ 1925302 w 6023096"/>
                <a:gd name="connsiteY225" fmla="*/ 2436381 h 11157690"/>
                <a:gd name="connsiteX226" fmla="*/ 1824732 w 6023096"/>
                <a:gd name="connsiteY226" fmla="*/ 2348091 h 11157690"/>
                <a:gd name="connsiteX227" fmla="*/ 1824732 w 6023096"/>
                <a:gd name="connsiteY227" fmla="*/ 1510183 h 11157690"/>
                <a:gd name="connsiteX228" fmla="*/ 1925302 w 6023096"/>
                <a:gd name="connsiteY228" fmla="*/ 1421893 h 11157690"/>
                <a:gd name="connsiteX229" fmla="*/ 5201150 w 6023096"/>
                <a:gd name="connsiteY229" fmla="*/ 1421893 h 11157690"/>
                <a:gd name="connsiteX230" fmla="*/ 5301720 w 6023096"/>
                <a:gd name="connsiteY230" fmla="*/ 1510183 h 11157690"/>
                <a:gd name="connsiteX231" fmla="*/ 5301720 w 6023096"/>
                <a:gd name="connsiteY231" fmla="*/ 2348091 h 11157690"/>
                <a:gd name="connsiteX232" fmla="*/ 5201150 w 6023096"/>
                <a:gd name="connsiteY232" fmla="*/ 2436381 h 11157690"/>
                <a:gd name="connsiteX233" fmla="*/ 4970090 w 6023096"/>
                <a:gd name="connsiteY233" fmla="*/ 3379044 h 11157690"/>
                <a:gd name="connsiteX234" fmla="*/ 4858766 w 6023096"/>
                <a:gd name="connsiteY234" fmla="*/ 3281313 h 11157690"/>
                <a:gd name="connsiteX235" fmla="*/ 4858766 w 6023096"/>
                <a:gd name="connsiteY235" fmla="*/ 2884247 h 11157690"/>
                <a:gd name="connsiteX236" fmla="*/ 4970090 w 6023096"/>
                <a:gd name="connsiteY236" fmla="*/ 2786516 h 11157690"/>
                <a:gd name="connsiteX237" fmla="*/ 5415376 w 6023096"/>
                <a:gd name="connsiteY237" fmla="*/ 2786516 h 11157690"/>
                <a:gd name="connsiteX238" fmla="*/ 5526700 w 6023096"/>
                <a:gd name="connsiteY238" fmla="*/ 2884247 h 11157690"/>
                <a:gd name="connsiteX239" fmla="*/ 5526700 w 6023096"/>
                <a:gd name="connsiteY239" fmla="*/ 3281313 h 11157690"/>
                <a:gd name="connsiteX240" fmla="*/ 5415376 w 6023096"/>
                <a:gd name="connsiteY240" fmla="*/ 3379044 h 11157690"/>
                <a:gd name="connsiteX241" fmla="*/ 3464886 w 6023096"/>
                <a:gd name="connsiteY241" fmla="*/ 4489526 h 11157690"/>
                <a:gd name="connsiteX242" fmla="*/ 3486514 w 6023096"/>
                <a:gd name="connsiteY242" fmla="*/ 4489526 h 11157690"/>
                <a:gd name="connsiteX243" fmla="*/ 3486514 w 6023096"/>
                <a:gd name="connsiteY243" fmla="*/ 4120502 h 11157690"/>
                <a:gd name="connsiteX244" fmla="*/ 541300 w 6023096"/>
                <a:gd name="connsiteY244" fmla="*/ 4120502 h 11157690"/>
                <a:gd name="connsiteX245" fmla="*/ 541300 w 6023096"/>
                <a:gd name="connsiteY245" fmla="*/ 4458360 h 11157690"/>
                <a:gd name="connsiteX246" fmla="*/ 3464886 w 6023096"/>
                <a:gd name="connsiteY246" fmla="*/ 4458360 h 11157690"/>
                <a:gd name="connsiteX247" fmla="*/ 3072265 w 6023096"/>
                <a:gd name="connsiteY247" fmla="*/ 5509036 h 11157690"/>
                <a:gd name="connsiteX248" fmla="*/ 3093780 w 6023096"/>
                <a:gd name="connsiteY248" fmla="*/ 5507042 h 11157690"/>
                <a:gd name="connsiteX249" fmla="*/ 3028977 w 6023096"/>
                <a:gd name="connsiteY249" fmla="*/ 5507042 h 11157690"/>
                <a:gd name="connsiteX250" fmla="*/ 3029338 w 6023096"/>
                <a:gd name="connsiteY250" fmla="*/ 5507097 h 11157690"/>
                <a:gd name="connsiteX251" fmla="*/ 3072265 w 6023096"/>
                <a:gd name="connsiteY251" fmla="*/ 5509036 h 11157690"/>
                <a:gd name="connsiteX252" fmla="*/ 2334724 w 6023096"/>
                <a:gd name="connsiteY252" fmla="*/ 5509036 h 11157690"/>
                <a:gd name="connsiteX253" fmla="*/ 2356240 w 6023096"/>
                <a:gd name="connsiteY253" fmla="*/ 5507042 h 11157690"/>
                <a:gd name="connsiteX254" fmla="*/ 2291436 w 6023096"/>
                <a:gd name="connsiteY254" fmla="*/ 5507042 h 11157690"/>
                <a:gd name="connsiteX255" fmla="*/ 2291798 w 6023096"/>
                <a:gd name="connsiteY255" fmla="*/ 5507097 h 11157690"/>
                <a:gd name="connsiteX256" fmla="*/ 2334724 w 6023096"/>
                <a:gd name="connsiteY256" fmla="*/ 5509036 h 11157690"/>
                <a:gd name="connsiteX257" fmla="*/ 1618872 w 6023096"/>
                <a:gd name="connsiteY257" fmla="*/ 5509036 h 11157690"/>
                <a:gd name="connsiteX258" fmla="*/ 1640387 w 6023096"/>
                <a:gd name="connsiteY258" fmla="*/ 5507042 h 11157690"/>
                <a:gd name="connsiteX259" fmla="*/ 1575584 w 6023096"/>
                <a:gd name="connsiteY259" fmla="*/ 5507042 h 11157690"/>
                <a:gd name="connsiteX260" fmla="*/ 1575945 w 6023096"/>
                <a:gd name="connsiteY260" fmla="*/ 5507097 h 11157690"/>
                <a:gd name="connsiteX261" fmla="*/ 1618872 w 6023096"/>
                <a:gd name="connsiteY261" fmla="*/ 5509036 h 11157690"/>
                <a:gd name="connsiteX262" fmla="*/ 923474 w 6023096"/>
                <a:gd name="connsiteY262" fmla="*/ 5509036 h 11157690"/>
                <a:gd name="connsiteX263" fmla="*/ 944989 w 6023096"/>
                <a:gd name="connsiteY263" fmla="*/ 5507042 h 11157690"/>
                <a:gd name="connsiteX264" fmla="*/ 880186 w 6023096"/>
                <a:gd name="connsiteY264" fmla="*/ 5507042 h 11157690"/>
                <a:gd name="connsiteX265" fmla="*/ 880547 w 6023096"/>
                <a:gd name="connsiteY265" fmla="*/ 5507097 h 11157690"/>
                <a:gd name="connsiteX266" fmla="*/ 923474 w 6023096"/>
                <a:gd name="connsiteY266" fmla="*/ 5509036 h 11157690"/>
                <a:gd name="connsiteX267" fmla="*/ 2089530 w 6023096"/>
                <a:gd name="connsiteY267" fmla="*/ 5773863 h 11157690"/>
                <a:gd name="connsiteX268" fmla="*/ 2087787 w 6023096"/>
                <a:gd name="connsiteY268" fmla="*/ 5769968 h 11157690"/>
                <a:gd name="connsiteX269" fmla="*/ 2089565 w 6023096"/>
                <a:gd name="connsiteY269" fmla="*/ 5765987 h 11157690"/>
                <a:gd name="connsiteX270" fmla="*/ 1373652 w 6023096"/>
                <a:gd name="connsiteY270" fmla="*/ 5778530 h 11157690"/>
                <a:gd name="connsiteX271" fmla="*/ 1369825 w 6023096"/>
                <a:gd name="connsiteY271" fmla="*/ 5769968 h 11157690"/>
                <a:gd name="connsiteX272" fmla="*/ 1373738 w 6023096"/>
                <a:gd name="connsiteY272" fmla="*/ 5761217 h 11157690"/>
                <a:gd name="connsiteX273" fmla="*/ 678237 w 6023096"/>
                <a:gd name="connsiteY273" fmla="*/ 5782066 h 11157690"/>
                <a:gd name="connsiteX274" fmla="*/ 672830 w 6023096"/>
                <a:gd name="connsiteY274" fmla="*/ 5769968 h 11157690"/>
                <a:gd name="connsiteX275" fmla="*/ 678357 w 6023096"/>
                <a:gd name="connsiteY275" fmla="*/ 5757605 h 11157690"/>
                <a:gd name="connsiteX276" fmla="*/ 2827011 w 6023096"/>
                <a:gd name="connsiteY276" fmla="*/ 5786410 h 11157690"/>
                <a:gd name="connsiteX277" fmla="*/ 2819658 w 6023096"/>
                <a:gd name="connsiteY277" fmla="*/ 5769968 h 11157690"/>
                <a:gd name="connsiteX278" fmla="*/ 2827169 w 6023096"/>
                <a:gd name="connsiteY278" fmla="*/ 5753172 h 11157690"/>
                <a:gd name="connsiteX279" fmla="*/ 3464886 w 6023096"/>
                <a:gd name="connsiteY279" fmla="*/ 5925342 h 11157690"/>
                <a:gd name="connsiteX280" fmla="*/ 3466064 w 6023096"/>
                <a:gd name="connsiteY280" fmla="*/ 5925342 h 11157690"/>
                <a:gd name="connsiteX281" fmla="*/ 3466064 w 6023096"/>
                <a:gd name="connsiteY281" fmla="*/ 5556318 h 11157690"/>
                <a:gd name="connsiteX282" fmla="*/ 520850 w 6023096"/>
                <a:gd name="connsiteY282" fmla="*/ 5556318 h 11157690"/>
                <a:gd name="connsiteX283" fmla="*/ 520850 w 6023096"/>
                <a:gd name="connsiteY283" fmla="*/ 5916284 h 11157690"/>
                <a:gd name="connsiteX284" fmla="*/ 3464886 w 6023096"/>
                <a:gd name="connsiteY284" fmla="*/ 5916284 h 11157690"/>
                <a:gd name="connsiteX285" fmla="*/ 5118119 w 6023096"/>
                <a:gd name="connsiteY285" fmla="*/ 6121859 h 11157690"/>
                <a:gd name="connsiteX286" fmla="*/ 5152579 w 6023096"/>
                <a:gd name="connsiteY286" fmla="*/ 6121859 h 11157690"/>
                <a:gd name="connsiteX287" fmla="*/ 5152579 w 6023096"/>
                <a:gd name="connsiteY287" fmla="*/ 5907211 h 11157690"/>
                <a:gd name="connsiteX288" fmla="*/ 5118119 w 6023096"/>
                <a:gd name="connsiteY288" fmla="*/ 5907211 h 11157690"/>
                <a:gd name="connsiteX289" fmla="*/ 5140863 w 6023096"/>
                <a:gd name="connsiteY289" fmla="*/ 6181576 h 11157690"/>
                <a:gd name="connsiteX290" fmla="*/ 4947539 w 6023096"/>
                <a:gd name="connsiteY290" fmla="*/ 6011856 h 11157690"/>
                <a:gd name="connsiteX291" fmla="*/ 5140863 w 6023096"/>
                <a:gd name="connsiteY291" fmla="*/ 5842137 h 11157690"/>
                <a:gd name="connsiteX292" fmla="*/ 5334192 w 6023096"/>
                <a:gd name="connsiteY292" fmla="*/ 6011856 h 11157690"/>
                <a:gd name="connsiteX293" fmla="*/ 5140863 w 6023096"/>
                <a:gd name="connsiteY293" fmla="*/ 6181576 h 11157690"/>
                <a:gd name="connsiteX294" fmla="*/ 4234912 w 6023096"/>
                <a:gd name="connsiteY294" fmla="*/ 6903066 h 11157690"/>
                <a:gd name="connsiteX295" fmla="*/ 4234912 w 6023096"/>
                <a:gd name="connsiteY295" fmla="*/ 6720872 h 11157690"/>
                <a:gd name="connsiteX296" fmla="*/ 4736002 w 6023096"/>
                <a:gd name="connsiteY296" fmla="*/ 6720872 h 11157690"/>
                <a:gd name="connsiteX297" fmla="*/ 4736002 w 6023096"/>
                <a:gd name="connsiteY297" fmla="*/ 6903066 h 11157690"/>
                <a:gd name="connsiteX298" fmla="*/ 2089320 w 6023096"/>
                <a:gd name="connsiteY298" fmla="*/ 7151489 h 11157690"/>
                <a:gd name="connsiteX299" fmla="*/ 2087787 w 6023096"/>
                <a:gd name="connsiteY299" fmla="*/ 7148058 h 11157690"/>
                <a:gd name="connsiteX300" fmla="*/ 2089354 w 6023096"/>
                <a:gd name="connsiteY300" fmla="*/ 7144551 h 11157690"/>
                <a:gd name="connsiteX301" fmla="*/ 1373446 w 6023096"/>
                <a:gd name="connsiteY301" fmla="*/ 7156152 h 11157690"/>
                <a:gd name="connsiteX302" fmla="*/ 1369825 w 6023096"/>
                <a:gd name="connsiteY302" fmla="*/ 7148058 h 11157690"/>
                <a:gd name="connsiteX303" fmla="*/ 1373523 w 6023096"/>
                <a:gd name="connsiteY303" fmla="*/ 7139786 h 11157690"/>
                <a:gd name="connsiteX304" fmla="*/ 678031 w 6023096"/>
                <a:gd name="connsiteY304" fmla="*/ 7159689 h 11157690"/>
                <a:gd name="connsiteX305" fmla="*/ 672830 w 6023096"/>
                <a:gd name="connsiteY305" fmla="*/ 7148058 h 11157690"/>
                <a:gd name="connsiteX306" fmla="*/ 678142 w 6023096"/>
                <a:gd name="connsiteY306" fmla="*/ 7136171 h 11157690"/>
                <a:gd name="connsiteX307" fmla="*/ 2826800 w 6023096"/>
                <a:gd name="connsiteY307" fmla="*/ 7164032 h 11157690"/>
                <a:gd name="connsiteX308" fmla="*/ 2819658 w 6023096"/>
                <a:gd name="connsiteY308" fmla="*/ 7148058 h 11157690"/>
                <a:gd name="connsiteX309" fmla="*/ 2826955 w 6023096"/>
                <a:gd name="connsiteY309" fmla="*/ 7131737 h 11157690"/>
                <a:gd name="connsiteX310" fmla="*/ 4153839 w 6023096"/>
                <a:gd name="connsiteY310" fmla="*/ 7190095 h 11157690"/>
                <a:gd name="connsiteX311" fmla="*/ 4817079 w 6023096"/>
                <a:gd name="connsiteY311" fmla="*/ 7190095 h 11157690"/>
                <a:gd name="connsiteX312" fmla="*/ 4860737 w 6023096"/>
                <a:gd name="connsiteY312" fmla="*/ 7151764 h 11157690"/>
                <a:gd name="connsiteX313" fmla="*/ 4860737 w 6023096"/>
                <a:gd name="connsiteY313" fmla="*/ 6654369 h 11157690"/>
                <a:gd name="connsiteX314" fmla="*/ 4817079 w 6023096"/>
                <a:gd name="connsiteY314" fmla="*/ 6616041 h 11157690"/>
                <a:gd name="connsiteX315" fmla="*/ 4153839 w 6023096"/>
                <a:gd name="connsiteY315" fmla="*/ 6616041 h 11157690"/>
                <a:gd name="connsiteX316" fmla="*/ 4110180 w 6023096"/>
                <a:gd name="connsiteY316" fmla="*/ 6654369 h 11157690"/>
                <a:gd name="connsiteX317" fmla="*/ 4110180 w 6023096"/>
                <a:gd name="connsiteY317" fmla="*/ 7151764 h 11157690"/>
                <a:gd name="connsiteX318" fmla="*/ 4153839 w 6023096"/>
                <a:gd name="connsiteY318" fmla="*/ 7190095 h 11157690"/>
                <a:gd name="connsiteX319" fmla="*/ 4168552 w 6023096"/>
                <a:gd name="connsiteY319" fmla="*/ 7240017 h 11157690"/>
                <a:gd name="connsiteX320" fmla="*/ 4043455 w 6023096"/>
                <a:gd name="connsiteY320" fmla="*/ 7130199 h 11157690"/>
                <a:gd name="connsiteX321" fmla="*/ 4043455 w 6023096"/>
                <a:gd name="connsiteY321" fmla="*/ 6690925 h 11157690"/>
                <a:gd name="connsiteX322" fmla="*/ 4168552 w 6023096"/>
                <a:gd name="connsiteY322" fmla="*/ 6581103 h 11157690"/>
                <a:gd name="connsiteX323" fmla="*/ 4788327 w 6023096"/>
                <a:gd name="connsiteY323" fmla="*/ 6581103 h 11157690"/>
                <a:gd name="connsiteX324" fmla="*/ 4913423 w 6023096"/>
                <a:gd name="connsiteY324" fmla="*/ 6690925 h 11157690"/>
                <a:gd name="connsiteX325" fmla="*/ 4913423 w 6023096"/>
                <a:gd name="connsiteY325" fmla="*/ 7130199 h 11157690"/>
                <a:gd name="connsiteX326" fmla="*/ 4788327 w 6023096"/>
                <a:gd name="connsiteY326" fmla="*/ 7240017 h 11157690"/>
                <a:gd name="connsiteX327" fmla="*/ 3464886 w 6023096"/>
                <a:gd name="connsiteY327" fmla="*/ 7303431 h 11157690"/>
                <a:gd name="connsiteX328" fmla="*/ 3466064 w 6023096"/>
                <a:gd name="connsiteY328" fmla="*/ 7303431 h 11157690"/>
                <a:gd name="connsiteX329" fmla="*/ 3466064 w 6023096"/>
                <a:gd name="connsiteY329" fmla="*/ 6934408 h 11157690"/>
                <a:gd name="connsiteX330" fmla="*/ 3338253 w 6023096"/>
                <a:gd name="connsiteY330" fmla="*/ 6934408 h 11157690"/>
                <a:gd name="connsiteX331" fmla="*/ 2827895 w 6023096"/>
                <a:gd name="connsiteY331" fmla="*/ 6934408 h 11157690"/>
                <a:gd name="connsiteX332" fmla="*/ 2600713 w 6023096"/>
                <a:gd name="connsiteY332" fmla="*/ 6934408 h 11157690"/>
                <a:gd name="connsiteX333" fmla="*/ 2090355 w 6023096"/>
                <a:gd name="connsiteY333" fmla="*/ 6934408 h 11157690"/>
                <a:gd name="connsiteX334" fmla="*/ 1884860 w 6023096"/>
                <a:gd name="connsiteY334" fmla="*/ 6934408 h 11157690"/>
                <a:gd name="connsiteX335" fmla="*/ 1374502 w 6023096"/>
                <a:gd name="connsiteY335" fmla="*/ 6934408 h 11157690"/>
                <a:gd name="connsiteX336" fmla="*/ 1189462 w 6023096"/>
                <a:gd name="connsiteY336" fmla="*/ 6934408 h 11157690"/>
                <a:gd name="connsiteX337" fmla="*/ 679104 w 6023096"/>
                <a:gd name="connsiteY337" fmla="*/ 6934408 h 11157690"/>
                <a:gd name="connsiteX338" fmla="*/ 520850 w 6023096"/>
                <a:gd name="connsiteY338" fmla="*/ 6934408 h 11157690"/>
                <a:gd name="connsiteX339" fmla="*/ 520850 w 6023096"/>
                <a:gd name="connsiteY339" fmla="*/ 7284687 h 11157690"/>
                <a:gd name="connsiteX340" fmla="*/ 3464886 w 6023096"/>
                <a:gd name="connsiteY340" fmla="*/ 7284687 h 11157690"/>
                <a:gd name="connsiteX341" fmla="*/ 4764737 w 6023096"/>
                <a:gd name="connsiteY341" fmla="*/ 7533116 h 11157690"/>
                <a:gd name="connsiteX342" fmla="*/ 4807811 w 6023096"/>
                <a:gd name="connsiteY342" fmla="*/ 7495301 h 11157690"/>
                <a:gd name="connsiteX343" fmla="*/ 4764737 w 6023096"/>
                <a:gd name="connsiteY343" fmla="*/ 7457490 h 11157690"/>
                <a:gd name="connsiteX344" fmla="*/ 4721666 w 6023096"/>
                <a:gd name="connsiteY344" fmla="*/ 7495301 h 11157690"/>
                <a:gd name="connsiteX345" fmla="*/ 4764737 w 6023096"/>
                <a:gd name="connsiteY345" fmla="*/ 7533116 h 11157690"/>
                <a:gd name="connsiteX346" fmla="*/ 4569845 w 6023096"/>
                <a:gd name="connsiteY346" fmla="*/ 7533116 h 11157690"/>
                <a:gd name="connsiteX347" fmla="*/ 4612915 w 6023096"/>
                <a:gd name="connsiteY347" fmla="*/ 7495301 h 11157690"/>
                <a:gd name="connsiteX348" fmla="*/ 4569845 w 6023096"/>
                <a:gd name="connsiteY348" fmla="*/ 7457490 h 11157690"/>
                <a:gd name="connsiteX349" fmla="*/ 4526770 w 6023096"/>
                <a:gd name="connsiteY349" fmla="*/ 7495301 h 11157690"/>
                <a:gd name="connsiteX350" fmla="*/ 4569845 w 6023096"/>
                <a:gd name="connsiteY350" fmla="*/ 7533116 h 11157690"/>
                <a:gd name="connsiteX351" fmla="*/ 4359458 w 6023096"/>
                <a:gd name="connsiteY351" fmla="*/ 7533116 h 11157690"/>
                <a:gd name="connsiteX352" fmla="*/ 4402528 w 6023096"/>
                <a:gd name="connsiteY352" fmla="*/ 7495301 h 11157690"/>
                <a:gd name="connsiteX353" fmla="*/ 4359458 w 6023096"/>
                <a:gd name="connsiteY353" fmla="*/ 7457490 h 11157690"/>
                <a:gd name="connsiteX354" fmla="*/ 4316388 w 6023096"/>
                <a:gd name="connsiteY354" fmla="*/ 7495301 h 11157690"/>
                <a:gd name="connsiteX355" fmla="*/ 4359458 w 6023096"/>
                <a:gd name="connsiteY355" fmla="*/ 7533116 h 11157690"/>
                <a:gd name="connsiteX356" fmla="*/ 4177506 w 6023096"/>
                <a:gd name="connsiteY356" fmla="*/ 7533116 h 11157690"/>
                <a:gd name="connsiteX357" fmla="*/ 4220576 w 6023096"/>
                <a:gd name="connsiteY357" fmla="*/ 7495301 h 11157690"/>
                <a:gd name="connsiteX358" fmla="*/ 4177506 w 6023096"/>
                <a:gd name="connsiteY358" fmla="*/ 7457490 h 11157690"/>
                <a:gd name="connsiteX359" fmla="*/ 4134431 w 6023096"/>
                <a:gd name="connsiteY359" fmla="*/ 7495301 h 11157690"/>
                <a:gd name="connsiteX360" fmla="*/ 4177506 w 6023096"/>
                <a:gd name="connsiteY360" fmla="*/ 7533116 h 11157690"/>
                <a:gd name="connsiteX361" fmla="*/ 4098421 w 6023096"/>
                <a:gd name="connsiteY361" fmla="*/ 7689278 h 11157690"/>
                <a:gd name="connsiteX362" fmla="*/ 4043455 w 6023096"/>
                <a:gd name="connsiteY362" fmla="*/ 7641023 h 11157690"/>
                <a:gd name="connsiteX363" fmla="*/ 4043455 w 6023096"/>
                <a:gd name="connsiteY363" fmla="*/ 7448008 h 11157690"/>
                <a:gd name="connsiteX364" fmla="*/ 4098421 w 6023096"/>
                <a:gd name="connsiteY364" fmla="*/ 7399753 h 11157690"/>
                <a:gd name="connsiteX365" fmla="*/ 4858457 w 6023096"/>
                <a:gd name="connsiteY365" fmla="*/ 7399753 h 11157690"/>
                <a:gd name="connsiteX366" fmla="*/ 4913423 w 6023096"/>
                <a:gd name="connsiteY366" fmla="*/ 7448008 h 11157690"/>
                <a:gd name="connsiteX367" fmla="*/ 4913423 w 6023096"/>
                <a:gd name="connsiteY367" fmla="*/ 7641023 h 11157690"/>
                <a:gd name="connsiteX368" fmla="*/ 4858457 w 6023096"/>
                <a:gd name="connsiteY368" fmla="*/ 7689278 h 11157690"/>
                <a:gd name="connsiteX369" fmla="*/ 3955348 w 6023096"/>
                <a:gd name="connsiteY369" fmla="*/ 7814071 h 11157690"/>
                <a:gd name="connsiteX370" fmla="*/ 5481452 w 6023096"/>
                <a:gd name="connsiteY370" fmla="*/ 7814071 h 11157690"/>
                <a:gd name="connsiteX371" fmla="*/ 5555946 w 6023096"/>
                <a:gd name="connsiteY371" fmla="*/ 7748673 h 11157690"/>
                <a:gd name="connsiteX372" fmla="*/ 5555946 w 6023096"/>
                <a:gd name="connsiteY372" fmla="*/ 5782919 h 11157690"/>
                <a:gd name="connsiteX373" fmla="*/ 5481452 w 6023096"/>
                <a:gd name="connsiteY373" fmla="*/ 5717524 h 11157690"/>
                <a:gd name="connsiteX374" fmla="*/ 3955348 w 6023096"/>
                <a:gd name="connsiteY374" fmla="*/ 5717524 h 11157690"/>
                <a:gd name="connsiteX375" fmla="*/ 3880854 w 6023096"/>
                <a:gd name="connsiteY375" fmla="*/ 5782919 h 11157690"/>
                <a:gd name="connsiteX376" fmla="*/ 3880854 w 6023096"/>
                <a:gd name="connsiteY376" fmla="*/ 7748673 h 11157690"/>
                <a:gd name="connsiteX377" fmla="*/ 3955348 w 6023096"/>
                <a:gd name="connsiteY377" fmla="*/ 7814071 h 11157690"/>
                <a:gd name="connsiteX378" fmla="*/ 3875143 w 6023096"/>
                <a:gd name="connsiteY378" fmla="*/ 7858959 h 11157690"/>
                <a:gd name="connsiteX379" fmla="*/ 3808658 w 6023096"/>
                <a:gd name="connsiteY379" fmla="*/ 7800593 h 11157690"/>
                <a:gd name="connsiteX380" fmla="*/ 3808658 w 6023096"/>
                <a:gd name="connsiteY380" fmla="*/ 5717770 h 11157690"/>
                <a:gd name="connsiteX381" fmla="*/ 3875143 w 6023096"/>
                <a:gd name="connsiteY381" fmla="*/ 5659403 h 11157690"/>
                <a:gd name="connsiteX382" fmla="*/ 5552252 w 6023096"/>
                <a:gd name="connsiteY382" fmla="*/ 5659403 h 11157690"/>
                <a:gd name="connsiteX383" fmla="*/ 5618736 w 6023096"/>
                <a:gd name="connsiteY383" fmla="*/ 5717770 h 11157690"/>
                <a:gd name="connsiteX384" fmla="*/ 5618736 w 6023096"/>
                <a:gd name="connsiteY384" fmla="*/ 7800593 h 11157690"/>
                <a:gd name="connsiteX385" fmla="*/ 5552252 w 6023096"/>
                <a:gd name="connsiteY385" fmla="*/ 7858959 h 11157690"/>
                <a:gd name="connsiteX386" fmla="*/ 677632 w 6023096"/>
                <a:gd name="connsiteY386" fmla="*/ 8715833 h 11157690"/>
                <a:gd name="connsiteX387" fmla="*/ 1189462 w 6023096"/>
                <a:gd name="connsiteY387" fmla="*/ 8715833 h 11157690"/>
                <a:gd name="connsiteX388" fmla="*/ 1189462 w 6023096"/>
                <a:gd name="connsiteY388" fmla="*/ 8714112 h 11157690"/>
                <a:gd name="connsiteX389" fmla="*/ 1373995 w 6023096"/>
                <a:gd name="connsiteY389" fmla="*/ 8714112 h 11157690"/>
                <a:gd name="connsiteX390" fmla="*/ 1373987 w 6023096"/>
                <a:gd name="connsiteY390" fmla="*/ 8715833 h 11157690"/>
                <a:gd name="connsiteX391" fmla="*/ 1885818 w 6023096"/>
                <a:gd name="connsiteY391" fmla="*/ 8715833 h 11157690"/>
                <a:gd name="connsiteX392" fmla="*/ 1885818 w 6023096"/>
                <a:gd name="connsiteY392" fmla="*/ 8714112 h 11157690"/>
                <a:gd name="connsiteX393" fmla="*/ 2070347 w 6023096"/>
                <a:gd name="connsiteY393" fmla="*/ 8714112 h 11157690"/>
                <a:gd name="connsiteX394" fmla="*/ 2070339 w 6023096"/>
                <a:gd name="connsiteY394" fmla="*/ 8715833 h 11157690"/>
                <a:gd name="connsiteX395" fmla="*/ 2582169 w 6023096"/>
                <a:gd name="connsiteY395" fmla="*/ 8715833 h 11157690"/>
                <a:gd name="connsiteX396" fmla="*/ 2582169 w 6023096"/>
                <a:gd name="connsiteY396" fmla="*/ 8714112 h 11157690"/>
                <a:gd name="connsiteX397" fmla="*/ 2766698 w 6023096"/>
                <a:gd name="connsiteY397" fmla="*/ 8714112 h 11157690"/>
                <a:gd name="connsiteX398" fmla="*/ 2766690 w 6023096"/>
                <a:gd name="connsiteY398" fmla="*/ 8715833 h 11157690"/>
                <a:gd name="connsiteX399" fmla="*/ 3278520 w 6023096"/>
                <a:gd name="connsiteY399" fmla="*/ 8715833 h 11157690"/>
                <a:gd name="connsiteX400" fmla="*/ 3278520 w 6023096"/>
                <a:gd name="connsiteY400" fmla="*/ 8714112 h 11157690"/>
                <a:gd name="connsiteX401" fmla="*/ 3463049 w 6023096"/>
                <a:gd name="connsiteY401" fmla="*/ 8714112 h 11157690"/>
                <a:gd name="connsiteX402" fmla="*/ 3463041 w 6023096"/>
                <a:gd name="connsiteY402" fmla="*/ 8715833 h 11157690"/>
                <a:gd name="connsiteX403" fmla="*/ 3974871 w 6023096"/>
                <a:gd name="connsiteY403" fmla="*/ 8715833 h 11157690"/>
                <a:gd name="connsiteX404" fmla="*/ 3974871 w 6023096"/>
                <a:gd name="connsiteY404" fmla="*/ 8714112 h 11157690"/>
                <a:gd name="connsiteX405" fmla="*/ 4159404 w 6023096"/>
                <a:gd name="connsiteY405" fmla="*/ 8714112 h 11157690"/>
                <a:gd name="connsiteX406" fmla="*/ 4159396 w 6023096"/>
                <a:gd name="connsiteY406" fmla="*/ 8715833 h 11157690"/>
                <a:gd name="connsiteX407" fmla="*/ 4671227 w 6023096"/>
                <a:gd name="connsiteY407" fmla="*/ 8715833 h 11157690"/>
                <a:gd name="connsiteX408" fmla="*/ 4671227 w 6023096"/>
                <a:gd name="connsiteY408" fmla="*/ 8714112 h 11157690"/>
                <a:gd name="connsiteX409" fmla="*/ 4855760 w 6023096"/>
                <a:gd name="connsiteY409" fmla="*/ 8714112 h 11157690"/>
                <a:gd name="connsiteX410" fmla="*/ 4855752 w 6023096"/>
                <a:gd name="connsiteY410" fmla="*/ 8715833 h 11157690"/>
                <a:gd name="connsiteX411" fmla="*/ 5367582 w 6023096"/>
                <a:gd name="connsiteY411" fmla="*/ 8715833 h 11157690"/>
                <a:gd name="connsiteX412" fmla="*/ 5367582 w 6023096"/>
                <a:gd name="connsiteY412" fmla="*/ 8714112 h 11157690"/>
                <a:gd name="connsiteX413" fmla="*/ 5468805 w 6023096"/>
                <a:gd name="connsiteY413" fmla="*/ 8714112 h 11157690"/>
                <a:gd name="connsiteX414" fmla="*/ 5468805 w 6023096"/>
                <a:gd name="connsiteY414" fmla="*/ 8405981 h 11157690"/>
                <a:gd name="connsiteX415" fmla="*/ 520845 w 6023096"/>
                <a:gd name="connsiteY415" fmla="*/ 8405981 h 11157690"/>
                <a:gd name="connsiteX416" fmla="*/ 520845 w 6023096"/>
                <a:gd name="connsiteY416" fmla="*/ 8714112 h 11157690"/>
                <a:gd name="connsiteX417" fmla="*/ 677640 w 6023096"/>
                <a:gd name="connsiteY417" fmla="*/ 8714112 h 11157690"/>
                <a:gd name="connsiteX418" fmla="*/ 628252 w 6023096"/>
                <a:gd name="connsiteY418" fmla="*/ 10516383 h 11157690"/>
                <a:gd name="connsiteX419" fmla="*/ 454387 w 6023096"/>
                <a:gd name="connsiteY419" fmla="*/ 10363747 h 11157690"/>
                <a:gd name="connsiteX420" fmla="*/ 454387 w 6023096"/>
                <a:gd name="connsiteY420" fmla="*/ 8298884 h 11157690"/>
                <a:gd name="connsiteX421" fmla="*/ 462044 w 6023096"/>
                <a:gd name="connsiteY421" fmla="*/ 8282661 h 11157690"/>
                <a:gd name="connsiteX422" fmla="*/ 454387 w 6023096"/>
                <a:gd name="connsiteY422" fmla="*/ 8249374 h 11157690"/>
                <a:gd name="connsiteX423" fmla="*/ 454387 w 6023096"/>
                <a:gd name="connsiteY423" fmla="*/ 4119831 h 11157690"/>
                <a:gd name="connsiteX424" fmla="*/ 653938 w 6023096"/>
                <a:gd name="connsiteY424" fmla="*/ 3944645 h 11157690"/>
                <a:gd name="connsiteX425" fmla="*/ 3353447 w 6023096"/>
                <a:gd name="connsiteY425" fmla="*/ 3944645 h 11157690"/>
                <a:gd name="connsiteX426" fmla="*/ 3552999 w 6023096"/>
                <a:gd name="connsiteY426" fmla="*/ 4119831 h 11157690"/>
                <a:gd name="connsiteX427" fmla="*/ 3552999 w 6023096"/>
                <a:gd name="connsiteY427" fmla="*/ 8146248 h 11157690"/>
                <a:gd name="connsiteX428" fmla="*/ 5393740 w 6023096"/>
                <a:gd name="connsiteY428" fmla="*/ 8146248 h 11157690"/>
                <a:gd name="connsiteX429" fmla="*/ 5567606 w 6023096"/>
                <a:gd name="connsiteY429" fmla="*/ 8298884 h 11157690"/>
                <a:gd name="connsiteX430" fmla="*/ 5567606 w 6023096"/>
                <a:gd name="connsiteY430" fmla="*/ 10363747 h 11157690"/>
                <a:gd name="connsiteX431" fmla="*/ 5393740 w 6023096"/>
                <a:gd name="connsiteY431" fmla="*/ 10516383 h 11157690"/>
                <a:gd name="connsiteX432" fmla="*/ 0 w 6023096"/>
                <a:gd name="connsiteY432" fmla="*/ 11157690 h 11157690"/>
                <a:gd name="connsiteX433" fmla="*/ 6023096 w 6023096"/>
                <a:gd name="connsiteY433" fmla="*/ 11157690 h 11157690"/>
                <a:gd name="connsiteX434" fmla="*/ 6023096 w 6023096"/>
                <a:gd name="connsiteY434" fmla="*/ 775620 h 11157690"/>
                <a:gd name="connsiteX435" fmla="*/ 0 w 6023096"/>
                <a:gd name="connsiteY435" fmla="*/ 775620 h 111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</a:cxnLst>
              <a:rect l="l" t="t" r="r" b="b"/>
              <a:pathLst>
                <a:path w="6023096" h="11157690">
                  <a:moveTo>
                    <a:pt x="0" y="142778"/>
                  </a:moveTo>
                  <a:lnTo>
                    <a:pt x="6023096" y="142778"/>
                  </a:lnTo>
                  <a:lnTo>
                    <a:pt x="6023096" y="0"/>
                  </a:lnTo>
                  <a:lnTo>
                    <a:pt x="0" y="0"/>
                  </a:lnTo>
                  <a:close/>
                  <a:moveTo>
                    <a:pt x="4819497" y="643833"/>
                  </a:moveTo>
                  <a:cubicBezTo>
                    <a:pt x="4797809" y="643833"/>
                    <a:pt x="4780227" y="628398"/>
                    <a:pt x="4780227" y="609358"/>
                  </a:cubicBezTo>
                  <a:lnTo>
                    <a:pt x="4780227" y="333561"/>
                  </a:lnTo>
                  <a:cubicBezTo>
                    <a:pt x="4780227" y="314521"/>
                    <a:pt x="4797809" y="299086"/>
                    <a:pt x="4819497" y="299086"/>
                  </a:cubicBezTo>
                  <a:cubicBezTo>
                    <a:pt x="4841184" y="299086"/>
                    <a:pt x="4858766" y="314521"/>
                    <a:pt x="4858766" y="333561"/>
                  </a:cubicBezTo>
                  <a:lnTo>
                    <a:pt x="4858766" y="609358"/>
                  </a:lnTo>
                  <a:cubicBezTo>
                    <a:pt x="4858766" y="628398"/>
                    <a:pt x="4841184" y="643833"/>
                    <a:pt x="4819497" y="643833"/>
                  </a:cubicBezTo>
                  <a:close/>
                  <a:moveTo>
                    <a:pt x="4699257" y="643833"/>
                  </a:moveTo>
                  <a:cubicBezTo>
                    <a:pt x="4677570" y="643833"/>
                    <a:pt x="4659988" y="628398"/>
                    <a:pt x="4659988" y="609358"/>
                  </a:cubicBezTo>
                  <a:lnTo>
                    <a:pt x="4659988" y="333561"/>
                  </a:lnTo>
                  <a:cubicBezTo>
                    <a:pt x="4659988" y="314521"/>
                    <a:pt x="4677570" y="299086"/>
                    <a:pt x="4699257" y="299086"/>
                  </a:cubicBezTo>
                  <a:cubicBezTo>
                    <a:pt x="4720945" y="299086"/>
                    <a:pt x="4738527" y="314521"/>
                    <a:pt x="4738527" y="333561"/>
                  </a:cubicBezTo>
                  <a:lnTo>
                    <a:pt x="4738527" y="609358"/>
                  </a:lnTo>
                  <a:cubicBezTo>
                    <a:pt x="4738527" y="628398"/>
                    <a:pt x="4720945" y="643833"/>
                    <a:pt x="4699257" y="643833"/>
                  </a:cubicBezTo>
                  <a:close/>
                  <a:moveTo>
                    <a:pt x="4579035" y="643833"/>
                  </a:moveTo>
                  <a:cubicBezTo>
                    <a:pt x="4557348" y="643833"/>
                    <a:pt x="4539766" y="628398"/>
                    <a:pt x="4539766" y="609358"/>
                  </a:cubicBezTo>
                  <a:lnTo>
                    <a:pt x="4539766" y="333561"/>
                  </a:lnTo>
                  <a:cubicBezTo>
                    <a:pt x="4539766" y="314521"/>
                    <a:pt x="4557348" y="299086"/>
                    <a:pt x="4579035" y="299086"/>
                  </a:cubicBezTo>
                  <a:cubicBezTo>
                    <a:pt x="4600723" y="299086"/>
                    <a:pt x="4618305" y="314521"/>
                    <a:pt x="4618305" y="333561"/>
                  </a:cubicBezTo>
                  <a:lnTo>
                    <a:pt x="4618305" y="609358"/>
                  </a:lnTo>
                  <a:cubicBezTo>
                    <a:pt x="4618305" y="628398"/>
                    <a:pt x="4600723" y="643833"/>
                    <a:pt x="4579035" y="643833"/>
                  </a:cubicBezTo>
                  <a:close/>
                  <a:moveTo>
                    <a:pt x="4458813" y="643833"/>
                  </a:moveTo>
                  <a:cubicBezTo>
                    <a:pt x="4437126" y="643833"/>
                    <a:pt x="4419544" y="628398"/>
                    <a:pt x="4419544" y="609358"/>
                  </a:cubicBezTo>
                  <a:lnTo>
                    <a:pt x="4419544" y="333561"/>
                  </a:lnTo>
                  <a:cubicBezTo>
                    <a:pt x="4419544" y="314521"/>
                    <a:pt x="4437126" y="299086"/>
                    <a:pt x="4458813" y="299086"/>
                  </a:cubicBezTo>
                  <a:cubicBezTo>
                    <a:pt x="4480501" y="299086"/>
                    <a:pt x="4498083" y="314521"/>
                    <a:pt x="4498083" y="333561"/>
                  </a:cubicBezTo>
                  <a:lnTo>
                    <a:pt x="4498083" y="609358"/>
                  </a:lnTo>
                  <a:cubicBezTo>
                    <a:pt x="4498083" y="628398"/>
                    <a:pt x="4480501" y="643833"/>
                    <a:pt x="4458813" y="643833"/>
                  </a:cubicBezTo>
                  <a:close/>
                  <a:moveTo>
                    <a:pt x="4338591" y="643833"/>
                  </a:moveTo>
                  <a:cubicBezTo>
                    <a:pt x="4316903" y="643833"/>
                    <a:pt x="4299321" y="628398"/>
                    <a:pt x="4299321" y="609358"/>
                  </a:cubicBezTo>
                  <a:lnTo>
                    <a:pt x="4299321" y="333561"/>
                  </a:lnTo>
                  <a:cubicBezTo>
                    <a:pt x="4299321" y="314521"/>
                    <a:pt x="4316903" y="299086"/>
                    <a:pt x="4338591" y="299086"/>
                  </a:cubicBezTo>
                  <a:cubicBezTo>
                    <a:pt x="4360279" y="299086"/>
                    <a:pt x="4377860" y="314521"/>
                    <a:pt x="4377860" y="333561"/>
                  </a:cubicBezTo>
                  <a:lnTo>
                    <a:pt x="4377860" y="609358"/>
                  </a:lnTo>
                  <a:cubicBezTo>
                    <a:pt x="4377860" y="628398"/>
                    <a:pt x="4360279" y="643833"/>
                    <a:pt x="4338591" y="643833"/>
                  </a:cubicBezTo>
                  <a:close/>
                  <a:moveTo>
                    <a:pt x="4218369" y="643833"/>
                  </a:moveTo>
                  <a:cubicBezTo>
                    <a:pt x="4196681" y="643833"/>
                    <a:pt x="4179099" y="628398"/>
                    <a:pt x="4179099" y="609358"/>
                  </a:cubicBezTo>
                  <a:lnTo>
                    <a:pt x="4179099" y="333561"/>
                  </a:lnTo>
                  <a:cubicBezTo>
                    <a:pt x="4179099" y="314521"/>
                    <a:pt x="4196681" y="299086"/>
                    <a:pt x="4218369" y="299086"/>
                  </a:cubicBezTo>
                  <a:cubicBezTo>
                    <a:pt x="4240056" y="299086"/>
                    <a:pt x="4257638" y="314521"/>
                    <a:pt x="4257638" y="333561"/>
                  </a:cubicBezTo>
                  <a:lnTo>
                    <a:pt x="4257638" y="609358"/>
                  </a:lnTo>
                  <a:cubicBezTo>
                    <a:pt x="4257638" y="628398"/>
                    <a:pt x="4240056" y="643833"/>
                    <a:pt x="4218369" y="643833"/>
                  </a:cubicBezTo>
                  <a:close/>
                  <a:moveTo>
                    <a:pt x="4098147" y="643833"/>
                  </a:moveTo>
                  <a:cubicBezTo>
                    <a:pt x="4076459" y="643833"/>
                    <a:pt x="4058877" y="628398"/>
                    <a:pt x="4058877" y="609358"/>
                  </a:cubicBezTo>
                  <a:lnTo>
                    <a:pt x="4058877" y="333561"/>
                  </a:lnTo>
                  <a:cubicBezTo>
                    <a:pt x="4058877" y="314521"/>
                    <a:pt x="4076459" y="299086"/>
                    <a:pt x="4098147" y="299086"/>
                  </a:cubicBezTo>
                  <a:cubicBezTo>
                    <a:pt x="4119834" y="299086"/>
                    <a:pt x="4137416" y="314521"/>
                    <a:pt x="4137416" y="333561"/>
                  </a:cubicBezTo>
                  <a:lnTo>
                    <a:pt x="4137416" y="609358"/>
                  </a:lnTo>
                  <a:cubicBezTo>
                    <a:pt x="4137416" y="628398"/>
                    <a:pt x="4119834" y="643833"/>
                    <a:pt x="4098147" y="643833"/>
                  </a:cubicBezTo>
                  <a:close/>
                  <a:moveTo>
                    <a:pt x="3977924" y="643833"/>
                  </a:moveTo>
                  <a:cubicBezTo>
                    <a:pt x="3956237" y="643833"/>
                    <a:pt x="3938655" y="628398"/>
                    <a:pt x="3938655" y="609358"/>
                  </a:cubicBezTo>
                  <a:lnTo>
                    <a:pt x="3938655" y="333561"/>
                  </a:lnTo>
                  <a:cubicBezTo>
                    <a:pt x="3938655" y="314521"/>
                    <a:pt x="3956237" y="299086"/>
                    <a:pt x="3977924" y="299086"/>
                  </a:cubicBezTo>
                  <a:cubicBezTo>
                    <a:pt x="3999612" y="299086"/>
                    <a:pt x="4017194" y="314521"/>
                    <a:pt x="4017194" y="333561"/>
                  </a:cubicBezTo>
                  <a:lnTo>
                    <a:pt x="4017194" y="609358"/>
                  </a:lnTo>
                  <a:cubicBezTo>
                    <a:pt x="4017194" y="628398"/>
                    <a:pt x="3999612" y="643833"/>
                    <a:pt x="3977924" y="643833"/>
                  </a:cubicBezTo>
                  <a:close/>
                  <a:moveTo>
                    <a:pt x="3857702" y="643833"/>
                  </a:moveTo>
                  <a:cubicBezTo>
                    <a:pt x="3836015" y="643833"/>
                    <a:pt x="3818433" y="628398"/>
                    <a:pt x="3818433" y="609358"/>
                  </a:cubicBezTo>
                  <a:lnTo>
                    <a:pt x="3818433" y="333561"/>
                  </a:lnTo>
                  <a:cubicBezTo>
                    <a:pt x="3818433" y="314521"/>
                    <a:pt x="3836015" y="299086"/>
                    <a:pt x="3857702" y="299086"/>
                  </a:cubicBezTo>
                  <a:cubicBezTo>
                    <a:pt x="3879390" y="299086"/>
                    <a:pt x="3896972" y="314521"/>
                    <a:pt x="3896972" y="333561"/>
                  </a:cubicBezTo>
                  <a:lnTo>
                    <a:pt x="3896972" y="609358"/>
                  </a:lnTo>
                  <a:cubicBezTo>
                    <a:pt x="3896972" y="628398"/>
                    <a:pt x="3879390" y="643833"/>
                    <a:pt x="3857702" y="643833"/>
                  </a:cubicBezTo>
                  <a:close/>
                  <a:moveTo>
                    <a:pt x="3737480" y="643833"/>
                  </a:moveTo>
                  <a:cubicBezTo>
                    <a:pt x="3715793" y="643833"/>
                    <a:pt x="3698211" y="628398"/>
                    <a:pt x="3698211" y="609358"/>
                  </a:cubicBezTo>
                  <a:lnTo>
                    <a:pt x="3698211" y="333561"/>
                  </a:lnTo>
                  <a:cubicBezTo>
                    <a:pt x="3698211" y="314521"/>
                    <a:pt x="3715793" y="299086"/>
                    <a:pt x="3737480" y="299086"/>
                  </a:cubicBezTo>
                  <a:cubicBezTo>
                    <a:pt x="3759168" y="299086"/>
                    <a:pt x="3776750" y="314521"/>
                    <a:pt x="3776750" y="333561"/>
                  </a:cubicBezTo>
                  <a:lnTo>
                    <a:pt x="3776750" y="609358"/>
                  </a:lnTo>
                  <a:cubicBezTo>
                    <a:pt x="3776750" y="628398"/>
                    <a:pt x="3759168" y="643833"/>
                    <a:pt x="3737480" y="643833"/>
                  </a:cubicBezTo>
                  <a:close/>
                  <a:moveTo>
                    <a:pt x="3617258" y="643833"/>
                  </a:moveTo>
                  <a:cubicBezTo>
                    <a:pt x="3595571" y="643833"/>
                    <a:pt x="3577989" y="628398"/>
                    <a:pt x="3577989" y="609358"/>
                  </a:cubicBezTo>
                  <a:lnTo>
                    <a:pt x="3577989" y="333561"/>
                  </a:lnTo>
                  <a:cubicBezTo>
                    <a:pt x="3577989" y="314521"/>
                    <a:pt x="3595571" y="299086"/>
                    <a:pt x="3617258" y="299086"/>
                  </a:cubicBezTo>
                  <a:cubicBezTo>
                    <a:pt x="3638946" y="299086"/>
                    <a:pt x="3656528" y="314521"/>
                    <a:pt x="3656528" y="333561"/>
                  </a:cubicBezTo>
                  <a:lnTo>
                    <a:pt x="3656528" y="609358"/>
                  </a:lnTo>
                  <a:cubicBezTo>
                    <a:pt x="3656528" y="628398"/>
                    <a:pt x="3638946" y="643833"/>
                    <a:pt x="3617258" y="643833"/>
                  </a:cubicBezTo>
                  <a:close/>
                  <a:moveTo>
                    <a:pt x="3497036" y="643833"/>
                  </a:moveTo>
                  <a:cubicBezTo>
                    <a:pt x="3475348" y="643833"/>
                    <a:pt x="3457767" y="628398"/>
                    <a:pt x="3457767" y="609358"/>
                  </a:cubicBezTo>
                  <a:lnTo>
                    <a:pt x="3457767" y="333561"/>
                  </a:lnTo>
                  <a:cubicBezTo>
                    <a:pt x="3457767" y="314521"/>
                    <a:pt x="3475348" y="299086"/>
                    <a:pt x="3497036" y="299086"/>
                  </a:cubicBezTo>
                  <a:cubicBezTo>
                    <a:pt x="3518724" y="299086"/>
                    <a:pt x="3536306" y="314521"/>
                    <a:pt x="3536306" y="333561"/>
                  </a:cubicBezTo>
                  <a:lnTo>
                    <a:pt x="3536306" y="609358"/>
                  </a:lnTo>
                  <a:cubicBezTo>
                    <a:pt x="3536306" y="628398"/>
                    <a:pt x="3518724" y="643833"/>
                    <a:pt x="3497036" y="643833"/>
                  </a:cubicBezTo>
                  <a:close/>
                  <a:moveTo>
                    <a:pt x="3376814" y="643833"/>
                  </a:moveTo>
                  <a:cubicBezTo>
                    <a:pt x="3355126" y="643833"/>
                    <a:pt x="3337544" y="628398"/>
                    <a:pt x="3337544" y="609358"/>
                  </a:cubicBezTo>
                  <a:lnTo>
                    <a:pt x="3337544" y="333561"/>
                  </a:lnTo>
                  <a:cubicBezTo>
                    <a:pt x="3337544" y="314521"/>
                    <a:pt x="3355126" y="299086"/>
                    <a:pt x="3376814" y="299086"/>
                  </a:cubicBezTo>
                  <a:cubicBezTo>
                    <a:pt x="3398502" y="299086"/>
                    <a:pt x="3416083" y="314521"/>
                    <a:pt x="3416083" y="333561"/>
                  </a:cubicBezTo>
                  <a:lnTo>
                    <a:pt x="3416083" y="609358"/>
                  </a:lnTo>
                  <a:cubicBezTo>
                    <a:pt x="3416083" y="628398"/>
                    <a:pt x="3398502" y="643833"/>
                    <a:pt x="3376814" y="643833"/>
                  </a:cubicBezTo>
                  <a:close/>
                  <a:moveTo>
                    <a:pt x="3256592" y="643833"/>
                  </a:moveTo>
                  <a:cubicBezTo>
                    <a:pt x="3234904" y="643833"/>
                    <a:pt x="3217322" y="628398"/>
                    <a:pt x="3217322" y="609358"/>
                  </a:cubicBezTo>
                  <a:lnTo>
                    <a:pt x="3217322" y="333561"/>
                  </a:lnTo>
                  <a:cubicBezTo>
                    <a:pt x="3217322" y="314521"/>
                    <a:pt x="3234904" y="299086"/>
                    <a:pt x="3256592" y="299086"/>
                  </a:cubicBezTo>
                  <a:cubicBezTo>
                    <a:pt x="3278279" y="299086"/>
                    <a:pt x="3295861" y="314521"/>
                    <a:pt x="3295861" y="333561"/>
                  </a:cubicBezTo>
                  <a:lnTo>
                    <a:pt x="3295861" y="609358"/>
                  </a:lnTo>
                  <a:cubicBezTo>
                    <a:pt x="3295861" y="628398"/>
                    <a:pt x="3278279" y="643833"/>
                    <a:pt x="3256592" y="643833"/>
                  </a:cubicBezTo>
                  <a:close/>
                  <a:moveTo>
                    <a:pt x="3136370" y="643833"/>
                  </a:moveTo>
                  <a:cubicBezTo>
                    <a:pt x="3114682" y="643833"/>
                    <a:pt x="3097100" y="628398"/>
                    <a:pt x="3097100" y="609358"/>
                  </a:cubicBezTo>
                  <a:lnTo>
                    <a:pt x="3097100" y="333561"/>
                  </a:lnTo>
                  <a:cubicBezTo>
                    <a:pt x="3097100" y="314521"/>
                    <a:pt x="3114682" y="299086"/>
                    <a:pt x="3136370" y="299086"/>
                  </a:cubicBezTo>
                  <a:cubicBezTo>
                    <a:pt x="3158057" y="299086"/>
                    <a:pt x="3175639" y="314521"/>
                    <a:pt x="3175639" y="333561"/>
                  </a:cubicBezTo>
                  <a:lnTo>
                    <a:pt x="3175639" y="609358"/>
                  </a:lnTo>
                  <a:cubicBezTo>
                    <a:pt x="3175639" y="628398"/>
                    <a:pt x="3158057" y="643833"/>
                    <a:pt x="3136370" y="643833"/>
                  </a:cubicBezTo>
                  <a:close/>
                  <a:moveTo>
                    <a:pt x="3016148" y="643833"/>
                  </a:moveTo>
                  <a:cubicBezTo>
                    <a:pt x="2994460" y="643833"/>
                    <a:pt x="2976878" y="628398"/>
                    <a:pt x="2976878" y="609358"/>
                  </a:cubicBezTo>
                  <a:lnTo>
                    <a:pt x="2976878" y="333561"/>
                  </a:lnTo>
                  <a:cubicBezTo>
                    <a:pt x="2976878" y="314521"/>
                    <a:pt x="2994460" y="299086"/>
                    <a:pt x="3016148" y="299086"/>
                  </a:cubicBezTo>
                  <a:cubicBezTo>
                    <a:pt x="3037835" y="299086"/>
                    <a:pt x="3055417" y="314521"/>
                    <a:pt x="3055417" y="333561"/>
                  </a:cubicBezTo>
                  <a:lnTo>
                    <a:pt x="3055417" y="609358"/>
                  </a:lnTo>
                  <a:cubicBezTo>
                    <a:pt x="3055417" y="628398"/>
                    <a:pt x="3037835" y="643833"/>
                    <a:pt x="3016148" y="643833"/>
                  </a:cubicBezTo>
                  <a:close/>
                  <a:moveTo>
                    <a:pt x="2895925" y="643833"/>
                  </a:moveTo>
                  <a:cubicBezTo>
                    <a:pt x="2874238" y="643833"/>
                    <a:pt x="2856656" y="628398"/>
                    <a:pt x="2856656" y="609358"/>
                  </a:cubicBezTo>
                  <a:lnTo>
                    <a:pt x="2856656" y="333561"/>
                  </a:lnTo>
                  <a:cubicBezTo>
                    <a:pt x="2856656" y="314521"/>
                    <a:pt x="2874238" y="299086"/>
                    <a:pt x="2895925" y="299086"/>
                  </a:cubicBezTo>
                  <a:cubicBezTo>
                    <a:pt x="2917613" y="299086"/>
                    <a:pt x="2935195" y="314521"/>
                    <a:pt x="2935195" y="333561"/>
                  </a:cubicBezTo>
                  <a:lnTo>
                    <a:pt x="2935195" y="609358"/>
                  </a:lnTo>
                  <a:cubicBezTo>
                    <a:pt x="2935195" y="628398"/>
                    <a:pt x="2917613" y="643833"/>
                    <a:pt x="2895925" y="643833"/>
                  </a:cubicBezTo>
                  <a:close/>
                  <a:moveTo>
                    <a:pt x="2775703" y="643833"/>
                  </a:moveTo>
                  <a:cubicBezTo>
                    <a:pt x="2754016" y="643833"/>
                    <a:pt x="2736434" y="628398"/>
                    <a:pt x="2736434" y="609358"/>
                  </a:cubicBezTo>
                  <a:lnTo>
                    <a:pt x="2736434" y="333561"/>
                  </a:lnTo>
                  <a:cubicBezTo>
                    <a:pt x="2736434" y="314521"/>
                    <a:pt x="2754016" y="299086"/>
                    <a:pt x="2775703" y="299086"/>
                  </a:cubicBezTo>
                  <a:cubicBezTo>
                    <a:pt x="2797391" y="299086"/>
                    <a:pt x="2814973" y="314521"/>
                    <a:pt x="2814973" y="333561"/>
                  </a:cubicBezTo>
                  <a:lnTo>
                    <a:pt x="2814973" y="609358"/>
                  </a:lnTo>
                  <a:cubicBezTo>
                    <a:pt x="2814973" y="628398"/>
                    <a:pt x="2797391" y="643833"/>
                    <a:pt x="2775703" y="643833"/>
                  </a:cubicBezTo>
                  <a:close/>
                  <a:moveTo>
                    <a:pt x="2655481" y="643833"/>
                  </a:moveTo>
                  <a:cubicBezTo>
                    <a:pt x="2633794" y="643833"/>
                    <a:pt x="2616212" y="628398"/>
                    <a:pt x="2616212" y="609358"/>
                  </a:cubicBezTo>
                  <a:lnTo>
                    <a:pt x="2616212" y="333561"/>
                  </a:lnTo>
                  <a:cubicBezTo>
                    <a:pt x="2616212" y="314521"/>
                    <a:pt x="2633794" y="299086"/>
                    <a:pt x="2655481" y="299086"/>
                  </a:cubicBezTo>
                  <a:cubicBezTo>
                    <a:pt x="2677169" y="299086"/>
                    <a:pt x="2694751" y="314521"/>
                    <a:pt x="2694751" y="333561"/>
                  </a:cubicBezTo>
                  <a:lnTo>
                    <a:pt x="2694751" y="609358"/>
                  </a:lnTo>
                  <a:cubicBezTo>
                    <a:pt x="2694751" y="628398"/>
                    <a:pt x="2677169" y="643833"/>
                    <a:pt x="2655481" y="643833"/>
                  </a:cubicBezTo>
                  <a:close/>
                  <a:moveTo>
                    <a:pt x="2535259" y="643833"/>
                  </a:moveTo>
                  <a:cubicBezTo>
                    <a:pt x="2513572" y="643833"/>
                    <a:pt x="2495990" y="628398"/>
                    <a:pt x="2495990" y="609358"/>
                  </a:cubicBezTo>
                  <a:lnTo>
                    <a:pt x="2495990" y="333561"/>
                  </a:lnTo>
                  <a:cubicBezTo>
                    <a:pt x="2495990" y="314521"/>
                    <a:pt x="2513572" y="299086"/>
                    <a:pt x="2535259" y="299086"/>
                  </a:cubicBezTo>
                  <a:cubicBezTo>
                    <a:pt x="2556947" y="299086"/>
                    <a:pt x="2574529" y="314521"/>
                    <a:pt x="2574529" y="333561"/>
                  </a:cubicBezTo>
                  <a:lnTo>
                    <a:pt x="2574529" y="609358"/>
                  </a:lnTo>
                  <a:cubicBezTo>
                    <a:pt x="2574529" y="628398"/>
                    <a:pt x="2556947" y="643833"/>
                    <a:pt x="2535259" y="643833"/>
                  </a:cubicBezTo>
                  <a:close/>
                  <a:moveTo>
                    <a:pt x="2415037" y="643833"/>
                  </a:moveTo>
                  <a:cubicBezTo>
                    <a:pt x="2393349" y="643833"/>
                    <a:pt x="2375768" y="628398"/>
                    <a:pt x="2375768" y="609358"/>
                  </a:cubicBezTo>
                  <a:lnTo>
                    <a:pt x="2375768" y="333561"/>
                  </a:lnTo>
                  <a:cubicBezTo>
                    <a:pt x="2375768" y="314521"/>
                    <a:pt x="2393349" y="299086"/>
                    <a:pt x="2415037" y="299086"/>
                  </a:cubicBezTo>
                  <a:cubicBezTo>
                    <a:pt x="2436725" y="299086"/>
                    <a:pt x="2454307" y="314521"/>
                    <a:pt x="2454307" y="333561"/>
                  </a:cubicBezTo>
                  <a:lnTo>
                    <a:pt x="2454307" y="609358"/>
                  </a:lnTo>
                  <a:cubicBezTo>
                    <a:pt x="2454307" y="628398"/>
                    <a:pt x="2436725" y="643833"/>
                    <a:pt x="2415037" y="643833"/>
                  </a:cubicBezTo>
                  <a:close/>
                  <a:moveTo>
                    <a:pt x="2294815" y="643833"/>
                  </a:moveTo>
                  <a:cubicBezTo>
                    <a:pt x="2273127" y="643833"/>
                    <a:pt x="2255545" y="628398"/>
                    <a:pt x="2255545" y="609358"/>
                  </a:cubicBezTo>
                  <a:lnTo>
                    <a:pt x="2255545" y="333561"/>
                  </a:lnTo>
                  <a:cubicBezTo>
                    <a:pt x="2255545" y="314521"/>
                    <a:pt x="2273127" y="299086"/>
                    <a:pt x="2294815" y="299086"/>
                  </a:cubicBezTo>
                  <a:cubicBezTo>
                    <a:pt x="2316503" y="299086"/>
                    <a:pt x="2334084" y="314521"/>
                    <a:pt x="2334084" y="333561"/>
                  </a:cubicBezTo>
                  <a:lnTo>
                    <a:pt x="2334084" y="609358"/>
                  </a:lnTo>
                  <a:cubicBezTo>
                    <a:pt x="2334084" y="628398"/>
                    <a:pt x="2316503" y="643833"/>
                    <a:pt x="2294815" y="643833"/>
                  </a:cubicBezTo>
                  <a:close/>
                  <a:moveTo>
                    <a:pt x="2174593" y="643833"/>
                  </a:moveTo>
                  <a:cubicBezTo>
                    <a:pt x="2152905" y="643833"/>
                    <a:pt x="2135323" y="628398"/>
                    <a:pt x="2135323" y="609358"/>
                  </a:cubicBezTo>
                  <a:lnTo>
                    <a:pt x="2135323" y="333561"/>
                  </a:lnTo>
                  <a:cubicBezTo>
                    <a:pt x="2135323" y="314521"/>
                    <a:pt x="2152905" y="299086"/>
                    <a:pt x="2174593" y="299086"/>
                  </a:cubicBezTo>
                  <a:cubicBezTo>
                    <a:pt x="2196280" y="299086"/>
                    <a:pt x="2213862" y="314521"/>
                    <a:pt x="2213862" y="333561"/>
                  </a:cubicBezTo>
                  <a:lnTo>
                    <a:pt x="2213862" y="609358"/>
                  </a:lnTo>
                  <a:cubicBezTo>
                    <a:pt x="2213862" y="628398"/>
                    <a:pt x="2196280" y="643833"/>
                    <a:pt x="2174593" y="643833"/>
                  </a:cubicBezTo>
                  <a:close/>
                  <a:moveTo>
                    <a:pt x="2054371" y="643833"/>
                  </a:moveTo>
                  <a:cubicBezTo>
                    <a:pt x="2032683" y="643833"/>
                    <a:pt x="2015101" y="628398"/>
                    <a:pt x="2015101" y="609358"/>
                  </a:cubicBezTo>
                  <a:lnTo>
                    <a:pt x="2015101" y="333561"/>
                  </a:lnTo>
                  <a:cubicBezTo>
                    <a:pt x="2015101" y="314521"/>
                    <a:pt x="2032683" y="299086"/>
                    <a:pt x="2054371" y="299086"/>
                  </a:cubicBezTo>
                  <a:cubicBezTo>
                    <a:pt x="2076058" y="299086"/>
                    <a:pt x="2093640" y="314521"/>
                    <a:pt x="2093640" y="333561"/>
                  </a:cubicBezTo>
                  <a:lnTo>
                    <a:pt x="2093640" y="609358"/>
                  </a:lnTo>
                  <a:cubicBezTo>
                    <a:pt x="2093640" y="628398"/>
                    <a:pt x="2076058" y="643833"/>
                    <a:pt x="2054371" y="643833"/>
                  </a:cubicBezTo>
                  <a:close/>
                  <a:moveTo>
                    <a:pt x="1934149" y="643833"/>
                  </a:moveTo>
                  <a:cubicBezTo>
                    <a:pt x="1912461" y="643833"/>
                    <a:pt x="1894879" y="628398"/>
                    <a:pt x="1894879" y="609358"/>
                  </a:cubicBezTo>
                  <a:lnTo>
                    <a:pt x="1894879" y="333561"/>
                  </a:lnTo>
                  <a:cubicBezTo>
                    <a:pt x="1894879" y="314521"/>
                    <a:pt x="1912461" y="299086"/>
                    <a:pt x="1934149" y="299086"/>
                  </a:cubicBezTo>
                  <a:cubicBezTo>
                    <a:pt x="1955836" y="299086"/>
                    <a:pt x="1973418" y="314521"/>
                    <a:pt x="1973418" y="333561"/>
                  </a:cubicBezTo>
                  <a:lnTo>
                    <a:pt x="1973418" y="609358"/>
                  </a:lnTo>
                  <a:cubicBezTo>
                    <a:pt x="1973418" y="628398"/>
                    <a:pt x="1955836" y="643833"/>
                    <a:pt x="1934149" y="643833"/>
                  </a:cubicBezTo>
                  <a:close/>
                  <a:moveTo>
                    <a:pt x="1813927" y="643833"/>
                  </a:moveTo>
                  <a:cubicBezTo>
                    <a:pt x="1792239" y="643833"/>
                    <a:pt x="1774657" y="628398"/>
                    <a:pt x="1774657" y="609358"/>
                  </a:cubicBezTo>
                  <a:lnTo>
                    <a:pt x="1774657" y="333561"/>
                  </a:lnTo>
                  <a:cubicBezTo>
                    <a:pt x="1774657" y="314521"/>
                    <a:pt x="1792239" y="299086"/>
                    <a:pt x="1813927" y="299086"/>
                  </a:cubicBezTo>
                  <a:cubicBezTo>
                    <a:pt x="1835614" y="299086"/>
                    <a:pt x="1853196" y="314521"/>
                    <a:pt x="1853196" y="333561"/>
                  </a:cubicBezTo>
                  <a:lnTo>
                    <a:pt x="1853196" y="609358"/>
                  </a:lnTo>
                  <a:cubicBezTo>
                    <a:pt x="1853196" y="628398"/>
                    <a:pt x="1835614" y="643833"/>
                    <a:pt x="1813927" y="643833"/>
                  </a:cubicBezTo>
                  <a:close/>
                  <a:moveTo>
                    <a:pt x="1693704" y="643833"/>
                  </a:moveTo>
                  <a:cubicBezTo>
                    <a:pt x="1672017" y="643833"/>
                    <a:pt x="1654435" y="628398"/>
                    <a:pt x="1654435" y="609358"/>
                  </a:cubicBezTo>
                  <a:lnTo>
                    <a:pt x="1654435" y="333561"/>
                  </a:lnTo>
                  <a:cubicBezTo>
                    <a:pt x="1654435" y="314521"/>
                    <a:pt x="1672017" y="299086"/>
                    <a:pt x="1693704" y="299086"/>
                  </a:cubicBezTo>
                  <a:cubicBezTo>
                    <a:pt x="1715392" y="299086"/>
                    <a:pt x="1732974" y="314521"/>
                    <a:pt x="1732974" y="333561"/>
                  </a:cubicBezTo>
                  <a:lnTo>
                    <a:pt x="1732974" y="609358"/>
                  </a:lnTo>
                  <a:cubicBezTo>
                    <a:pt x="1732974" y="628398"/>
                    <a:pt x="1715392" y="643833"/>
                    <a:pt x="1693704" y="643833"/>
                  </a:cubicBezTo>
                  <a:close/>
                  <a:moveTo>
                    <a:pt x="1573482" y="643833"/>
                  </a:moveTo>
                  <a:cubicBezTo>
                    <a:pt x="1551795" y="643833"/>
                    <a:pt x="1534213" y="628398"/>
                    <a:pt x="1534213" y="609358"/>
                  </a:cubicBezTo>
                  <a:lnTo>
                    <a:pt x="1534213" y="333561"/>
                  </a:lnTo>
                  <a:cubicBezTo>
                    <a:pt x="1534213" y="314521"/>
                    <a:pt x="1551795" y="299086"/>
                    <a:pt x="1573482" y="299086"/>
                  </a:cubicBezTo>
                  <a:cubicBezTo>
                    <a:pt x="1595170" y="299086"/>
                    <a:pt x="1612752" y="314521"/>
                    <a:pt x="1612752" y="333561"/>
                  </a:cubicBezTo>
                  <a:lnTo>
                    <a:pt x="1612752" y="609358"/>
                  </a:lnTo>
                  <a:cubicBezTo>
                    <a:pt x="1612752" y="628398"/>
                    <a:pt x="1595170" y="643833"/>
                    <a:pt x="1573482" y="643833"/>
                  </a:cubicBezTo>
                  <a:close/>
                  <a:moveTo>
                    <a:pt x="1453260" y="643833"/>
                  </a:moveTo>
                  <a:cubicBezTo>
                    <a:pt x="1431573" y="643833"/>
                    <a:pt x="1413991" y="628398"/>
                    <a:pt x="1413991" y="609358"/>
                  </a:cubicBezTo>
                  <a:lnTo>
                    <a:pt x="1413991" y="333561"/>
                  </a:lnTo>
                  <a:cubicBezTo>
                    <a:pt x="1413991" y="314521"/>
                    <a:pt x="1431573" y="299086"/>
                    <a:pt x="1453260" y="299086"/>
                  </a:cubicBezTo>
                  <a:cubicBezTo>
                    <a:pt x="1474948" y="299086"/>
                    <a:pt x="1492530" y="314521"/>
                    <a:pt x="1492530" y="333561"/>
                  </a:cubicBezTo>
                  <a:lnTo>
                    <a:pt x="1492530" y="609358"/>
                  </a:lnTo>
                  <a:cubicBezTo>
                    <a:pt x="1492530" y="628398"/>
                    <a:pt x="1474948" y="643833"/>
                    <a:pt x="1453260" y="643833"/>
                  </a:cubicBezTo>
                  <a:close/>
                  <a:moveTo>
                    <a:pt x="1333038" y="643833"/>
                  </a:moveTo>
                  <a:cubicBezTo>
                    <a:pt x="1311351" y="643833"/>
                    <a:pt x="1293769" y="628398"/>
                    <a:pt x="1293769" y="609358"/>
                  </a:cubicBezTo>
                  <a:lnTo>
                    <a:pt x="1293769" y="333561"/>
                  </a:lnTo>
                  <a:cubicBezTo>
                    <a:pt x="1293769" y="314521"/>
                    <a:pt x="1311351" y="299086"/>
                    <a:pt x="1333038" y="299086"/>
                  </a:cubicBezTo>
                  <a:cubicBezTo>
                    <a:pt x="1354726" y="299086"/>
                    <a:pt x="1372308" y="314521"/>
                    <a:pt x="1372308" y="333561"/>
                  </a:cubicBezTo>
                  <a:lnTo>
                    <a:pt x="1372308" y="609358"/>
                  </a:lnTo>
                  <a:cubicBezTo>
                    <a:pt x="1372308" y="628398"/>
                    <a:pt x="1354726" y="643833"/>
                    <a:pt x="1333038" y="643833"/>
                  </a:cubicBezTo>
                  <a:close/>
                  <a:moveTo>
                    <a:pt x="1212816" y="643833"/>
                  </a:moveTo>
                  <a:cubicBezTo>
                    <a:pt x="1191128" y="643833"/>
                    <a:pt x="1173546" y="628398"/>
                    <a:pt x="1173546" y="609358"/>
                  </a:cubicBezTo>
                  <a:lnTo>
                    <a:pt x="1173546" y="333561"/>
                  </a:lnTo>
                  <a:cubicBezTo>
                    <a:pt x="1173546" y="314521"/>
                    <a:pt x="1191128" y="299086"/>
                    <a:pt x="1212816" y="299086"/>
                  </a:cubicBezTo>
                  <a:cubicBezTo>
                    <a:pt x="1234504" y="299086"/>
                    <a:pt x="1252086" y="314521"/>
                    <a:pt x="1252086" y="333561"/>
                  </a:cubicBezTo>
                  <a:lnTo>
                    <a:pt x="1252086" y="609358"/>
                  </a:lnTo>
                  <a:cubicBezTo>
                    <a:pt x="1252086" y="628398"/>
                    <a:pt x="1234504" y="643833"/>
                    <a:pt x="1212816" y="643833"/>
                  </a:cubicBezTo>
                  <a:close/>
                  <a:moveTo>
                    <a:pt x="0" y="706671"/>
                  </a:moveTo>
                  <a:lnTo>
                    <a:pt x="6023096" y="706671"/>
                  </a:lnTo>
                  <a:lnTo>
                    <a:pt x="6023096" y="211727"/>
                  </a:lnTo>
                  <a:lnTo>
                    <a:pt x="0" y="211727"/>
                  </a:lnTo>
                  <a:close/>
                  <a:moveTo>
                    <a:pt x="1925302" y="2436381"/>
                  </a:moveTo>
                  <a:cubicBezTo>
                    <a:pt x="1869760" y="2436381"/>
                    <a:pt x="1824732" y="2396851"/>
                    <a:pt x="1824732" y="2348091"/>
                  </a:cubicBezTo>
                  <a:lnTo>
                    <a:pt x="1824732" y="1510183"/>
                  </a:lnTo>
                  <a:cubicBezTo>
                    <a:pt x="1824732" y="1461423"/>
                    <a:pt x="1869760" y="1421893"/>
                    <a:pt x="1925302" y="1421893"/>
                  </a:cubicBezTo>
                  <a:lnTo>
                    <a:pt x="5201150" y="1421893"/>
                  </a:lnTo>
                  <a:cubicBezTo>
                    <a:pt x="5256692" y="1421893"/>
                    <a:pt x="5301720" y="1461423"/>
                    <a:pt x="5301720" y="1510183"/>
                  </a:cubicBezTo>
                  <a:lnTo>
                    <a:pt x="5301720" y="2348091"/>
                  </a:lnTo>
                  <a:cubicBezTo>
                    <a:pt x="5301720" y="2396851"/>
                    <a:pt x="5256692" y="2436381"/>
                    <a:pt x="5201150" y="2436381"/>
                  </a:cubicBezTo>
                  <a:close/>
                  <a:moveTo>
                    <a:pt x="4970090" y="3379044"/>
                  </a:moveTo>
                  <a:cubicBezTo>
                    <a:pt x="4908609" y="3379044"/>
                    <a:pt x="4858766" y="3335287"/>
                    <a:pt x="4858766" y="3281313"/>
                  </a:cubicBezTo>
                  <a:lnTo>
                    <a:pt x="4858766" y="2884247"/>
                  </a:lnTo>
                  <a:cubicBezTo>
                    <a:pt x="4858766" y="2830273"/>
                    <a:pt x="4908609" y="2786516"/>
                    <a:pt x="4970090" y="2786516"/>
                  </a:cubicBezTo>
                  <a:lnTo>
                    <a:pt x="5415376" y="2786516"/>
                  </a:lnTo>
                  <a:cubicBezTo>
                    <a:pt x="5476857" y="2786516"/>
                    <a:pt x="5526700" y="2830273"/>
                    <a:pt x="5526700" y="2884247"/>
                  </a:cubicBezTo>
                  <a:lnTo>
                    <a:pt x="5526700" y="3281313"/>
                  </a:lnTo>
                  <a:cubicBezTo>
                    <a:pt x="5526700" y="3335287"/>
                    <a:pt x="5476857" y="3379044"/>
                    <a:pt x="5415376" y="3379044"/>
                  </a:cubicBezTo>
                  <a:close/>
                  <a:moveTo>
                    <a:pt x="3464886" y="4489526"/>
                  </a:moveTo>
                  <a:lnTo>
                    <a:pt x="3486514" y="4489526"/>
                  </a:lnTo>
                  <a:lnTo>
                    <a:pt x="3486514" y="4120502"/>
                  </a:lnTo>
                  <a:lnTo>
                    <a:pt x="541300" y="4120502"/>
                  </a:lnTo>
                  <a:lnTo>
                    <a:pt x="541300" y="4458360"/>
                  </a:lnTo>
                  <a:lnTo>
                    <a:pt x="3464886" y="4458360"/>
                  </a:lnTo>
                  <a:close/>
                  <a:moveTo>
                    <a:pt x="3072265" y="5509036"/>
                  </a:moveTo>
                  <a:lnTo>
                    <a:pt x="3093780" y="5507042"/>
                  </a:lnTo>
                  <a:lnTo>
                    <a:pt x="3028977" y="5507042"/>
                  </a:lnTo>
                  <a:lnTo>
                    <a:pt x="3029338" y="5507097"/>
                  </a:lnTo>
                  <a:cubicBezTo>
                    <a:pt x="3042533" y="5508346"/>
                    <a:pt x="3057039" y="5509036"/>
                    <a:pt x="3072265" y="5509036"/>
                  </a:cubicBezTo>
                  <a:close/>
                  <a:moveTo>
                    <a:pt x="2334724" y="5509036"/>
                  </a:moveTo>
                  <a:lnTo>
                    <a:pt x="2356240" y="5507042"/>
                  </a:lnTo>
                  <a:lnTo>
                    <a:pt x="2291436" y="5507042"/>
                  </a:lnTo>
                  <a:lnTo>
                    <a:pt x="2291798" y="5507097"/>
                  </a:lnTo>
                  <a:cubicBezTo>
                    <a:pt x="2304992" y="5508346"/>
                    <a:pt x="2319498" y="5509036"/>
                    <a:pt x="2334724" y="5509036"/>
                  </a:cubicBezTo>
                  <a:close/>
                  <a:moveTo>
                    <a:pt x="1618872" y="5509036"/>
                  </a:moveTo>
                  <a:lnTo>
                    <a:pt x="1640387" y="5507042"/>
                  </a:lnTo>
                  <a:lnTo>
                    <a:pt x="1575584" y="5507042"/>
                  </a:lnTo>
                  <a:lnTo>
                    <a:pt x="1575945" y="5507097"/>
                  </a:lnTo>
                  <a:cubicBezTo>
                    <a:pt x="1589140" y="5508346"/>
                    <a:pt x="1603646" y="5509036"/>
                    <a:pt x="1618872" y="5509036"/>
                  </a:cubicBezTo>
                  <a:close/>
                  <a:moveTo>
                    <a:pt x="923474" y="5509036"/>
                  </a:moveTo>
                  <a:lnTo>
                    <a:pt x="944989" y="5507042"/>
                  </a:lnTo>
                  <a:lnTo>
                    <a:pt x="880186" y="5507042"/>
                  </a:lnTo>
                  <a:lnTo>
                    <a:pt x="880547" y="5507097"/>
                  </a:lnTo>
                  <a:cubicBezTo>
                    <a:pt x="893742" y="5508346"/>
                    <a:pt x="908248" y="5509036"/>
                    <a:pt x="923474" y="5509036"/>
                  </a:cubicBezTo>
                  <a:close/>
                  <a:moveTo>
                    <a:pt x="2089530" y="5773863"/>
                  </a:moveTo>
                  <a:cubicBezTo>
                    <a:pt x="2087838" y="5772637"/>
                    <a:pt x="2087787" y="5771306"/>
                    <a:pt x="2087787" y="5769968"/>
                  </a:cubicBezTo>
                  <a:lnTo>
                    <a:pt x="2089565" y="5765987"/>
                  </a:lnTo>
                  <a:close/>
                  <a:moveTo>
                    <a:pt x="1373652" y="5778530"/>
                  </a:moveTo>
                  <a:cubicBezTo>
                    <a:pt x="1370083" y="5776012"/>
                    <a:pt x="1369825" y="5773018"/>
                    <a:pt x="1369825" y="5769968"/>
                  </a:cubicBezTo>
                  <a:lnTo>
                    <a:pt x="1373738" y="5761217"/>
                  </a:lnTo>
                  <a:close/>
                  <a:moveTo>
                    <a:pt x="678237" y="5782066"/>
                  </a:moveTo>
                  <a:cubicBezTo>
                    <a:pt x="673371" y="5778677"/>
                    <a:pt x="672830" y="5774379"/>
                    <a:pt x="672830" y="5769968"/>
                  </a:cubicBezTo>
                  <a:lnTo>
                    <a:pt x="678357" y="5757605"/>
                  </a:lnTo>
                  <a:close/>
                  <a:moveTo>
                    <a:pt x="2827011" y="5786410"/>
                  </a:moveTo>
                  <a:cubicBezTo>
                    <a:pt x="2820706" y="5782036"/>
                    <a:pt x="2819658" y="5776113"/>
                    <a:pt x="2819658" y="5769968"/>
                  </a:cubicBezTo>
                  <a:lnTo>
                    <a:pt x="2827169" y="5753172"/>
                  </a:lnTo>
                  <a:close/>
                  <a:moveTo>
                    <a:pt x="3464886" y="5925342"/>
                  </a:moveTo>
                  <a:lnTo>
                    <a:pt x="3466064" y="5925342"/>
                  </a:lnTo>
                  <a:lnTo>
                    <a:pt x="3466064" y="5556318"/>
                  </a:lnTo>
                  <a:lnTo>
                    <a:pt x="520850" y="5556318"/>
                  </a:lnTo>
                  <a:lnTo>
                    <a:pt x="520850" y="5916284"/>
                  </a:lnTo>
                  <a:lnTo>
                    <a:pt x="3464886" y="5916284"/>
                  </a:lnTo>
                  <a:close/>
                  <a:moveTo>
                    <a:pt x="5118119" y="6121859"/>
                  </a:moveTo>
                  <a:lnTo>
                    <a:pt x="5152579" y="6121859"/>
                  </a:lnTo>
                  <a:lnTo>
                    <a:pt x="5152579" y="5907211"/>
                  </a:lnTo>
                  <a:lnTo>
                    <a:pt x="5118119" y="5907211"/>
                  </a:lnTo>
                  <a:close/>
                  <a:moveTo>
                    <a:pt x="5140863" y="6181576"/>
                  </a:moveTo>
                  <a:cubicBezTo>
                    <a:pt x="5034092" y="6181576"/>
                    <a:pt x="4947539" y="6105591"/>
                    <a:pt x="4947539" y="6011856"/>
                  </a:cubicBezTo>
                  <a:cubicBezTo>
                    <a:pt x="4947539" y="5918122"/>
                    <a:pt x="5034092" y="5842137"/>
                    <a:pt x="5140863" y="5842137"/>
                  </a:cubicBezTo>
                  <a:cubicBezTo>
                    <a:pt x="5247634" y="5842137"/>
                    <a:pt x="5334192" y="5918122"/>
                    <a:pt x="5334192" y="6011856"/>
                  </a:cubicBezTo>
                  <a:cubicBezTo>
                    <a:pt x="5334192" y="6105591"/>
                    <a:pt x="5247634" y="6181576"/>
                    <a:pt x="5140863" y="6181576"/>
                  </a:cubicBezTo>
                  <a:close/>
                  <a:moveTo>
                    <a:pt x="4234912" y="6903066"/>
                  </a:moveTo>
                  <a:lnTo>
                    <a:pt x="4234912" y="6720872"/>
                  </a:lnTo>
                  <a:lnTo>
                    <a:pt x="4736002" y="6720872"/>
                  </a:lnTo>
                  <a:lnTo>
                    <a:pt x="4736002" y="6903066"/>
                  </a:lnTo>
                  <a:close/>
                  <a:moveTo>
                    <a:pt x="2089320" y="7151489"/>
                  </a:moveTo>
                  <a:cubicBezTo>
                    <a:pt x="2087825" y="7150400"/>
                    <a:pt x="2087787" y="7149235"/>
                    <a:pt x="2087787" y="7148058"/>
                  </a:cubicBezTo>
                  <a:lnTo>
                    <a:pt x="2089354" y="7144551"/>
                  </a:lnTo>
                  <a:close/>
                  <a:moveTo>
                    <a:pt x="1373446" y="7156152"/>
                  </a:moveTo>
                  <a:cubicBezTo>
                    <a:pt x="1370053" y="7153758"/>
                    <a:pt x="1369825" y="7150931"/>
                    <a:pt x="1369825" y="7148058"/>
                  </a:cubicBezTo>
                  <a:lnTo>
                    <a:pt x="1373523" y="7139786"/>
                  </a:lnTo>
                  <a:close/>
                  <a:moveTo>
                    <a:pt x="678031" y="7159689"/>
                  </a:moveTo>
                  <a:cubicBezTo>
                    <a:pt x="673328" y="7156409"/>
                    <a:pt x="672830" y="7152288"/>
                    <a:pt x="672830" y="7148058"/>
                  </a:cubicBezTo>
                  <a:lnTo>
                    <a:pt x="678142" y="7136171"/>
                  </a:lnTo>
                  <a:close/>
                  <a:moveTo>
                    <a:pt x="2826800" y="7164032"/>
                  </a:moveTo>
                  <a:cubicBezTo>
                    <a:pt x="2820646" y="7159761"/>
                    <a:pt x="2819658" y="7154015"/>
                    <a:pt x="2819658" y="7148058"/>
                  </a:cubicBezTo>
                  <a:lnTo>
                    <a:pt x="2826955" y="7131737"/>
                  </a:lnTo>
                  <a:close/>
                  <a:moveTo>
                    <a:pt x="4153839" y="7190095"/>
                  </a:moveTo>
                  <a:lnTo>
                    <a:pt x="4817079" y="7190095"/>
                  </a:lnTo>
                  <a:cubicBezTo>
                    <a:pt x="4841193" y="7190095"/>
                    <a:pt x="4860737" y="7172933"/>
                    <a:pt x="4860737" y="7151764"/>
                  </a:cubicBezTo>
                  <a:lnTo>
                    <a:pt x="4860737" y="6654369"/>
                  </a:lnTo>
                  <a:cubicBezTo>
                    <a:pt x="4860737" y="6633204"/>
                    <a:pt x="4841193" y="6616041"/>
                    <a:pt x="4817079" y="6616041"/>
                  </a:cubicBezTo>
                  <a:lnTo>
                    <a:pt x="4153839" y="6616041"/>
                  </a:lnTo>
                  <a:cubicBezTo>
                    <a:pt x="4129725" y="6616041"/>
                    <a:pt x="4110180" y="6633204"/>
                    <a:pt x="4110180" y="6654369"/>
                  </a:cubicBezTo>
                  <a:lnTo>
                    <a:pt x="4110180" y="7151764"/>
                  </a:lnTo>
                  <a:cubicBezTo>
                    <a:pt x="4110180" y="7172933"/>
                    <a:pt x="4129725" y="7190095"/>
                    <a:pt x="4153839" y="7190095"/>
                  </a:cubicBezTo>
                  <a:close/>
                  <a:moveTo>
                    <a:pt x="4168552" y="7240017"/>
                  </a:moveTo>
                  <a:cubicBezTo>
                    <a:pt x="4099465" y="7240017"/>
                    <a:pt x="4043455" y="7190849"/>
                    <a:pt x="4043455" y="7130199"/>
                  </a:cubicBezTo>
                  <a:lnTo>
                    <a:pt x="4043455" y="6690925"/>
                  </a:lnTo>
                  <a:cubicBezTo>
                    <a:pt x="4043455" y="6630271"/>
                    <a:pt x="4099465" y="6581103"/>
                    <a:pt x="4168552" y="6581103"/>
                  </a:cubicBezTo>
                  <a:lnTo>
                    <a:pt x="4788327" y="6581103"/>
                  </a:lnTo>
                  <a:cubicBezTo>
                    <a:pt x="4857418" y="6581103"/>
                    <a:pt x="4913423" y="6630271"/>
                    <a:pt x="4913423" y="6690925"/>
                  </a:cubicBezTo>
                  <a:lnTo>
                    <a:pt x="4913423" y="7130199"/>
                  </a:lnTo>
                  <a:cubicBezTo>
                    <a:pt x="4913423" y="7190849"/>
                    <a:pt x="4857418" y="7240017"/>
                    <a:pt x="4788327" y="7240017"/>
                  </a:cubicBezTo>
                  <a:close/>
                  <a:moveTo>
                    <a:pt x="3464886" y="7303431"/>
                  </a:moveTo>
                  <a:lnTo>
                    <a:pt x="3466064" y="7303431"/>
                  </a:lnTo>
                  <a:lnTo>
                    <a:pt x="3466064" y="6934408"/>
                  </a:lnTo>
                  <a:lnTo>
                    <a:pt x="3338253" y="6934408"/>
                  </a:lnTo>
                  <a:lnTo>
                    <a:pt x="2827895" y="6934408"/>
                  </a:lnTo>
                  <a:lnTo>
                    <a:pt x="2600713" y="6934408"/>
                  </a:lnTo>
                  <a:lnTo>
                    <a:pt x="2090355" y="6934408"/>
                  </a:lnTo>
                  <a:lnTo>
                    <a:pt x="1884860" y="6934408"/>
                  </a:lnTo>
                  <a:lnTo>
                    <a:pt x="1374502" y="6934408"/>
                  </a:lnTo>
                  <a:lnTo>
                    <a:pt x="1189462" y="6934408"/>
                  </a:lnTo>
                  <a:lnTo>
                    <a:pt x="679104" y="6934408"/>
                  </a:lnTo>
                  <a:lnTo>
                    <a:pt x="520850" y="6934408"/>
                  </a:lnTo>
                  <a:lnTo>
                    <a:pt x="520850" y="7284687"/>
                  </a:lnTo>
                  <a:lnTo>
                    <a:pt x="3464886" y="7284687"/>
                  </a:lnTo>
                  <a:close/>
                  <a:moveTo>
                    <a:pt x="4764737" y="7533116"/>
                  </a:moveTo>
                  <a:cubicBezTo>
                    <a:pt x="4788524" y="7533116"/>
                    <a:pt x="4807811" y="7516184"/>
                    <a:pt x="4807811" y="7495301"/>
                  </a:cubicBezTo>
                  <a:cubicBezTo>
                    <a:pt x="4807811" y="7474418"/>
                    <a:pt x="4788524" y="7457490"/>
                    <a:pt x="4764737" y="7457490"/>
                  </a:cubicBezTo>
                  <a:cubicBezTo>
                    <a:pt x="4740949" y="7457490"/>
                    <a:pt x="4721666" y="7474418"/>
                    <a:pt x="4721666" y="7495301"/>
                  </a:cubicBezTo>
                  <a:cubicBezTo>
                    <a:pt x="4721666" y="7516184"/>
                    <a:pt x="4740949" y="7533116"/>
                    <a:pt x="4764737" y="7533116"/>
                  </a:cubicBezTo>
                  <a:close/>
                  <a:moveTo>
                    <a:pt x="4569845" y="7533116"/>
                  </a:moveTo>
                  <a:cubicBezTo>
                    <a:pt x="4593632" y="7533116"/>
                    <a:pt x="4612915" y="7516184"/>
                    <a:pt x="4612915" y="7495301"/>
                  </a:cubicBezTo>
                  <a:cubicBezTo>
                    <a:pt x="4612915" y="7474418"/>
                    <a:pt x="4593632" y="7457490"/>
                    <a:pt x="4569845" y="7457490"/>
                  </a:cubicBezTo>
                  <a:cubicBezTo>
                    <a:pt x="4546057" y="7457490"/>
                    <a:pt x="4526770" y="7474418"/>
                    <a:pt x="4526770" y="7495301"/>
                  </a:cubicBezTo>
                  <a:cubicBezTo>
                    <a:pt x="4526770" y="7516184"/>
                    <a:pt x="4546057" y="7533116"/>
                    <a:pt x="4569845" y="7533116"/>
                  </a:cubicBezTo>
                  <a:close/>
                  <a:moveTo>
                    <a:pt x="4359458" y="7533116"/>
                  </a:moveTo>
                  <a:cubicBezTo>
                    <a:pt x="4383246" y="7533116"/>
                    <a:pt x="4402528" y="7516184"/>
                    <a:pt x="4402528" y="7495301"/>
                  </a:cubicBezTo>
                  <a:cubicBezTo>
                    <a:pt x="4402528" y="7474418"/>
                    <a:pt x="4383246" y="7457490"/>
                    <a:pt x="4359458" y="7457490"/>
                  </a:cubicBezTo>
                  <a:cubicBezTo>
                    <a:pt x="4335671" y="7457490"/>
                    <a:pt x="4316388" y="7474418"/>
                    <a:pt x="4316388" y="7495301"/>
                  </a:cubicBezTo>
                  <a:cubicBezTo>
                    <a:pt x="4316388" y="7516184"/>
                    <a:pt x="4335671" y="7533116"/>
                    <a:pt x="4359458" y="7533116"/>
                  </a:cubicBezTo>
                  <a:close/>
                  <a:moveTo>
                    <a:pt x="4177506" y="7533116"/>
                  </a:moveTo>
                  <a:cubicBezTo>
                    <a:pt x="4201294" y="7533116"/>
                    <a:pt x="4220576" y="7516184"/>
                    <a:pt x="4220576" y="7495301"/>
                  </a:cubicBezTo>
                  <a:cubicBezTo>
                    <a:pt x="4220576" y="7474418"/>
                    <a:pt x="4201294" y="7457490"/>
                    <a:pt x="4177506" y="7457490"/>
                  </a:cubicBezTo>
                  <a:cubicBezTo>
                    <a:pt x="4153718" y="7457490"/>
                    <a:pt x="4134431" y="7474418"/>
                    <a:pt x="4134431" y="7495301"/>
                  </a:cubicBezTo>
                  <a:cubicBezTo>
                    <a:pt x="4134431" y="7516184"/>
                    <a:pt x="4153718" y="7533116"/>
                    <a:pt x="4177506" y="7533116"/>
                  </a:cubicBezTo>
                  <a:close/>
                  <a:moveTo>
                    <a:pt x="4098421" y="7689278"/>
                  </a:moveTo>
                  <a:cubicBezTo>
                    <a:pt x="4068067" y="7689278"/>
                    <a:pt x="4043455" y="7667674"/>
                    <a:pt x="4043455" y="7641023"/>
                  </a:cubicBezTo>
                  <a:lnTo>
                    <a:pt x="4043455" y="7448008"/>
                  </a:lnTo>
                  <a:cubicBezTo>
                    <a:pt x="4043455" y="7421356"/>
                    <a:pt x="4068067" y="7399753"/>
                    <a:pt x="4098421" y="7399753"/>
                  </a:cubicBezTo>
                  <a:lnTo>
                    <a:pt x="4858457" y="7399753"/>
                  </a:lnTo>
                  <a:cubicBezTo>
                    <a:pt x="4888815" y="7399753"/>
                    <a:pt x="4913423" y="7421356"/>
                    <a:pt x="4913423" y="7448008"/>
                  </a:cubicBezTo>
                  <a:lnTo>
                    <a:pt x="4913423" y="7641023"/>
                  </a:lnTo>
                  <a:cubicBezTo>
                    <a:pt x="4913423" y="7667674"/>
                    <a:pt x="4888815" y="7689278"/>
                    <a:pt x="4858457" y="7689278"/>
                  </a:cubicBezTo>
                  <a:close/>
                  <a:moveTo>
                    <a:pt x="3955348" y="7814071"/>
                  </a:moveTo>
                  <a:lnTo>
                    <a:pt x="5481452" y="7814071"/>
                  </a:lnTo>
                  <a:cubicBezTo>
                    <a:pt x="5522594" y="7814071"/>
                    <a:pt x="5555946" y="7784791"/>
                    <a:pt x="5555946" y="7748673"/>
                  </a:cubicBezTo>
                  <a:lnTo>
                    <a:pt x="5555946" y="5782919"/>
                  </a:lnTo>
                  <a:cubicBezTo>
                    <a:pt x="5555946" y="5746804"/>
                    <a:pt x="5522594" y="5717524"/>
                    <a:pt x="5481452" y="5717524"/>
                  </a:cubicBezTo>
                  <a:lnTo>
                    <a:pt x="3955348" y="5717524"/>
                  </a:lnTo>
                  <a:cubicBezTo>
                    <a:pt x="3914206" y="5717524"/>
                    <a:pt x="3880854" y="5746804"/>
                    <a:pt x="3880854" y="5782919"/>
                  </a:cubicBezTo>
                  <a:lnTo>
                    <a:pt x="3880854" y="7748673"/>
                  </a:lnTo>
                  <a:cubicBezTo>
                    <a:pt x="3880854" y="7784791"/>
                    <a:pt x="3914206" y="7814071"/>
                    <a:pt x="3955348" y="7814071"/>
                  </a:cubicBezTo>
                  <a:close/>
                  <a:moveTo>
                    <a:pt x="3875143" y="7858959"/>
                  </a:moveTo>
                  <a:cubicBezTo>
                    <a:pt x="3838424" y="7858959"/>
                    <a:pt x="3808658" y="7832828"/>
                    <a:pt x="3808658" y="7800593"/>
                  </a:cubicBezTo>
                  <a:lnTo>
                    <a:pt x="3808658" y="5717770"/>
                  </a:lnTo>
                  <a:cubicBezTo>
                    <a:pt x="3808658" y="5685534"/>
                    <a:pt x="3838424" y="5659403"/>
                    <a:pt x="3875143" y="5659403"/>
                  </a:cubicBezTo>
                  <a:lnTo>
                    <a:pt x="5552252" y="5659403"/>
                  </a:lnTo>
                  <a:cubicBezTo>
                    <a:pt x="5588971" y="5659403"/>
                    <a:pt x="5618736" y="5685534"/>
                    <a:pt x="5618736" y="5717770"/>
                  </a:cubicBezTo>
                  <a:lnTo>
                    <a:pt x="5618736" y="7800593"/>
                  </a:lnTo>
                  <a:cubicBezTo>
                    <a:pt x="5618736" y="7832828"/>
                    <a:pt x="5588971" y="7858959"/>
                    <a:pt x="5552252" y="7858959"/>
                  </a:cubicBezTo>
                  <a:close/>
                  <a:moveTo>
                    <a:pt x="677632" y="8715833"/>
                  </a:moveTo>
                  <a:lnTo>
                    <a:pt x="1189462" y="8715833"/>
                  </a:lnTo>
                  <a:lnTo>
                    <a:pt x="1189462" y="8714112"/>
                  </a:lnTo>
                  <a:lnTo>
                    <a:pt x="1373995" y="8714112"/>
                  </a:lnTo>
                  <a:lnTo>
                    <a:pt x="1373987" y="8715833"/>
                  </a:lnTo>
                  <a:lnTo>
                    <a:pt x="1885818" y="8715833"/>
                  </a:lnTo>
                  <a:lnTo>
                    <a:pt x="1885818" y="8714112"/>
                  </a:lnTo>
                  <a:lnTo>
                    <a:pt x="2070347" y="8714112"/>
                  </a:lnTo>
                  <a:lnTo>
                    <a:pt x="2070339" y="8715833"/>
                  </a:lnTo>
                  <a:lnTo>
                    <a:pt x="2582169" y="8715833"/>
                  </a:lnTo>
                  <a:lnTo>
                    <a:pt x="2582169" y="8714112"/>
                  </a:lnTo>
                  <a:lnTo>
                    <a:pt x="2766698" y="8714112"/>
                  </a:lnTo>
                  <a:lnTo>
                    <a:pt x="2766690" y="8715833"/>
                  </a:lnTo>
                  <a:lnTo>
                    <a:pt x="3278520" y="8715833"/>
                  </a:lnTo>
                  <a:lnTo>
                    <a:pt x="3278520" y="8714112"/>
                  </a:lnTo>
                  <a:lnTo>
                    <a:pt x="3463049" y="8714112"/>
                  </a:lnTo>
                  <a:lnTo>
                    <a:pt x="3463041" y="8715833"/>
                  </a:lnTo>
                  <a:lnTo>
                    <a:pt x="3974871" y="8715833"/>
                  </a:lnTo>
                  <a:lnTo>
                    <a:pt x="3974871" y="8714112"/>
                  </a:lnTo>
                  <a:lnTo>
                    <a:pt x="4159404" y="8714112"/>
                  </a:lnTo>
                  <a:lnTo>
                    <a:pt x="4159396" y="8715833"/>
                  </a:lnTo>
                  <a:lnTo>
                    <a:pt x="4671227" y="8715833"/>
                  </a:lnTo>
                  <a:lnTo>
                    <a:pt x="4671227" y="8714112"/>
                  </a:lnTo>
                  <a:lnTo>
                    <a:pt x="4855760" y="8714112"/>
                  </a:lnTo>
                  <a:lnTo>
                    <a:pt x="4855752" y="8715833"/>
                  </a:lnTo>
                  <a:lnTo>
                    <a:pt x="5367582" y="8715833"/>
                  </a:lnTo>
                  <a:lnTo>
                    <a:pt x="5367582" y="8714112"/>
                  </a:lnTo>
                  <a:lnTo>
                    <a:pt x="5468805" y="8714112"/>
                  </a:lnTo>
                  <a:lnTo>
                    <a:pt x="5468805" y="8405981"/>
                  </a:lnTo>
                  <a:lnTo>
                    <a:pt x="520845" y="8405981"/>
                  </a:lnTo>
                  <a:lnTo>
                    <a:pt x="520845" y="8714112"/>
                  </a:lnTo>
                  <a:lnTo>
                    <a:pt x="677640" y="8714112"/>
                  </a:lnTo>
                  <a:close/>
                  <a:moveTo>
                    <a:pt x="628252" y="10516383"/>
                  </a:moveTo>
                  <a:cubicBezTo>
                    <a:pt x="532230" y="10516383"/>
                    <a:pt x="454387" y="10448044"/>
                    <a:pt x="454387" y="10363747"/>
                  </a:cubicBezTo>
                  <a:lnTo>
                    <a:pt x="454387" y="8298884"/>
                  </a:lnTo>
                  <a:lnTo>
                    <a:pt x="462044" y="8282661"/>
                  </a:lnTo>
                  <a:lnTo>
                    <a:pt x="454387" y="8249374"/>
                  </a:lnTo>
                  <a:lnTo>
                    <a:pt x="454387" y="4119831"/>
                  </a:lnTo>
                  <a:cubicBezTo>
                    <a:pt x="454387" y="4023080"/>
                    <a:pt x="543731" y="3944645"/>
                    <a:pt x="653938" y="3944645"/>
                  </a:cubicBezTo>
                  <a:lnTo>
                    <a:pt x="3353447" y="3944645"/>
                  </a:lnTo>
                  <a:cubicBezTo>
                    <a:pt x="3463654" y="3944645"/>
                    <a:pt x="3552999" y="4023080"/>
                    <a:pt x="3552999" y="4119831"/>
                  </a:cubicBezTo>
                  <a:lnTo>
                    <a:pt x="3552999" y="8146248"/>
                  </a:lnTo>
                  <a:lnTo>
                    <a:pt x="5393740" y="8146248"/>
                  </a:lnTo>
                  <a:cubicBezTo>
                    <a:pt x="5489762" y="8146248"/>
                    <a:pt x="5567606" y="8214587"/>
                    <a:pt x="5567606" y="8298884"/>
                  </a:cubicBezTo>
                  <a:lnTo>
                    <a:pt x="5567606" y="10363747"/>
                  </a:lnTo>
                  <a:cubicBezTo>
                    <a:pt x="5567606" y="10448044"/>
                    <a:pt x="5489762" y="10516383"/>
                    <a:pt x="5393740" y="10516383"/>
                  </a:cubicBezTo>
                  <a:close/>
                  <a:moveTo>
                    <a:pt x="0" y="11157690"/>
                  </a:moveTo>
                  <a:lnTo>
                    <a:pt x="6023096" y="11157690"/>
                  </a:lnTo>
                  <a:lnTo>
                    <a:pt x="6023096" y="775620"/>
                  </a:lnTo>
                  <a:lnTo>
                    <a:pt x="0" y="7756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Rectangle 25"/>
            <p:cNvSpPr/>
            <p:nvPr/>
          </p:nvSpPr>
          <p:spPr bwMode="auto">
            <a:xfrm>
              <a:off x="4016346" y="379264"/>
              <a:ext cx="925907" cy="641255"/>
            </a:xfrm>
            <a:custGeom>
              <a:avLst/>
              <a:gdLst/>
              <a:ahLst/>
              <a:cxnLst/>
              <a:rect l="l" t="t" r="r" b="b"/>
              <a:pathLst>
                <a:path w="2953954" h="2046352">
                  <a:moveTo>
                    <a:pt x="2765016" y="1281519"/>
                  </a:moveTo>
                  <a:lnTo>
                    <a:pt x="2953954" y="1281519"/>
                  </a:lnTo>
                  <a:lnTo>
                    <a:pt x="2953954" y="2046352"/>
                  </a:lnTo>
                  <a:lnTo>
                    <a:pt x="2765016" y="2046352"/>
                  </a:lnTo>
                  <a:close/>
                  <a:moveTo>
                    <a:pt x="2620827" y="1281519"/>
                  </a:moveTo>
                  <a:lnTo>
                    <a:pt x="2712607" y="1281519"/>
                  </a:lnTo>
                  <a:lnTo>
                    <a:pt x="2712607" y="2046352"/>
                  </a:lnTo>
                  <a:lnTo>
                    <a:pt x="2620827" y="2046352"/>
                  </a:lnTo>
                  <a:close/>
                  <a:moveTo>
                    <a:pt x="2223114" y="1281519"/>
                  </a:moveTo>
                  <a:lnTo>
                    <a:pt x="2314894" y="1281519"/>
                  </a:lnTo>
                  <a:lnTo>
                    <a:pt x="2314894" y="2046352"/>
                  </a:lnTo>
                  <a:lnTo>
                    <a:pt x="2223114" y="2046352"/>
                  </a:lnTo>
                  <a:close/>
                  <a:moveTo>
                    <a:pt x="1923980" y="1281519"/>
                  </a:moveTo>
                  <a:lnTo>
                    <a:pt x="2015760" y="1281519"/>
                  </a:lnTo>
                  <a:lnTo>
                    <a:pt x="2015760" y="2046352"/>
                  </a:lnTo>
                  <a:lnTo>
                    <a:pt x="1923980" y="2046352"/>
                  </a:lnTo>
                  <a:close/>
                  <a:moveTo>
                    <a:pt x="1648639" y="1281519"/>
                  </a:moveTo>
                  <a:lnTo>
                    <a:pt x="1869590" y="1281519"/>
                  </a:lnTo>
                  <a:lnTo>
                    <a:pt x="1869590" y="2046352"/>
                  </a:lnTo>
                  <a:lnTo>
                    <a:pt x="1648639" y="2046352"/>
                  </a:lnTo>
                  <a:close/>
                  <a:moveTo>
                    <a:pt x="1531611" y="1281519"/>
                  </a:moveTo>
                  <a:lnTo>
                    <a:pt x="1621444" y="1281519"/>
                  </a:lnTo>
                  <a:lnTo>
                    <a:pt x="1621444" y="2046352"/>
                  </a:lnTo>
                  <a:lnTo>
                    <a:pt x="1531611" y="2046352"/>
                  </a:lnTo>
                  <a:close/>
                  <a:moveTo>
                    <a:pt x="0" y="0"/>
                  </a:moveTo>
                  <a:lnTo>
                    <a:pt x="2947156" y="0"/>
                  </a:lnTo>
                  <a:lnTo>
                    <a:pt x="2953954" y="363720"/>
                  </a:lnTo>
                  <a:lnTo>
                    <a:pt x="2648021" y="1009579"/>
                  </a:lnTo>
                  <a:lnTo>
                    <a:pt x="1407293" y="1009579"/>
                  </a:lnTo>
                  <a:lnTo>
                    <a:pt x="1233930" y="1346105"/>
                  </a:lnTo>
                  <a:lnTo>
                    <a:pt x="1094561" y="1305314"/>
                  </a:lnTo>
                  <a:lnTo>
                    <a:pt x="815822" y="2029356"/>
                  </a:lnTo>
                  <a:lnTo>
                    <a:pt x="370519" y="2046352"/>
                  </a:lnTo>
                  <a:lnTo>
                    <a:pt x="608467" y="1026575"/>
                  </a:lnTo>
                  <a:lnTo>
                    <a:pt x="0" y="10265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4" name="Rounded Rectangle 6"/>
            <p:cNvSpPr/>
            <p:nvPr/>
          </p:nvSpPr>
          <p:spPr bwMode="auto">
            <a:xfrm rot="16200000">
              <a:off x="3999050" y="-2374412"/>
              <a:ext cx="591629" cy="838729"/>
            </a:xfrm>
            <a:custGeom>
              <a:avLst/>
              <a:gdLst/>
              <a:ahLst/>
              <a:cxnLst/>
              <a:rect l="l" t="t" r="r" b="b"/>
              <a:pathLst>
                <a:path w="3286897" h="4658497">
                  <a:moveTo>
                    <a:pt x="1600200" y="4382531"/>
                  </a:moveTo>
                  <a:cubicBezTo>
                    <a:pt x="1600200" y="4367744"/>
                    <a:pt x="1588213" y="4355757"/>
                    <a:pt x="1573426" y="4355757"/>
                  </a:cubicBezTo>
                  <a:lnTo>
                    <a:pt x="811428" y="4355757"/>
                  </a:lnTo>
                  <a:cubicBezTo>
                    <a:pt x="796641" y="4355757"/>
                    <a:pt x="784654" y="4367744"/>
                    <a:pt x="784654" y="4382531"/>
                  </a:cubicBezTo>
                  <a:lnTo>
                    <a:pt x="784654" y="4489621"/>
                  </a:lnTo>
                  <a:cubicBezTo>
                    <a:pt x="784654" y="4504408"/>
                    <a:pt x="796641" y="4516395"/>
                    <a:pt x="811428" y="4516395"/>
                  </a:cubicBezTo>
                  <a:lnTo>
                    <a:pt x="1573426" y="4516395"/>
                  </a:lnTo>
                  <a:cubicBezTo>
                    <a:pt x="1588213" y="4516395"/>
                    <a:pt x="1600200" y="4504408"/>
                    <a:pt x="1600200" y="4489621"/>
                  </a:cubicBezTo>
                  <a:close/>
                  <a:moveTo>
                    <a:pt x="2502243" y="4382531"/>
                  </a:moveTo>
                  <a:cubicBezTo>
                    <a:pt x="2502243" y="4367744"/>
                    <a:pt x="2490256" y="4355757"/>
                    <a:pt x="2475469" y="4355757"/>
                  </a:cubicBezTo>
                  <a:lnTo>
                    <a:pt x="1713471" y="4355757"/>
                  </a:lnTo>
                  <a:cubicBezTo>
                    <a:pt x="1698684" y="4355757"/>
                    <a:pt x="1686697" y="4367744"/>
                    <a:pt x="1686697" y="4382531"/>
                  </a:cubicBezTo>
                  <a:lnTo>
                    <a:pt x="1686697" y="4489621"/>
                  </a:lnTo>
                  <a:cubicBezTo>
                    <a:pt x="1686697" y="4504408"/>
                    <a:pt x="1698684" y="4516395"/>
                    <a:pt x="1713471" y="4516395"/>
                  </a:cubicBezTo>
                  <a:lnTo>
                    <a:pt x="2475469" y="4516395"/>
                  </a:lnTo>
                  <a:cubicBezTo>
                    <a:pt x="2490256" y="4516395"/>
                    <a:pt x="2502243" y="4504408"/>
                    <a:pt x="2502243" y="4489621"/>
                  </a:cubicBezTo>
                  <a:close/>
                  <a:moveTo>
                    <a:pt x="3021231" y="480896"/>
                  </a:moveTo>
                  <a:cubicBezTo>
                    <a:pt x="3021231" y="375524"/>
                    <a:pt x="2935811" y="290104"/>
                    <a:pt x="2830439" y="290104"/>
                  </a:cubicBezTo>
                  <a:lnTo>
                    <a:pt x="444108" y="290104"/>
                  </a:lnTo>
                  <a:cubicBezTo>
                    <a:pt x="338736" y="290104"/>
                    <a:pt x="253316" y="375524"/>
                    <a:pt x="253316" y="480896"/>
                  </a:cubicBezTo>
                  <a:lnTo>
                    <a:pt x="253316" y="4029043"/>
                  </a:lnTo>
                  <a:cubicBezTo>
                    <a:pt x="253316" y="4134415"/>
                    <a:pt x="338736" y="4219835"/>
                    <a:pt x="444108" y="4219835"/>
                  </a:cubicBezTo>
                  <a:lnTo>
                    <a:pt x="2830439" y="4219835"/>
                  </a:lnTo>
                  <a:cubicBezTo>
                    <a:pt x="2935811" y="4219835"/>
                    <a:pt x="3021231" y="4134415"/>
                    <a:pt x="3021231" y="4029043"/>
                  </a:cubicBezTo>
                  <a:close/>
                  <a:moveTo>
                    <a:pt x="3286897" y="226566"/>
                  </a:moveTo>
                  <a:lnTo>
                    <a:pt x="3286897" y="4431931"/>
                  </a:lnTo>
                  <a:cubicBezTo>
                    <a:pt x="3286897" y="4557060"/>
                    <a:pt x="3185460" y="4658497"/>
                    <a:pt x="3060331" y="4658497"/>
                  </a:cubicBezTo>
                  <a:lnTo>
                    <a:pt x="226566" y="4658497"/>
                  </a:lnTo>
                  <a:cubicBezTo>
                    <a:pt x="101437" y="4658497"/>
                    <a:pt x="0" y="4557060"/>
                    <a:pt x="0" y="4431931"/>
                  </a:cubicBezTo>
                  <a:lnTo>
                    <a:pt x="0" y="226566"/>
                  </a:lnTo>
                  <a:cubicBezTo>
                    <a:pt x="0" y="101437"/>
                    <a:pt x="101437" y="0"/>
                    <a:pt x="226566" y="0"/>
                  </a:cubicBezTo>
                  <a:lnTo>
                    <a:pt x="3060331" y="0"/>
                  </a:lnTo>
                  <a:cubicBezTo>
                    <a:pt x="3185460" y="0"/>
                    <a:pt x="3286897" y="101437"/>
                    <a:pt x="3286897" y="2265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12" tIns="45706" rIns="91412" bIns="45706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22706"/>
              <a:endParaRPr lang="en-US" sz="800" spc="-135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endParaRPr>
            </a:p>
          </p:txBody>
        </p:sp>
        <p:sp>
          <p:nvSpPr>
            <p:cNvPr id="15" name="Rectangle 34"/>
            <p:cNvSpPr/>
            <p:nvPr/>
          </p:nvSpPr>
          <p:spPr bwMode="auto">
            <a:xfrm>
              <a:off x="3850026" y="-4211368"/>
              <a:ext cx="697883" cy="1227489"/>
            </a:xfrm>
            <a:custGeom>
              <a:avLst/>
              <a:gdLst/>
              <a:ahLst/>
              <a:cxnLst/>
              <a:rect l="l" t="t" r="r" b="b"/>
              <a:pathLst>
                <a:path w="2722429" h="4789665">
                  <a:moveTo>
                    <a:pt x="1346561" y="4502803"/>
                  </a:moveTo>
                  <a:lnTo>
                    <a:pt x="1319494" y="4590254"/>
                  </a:lnTo>
                  <a:cubicBezTo>
                    <a:pt x="1370780" y="4623188"/>
                    <a:pt x="1392862" y="4602715"/>
                    <a:pt x="1422067" y="4598933"/>
                  </a:cubicBezTo>
                  <a:lnTo>
                    <a:pt x="1450559" y="4508144"/>
                  </a:lnTo>
                  <a:cubicBezTo>
                    <a:pt x="1378853" y="4535069"/>
                    <a:pt x="1369830" y="4510591"/>
                    <a:pt x="1346561" y="4502803"/>
                  </a:cubicBezTo>
                  <a:close/>
                  <a:moveTo>
                    <a:pt x="1291703" y="4476863"/>
                  </a:moveTo>
                  <a:cubicBezTo>
                    <a:pt x="1271500" y="4475153"/>
                    <a:pt x="1257001" y="4484037"/>
                    <a:pt x="1239895" y="4486401"/>
                  </a:cubicBezTo>
                  <a:lnTo>
                    <a:pt x="1213192" y="4577190"/>
                  </a:lnTo>
                  <a:cubicBezTo>
                    <a:pt x="1280394" y="4550265"/>
                    <a:pt x="1288850" y="4574742"/>
                    <a:pt x="1310657" y="4582531"/>
                  </a:cubicBezTo>
                  <a:lnTo>
                    <a:pt x="1336024" y="4495079"/>
                  </a:lnTo>
                  <a:cubicBezTo>
                    <a:pt x="1318000" y="4482729"/>
                    <a:pt x="1303825" y="4477889"/>
                    <a:pt x="1291703" y="4476863"/>
                  </a:cubicBezTo>
                  <a:close/>
                  <a:moveTo>
                    <a:pt x="2119608" y="4417076"/>
                  </a:moveTo>
                  <a:cubicBezTo>
                    <a:pt x="2156548" y="4417076"/>
                    <a:pt x="2186493" y="4447021"/>
                    <a:pt x="2186493" y="4483960"/>
                  </a:cubicBezTo>
                  <a:cubicBezTo>
                    <a:pt x="2186493" y="4520899"/>
                    <a:pt x="2156548" y="4550844"/>
                    <a:pt x="2119608" y="4550844"/>
                  </a:cubicBezTo>
                  <a:cubicBezTo>
                    <a:pt x="2082668" y="4550844"/>
                    <a:pt x="2052723" y="4520899"/>
                    <a:pt x="2052723" y="4483960"/>
                  </a:cubicBezTo>
                  <a:cubicBezTo>
                    <a:pt x="2052723" y="4447021"/>
                    <a:pt x="2082668" y="4417076"/>
                    <a:pt x="2119608" y="4417076"/>
                  </a:cubicBezTo>
                  <a:close/>
                  <a:moveTo>
                    <a:pt x="1375648" y="4401592"/>
                  </a:moveTo>
                  <a:lnTo>
                    <a:pt x="1348580" y="4489043"/>
                  </a:lnTo>
                  <a:cubicBezTo>
                    <a:pt x="1399866" y="4521977"/>
                    <a:pt x="1421948" y="4501504"/>
                    <a:pt x="1451153" y="4497722"/>
                  </a:cubicBezTo>
                  <a:lnTo>
                    <a:pt x="1479645" y="4406932"/>
                  </a:lnTo>
                  <a:cubicBezTo>
                    <a:pt x="1407939" y="4433858"/>
                    <a:pt x="1398917" y="4409380"/>
                    <a:pt x="1375648" y="4401592"/>
                  </a:cubicBezTo>
                  <a:close/>
                  <a:moveTo>
                    <a:pt x="2119608" y="4386401"/>
                  </a:moveTo>
                  <a:cubicBezTo>
                    <a:pt x="2065728" y="4386401"/>
                    <a:pt x="2022049" y="4430080"/>
                    <a:pt x="2022049" y="4483960"/>
                  </a:cubicBezTo>
                  <a:cubicBezTo>
                    <a:pt x="2022049" y="4502736"/>
                    <a:pt x="2027353" y="4520272"/>
                    <a:pt x="2038016" y="4534245"/>
                  </a:cubicBezTo>
                  <a:lnTo>
                    <a:pt x="1981241" y="4590925"/>
                  </a:lnTo>
                  <a:cubicBezTo>
                    <a:pt x="1972878" y="4599274"/>
                    <a:pt x="1972867" y="4612822"/>
                    <a:pt x="1981216" y="4621185"/>
                  </a:cubicBezTo>
                  <a:cubicBezTo>
                    <a:pt x="1989565" y="4629548"/>
                    <a:pt x="2003113" y="4629559"/>
                    <a:pt x="2011476" y="4621210"/>
                  </a:cubicBezTo>
                  <a:lnTo>
                    <a:pt x="2068071" y="4564708"/>
                  </a:lnTo>
                  <a:cubicBezTo>
                    <a:pt x="2082269" y="4575900"/>
                    <a:pt x="2100283" y="4581519"/>
                    <a:pt x="2119608" y="4581519"/>
                  </a:cubicBezTo>
                  <a:cubicBezTo>
                    <a:pt x="2173488" y="4581519"/>
                    <a:pt x="2217167" y="4537840"/>
                    <a:pt x="2217167" y="4483960"/>
                  </a:cubicBezTo>
                  <a:cubicBezTo>
                    <a:pt x="2217167" y="4430080"/>
                    <a:pt x="2173488" y="4386401"/>
                    <a:pt x="2119608" y="4386401"/>
                  </a:cubicBezTo>
                  <a:close/>
                  <a:moveTo>
                    <a:pt x="660244" y="4379873"/>
                  </a:moveTo>
                  <a:cubicBezTo>
                    <a:pt x="657836" y="4379386"/>
                    <a:pt x="655370" y="4379378"/>
                    <a:pt x="652928" y="4379876"/>
                  </a:cubicBezTo>
                  <a:cubicBezTo>
                    <a:pt x="649671" y="4380541"/>
                    <a:pt x="646454" y="4382106"/>
                    <a:pt x="643463" y="4384634"/>
                  </a:cubicBezTo>
                  <a:lnTo>
                    <a:pt x="550646" y="4463095"/>
                  </a:lnTo>
                  <a:cubicBezTo>
                    <a:pt x="544575" y="4468227"/>
                    <a:pt x="540603" y="4476343"/>
                    <a:pt x="539167" y="4485288"/>
                  </a:cubicBezTo>
                  <a:lnTo>
                    <a:pt x="538027" y="4487497"/>
                  </a:lnTo>
                  <a:cubicBezTo>
                    <a:pt x="532270" y="4505257"/>
                    <a:pt x="537944" y="4526152"/>
                    <a:pt x="550700" y="4534168"/>
                  </a:cubicBezTo>
                  <a:lnTo>
                    <a:pt x="657831" y="4601484"/>
                  </a:lnTo>
                  <a:cubicBezTo>
                    <a:pt x="670588" y="4609500"/>
                    <a:pt x="685596" y="4601600"/>
                    <a:pt x="691353" y="4583840"/>
                  </a:cubicBezTo>
                  <a:cubicBezTo>
                    <a:pt x="697110" y="4566080"/>
                    <a:pt x="691436" y="4545185"/>
                    <a:pt x="678680" y="4537170"/>
                  </a:cubicBezTo>
                  <a:lnTo>
                    <a:pt x="661890" y="4526620"/>
                  </a:lnTo>
                  <a:lnTo>
                    <a:pt x="704842" y="4526620"/>
                  </a:lnTo>
                  <a:cubicBezTo>
                    <a:pt x="718837" y="4526620"/>
                    <a:pt x="730182" y="4510824"/>
                    <a:pt x="730182" y="4491339"/>
                  </a:cubicBezTo>
                  <a:cubicBezTo>
                    <a:pt x="730182" y="4471854"/>
                    <a:pt x="718837" y="4456059"/>
                    <a:pt x="704842" y="4456059"/>
                  </a:cubicBezTo>
                  <a:lnTo>
                    <a:pt x="656623" y="4456059"/>
                  </a:lnTo>
                  <a:lnTo>
                    <a:pt x="669766" y="4444948"/>
                  </a:lnTo>
                  <a:cubicBezTo>
                    <a:pt x="681729" y="4434836"/>
                    <a:pt x="685539" y="4413136"/>
                    <a:pt x="678275" y="4396481"/>
                  </a:cubicBezTo>
                  <a:cubicBezTo>
                    <a:pt x="674190" y="4387112"/>
                    <a:pt x="667471" y="4381335"/>
                    <a:pt x="660244" y="4379873"/>
                  </a:cubicBezTo>
                  <a:close/>
                  <a:moveTo>
                    <a:pt x="1320789" y="4375652"/>
                  </a:moveTo>
                  <a:cubicBezTo>
                    <a:pt x="1300586" y="4373942"/>
                    <a:pt x="1286087" y="4382826"/>
                    <a:pt x="1268981" y="4385190"/>
                  </a:cubicBezTo>
                  <a:lnTo>
                    <a:pt x="1242278" y="4475979"/>
                  </a:lnTo>
                  <a:cubicBezTo>
                    <a:pt x="1309480" y="4449054"/>
                    <a:pt x="1317936" y="4473531"/>
                    <a:pt x="1339743" y="4481319"/>
                  </a:cubicBezTo>
                  <a:lnTo>
                    <a:pt x="1365111" y="4393868"/>
                  </a:lnTo>
                  <a:cubicBezTo>
                    <a:pt x="1347086" y="4381518"/>
                    <a:pt x="1332911" y="4376678"/>
                    <a:pt x="1320789" y="4375652"/>
                  </a:cubicBezTo>
                  <a:close/>
                  <a:moveTo>
                    <a:pt x="273360" y="451976"/>
                  </a:moveTo>
                  <a:lnTo>
                    <a:pt x="273360" y="4125794"/>
                  </a:lnTo>
                  <a:lnTo>
                    <a:pt x="2449071" y="4125794"/>
                  </a:lnTo>
                  <a:lnTo>
                    <a:pt x="2449071" y="451976"/>
                  </a:lnTo>
                  <a:close/>
                  <a:moveTo>
                    <a:pt x="453747" y="0"/>
                  </a:moveTo>
                  <a:lnTo>
                    <a:pt x="2268682" y="0"/>
                  </a:lnTo>
                  <a:cubicBezTo>
                    <a:pt x="2519279" y="0"/>
                    <a:pt x="2722429" y="203150"/>
                    <a:pt x="2722429" y="453747"/>
                  </a:cubicBezTo>
                  <a:lnTo>
                    <a:pt x="2722429" y="4335918"/>
                  </a:lnTo>
                  <a:cubicBezTo>
                    <a:pt x="2722429" y="4586515"/>
                    <a:pt x="2519279" y="4789665"/>
                    <a:pt x="2268682" y="4789665"/>
                  </a:cubicBezTo>
                  <a:lnTo>
                    <a:pt x="453747" y="4789665"/>
                  </a:lnTo>
                  <a:cubicBezTo>
                    <a:pt x="203150" y="4789665"/>
                    <a:pt x="0" y="4586515"/>
                    <a:pt x="0" y="4335918"/>
                  </a:cubicBezTo>
                  <a:lnTo>
                    <a:pt x="0" y="453747"/>
                  </a:lnTo>
                  <a:cubicBezTo>
                    <a:pt x="0" y="203150"/>
                    <a:pt x="203150" y="0"/>
                    <a:pt x="453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6" name="Oval 16"/>
            <p:cNvSpPr/>
            <p:nvPr/>
          </p:nvSpPr>
          <p:spPr bwMode="auto">
            <a:xfrm>
              <a:off x="3825936" y="-954308"/>
              <a:ext cx="746064" cy="720000"/>
            </a:xfrm>
            <a:custGeom>
              <a:avLst/>
              <a:gdLst/>
              <a:ahLst/>
              <a:cxnLst/>
              <a:rect l="l" t="t" r="r" b="b"/>
              <a:pathLst>
                <a:path w="2396359" h="2310016">
                  <a:moveTo>
                    <a:pt x="1165378" y="1670960"/>
                  </a:moveTo>
                  <a:cubicBezTo>
                    <a:pt x="1273504" y="1670960"/>
                    <a:pt x="1361157" y="1758613"/>
                    <a:pt x="1361157" y="1866739"/>
                  </a:cubicBezTo>
                  <a:cubicBezTo>
                    <a:pt x="1361157" y="1974865"/>
                    <a:pt x="1273504" y="2062518"/>
                    <a:pt x="1165378" y="2062518"/>
                  </a:cubicBezTo>
                  <a:cubicBezTo>
                    <a:pt x="1057252" y="2062518"/>
                    <a:pt x="969599" y="1974865"/>
                    <a:pt x="969599" y="1866739"/>
                  </a:cubicBezTo>
                  <a:cubicBezTo>
                    <a:pt x="969599" y="1758613"/>
                    <a:pt x="1057252" y="1670960"/>
                    <a:pt x="1165378" y="1670960"/>
                  </a:cubicBezTo>
                  <a:close/>
                  <a:moveTo>
                    <a:pt x="1165378" y="1364076"/>
                  </a:moveTo>
                  <a:cubicBezTo>
                    <a:pt x="972314" y="1364076"/>
                    <a:pt x="815805" y="1520585"/>
                    <a:pt x="815805" y="1713649"/>
                  </a:cubicBezTo>
                  <a:lnTo>
                    <a:pt x="815805" y="2138530"/>
                  </a:lnTo>
                  <a:lnTo>
                    <a:pt x="1514951" y="2138530"/>
                  </a:lnTo>
                  <a:lnTo>
                    <a:pt x="1514951" y="1713649"/>
                  </a:lnTo>
                  <a:cubicBezTo>
                    <a:pt x="1514951" y="1520585"/>
                    <a:pt x="1358442" y="1364076"/>
                    <a:pt x="1165378" y="1364076"/>
                  </a:cubicBezTo>
                  <a:close/>
                  <a:moveTo>
                    <a:pt x="1102410" y="885807"/>
                  </a:moveTo>
                  <a:cubicBezTo>
                    <a:pt x="1698054" y="885807"/>
                    <a:pt x="2243980" y="1028981"/>
                    <a:pt x="2243980" y="1314132"/>
                  </a:cubicBezTo>
                  <a:cubicBezTo>
                    <a:pt x="2243980" y="1864144"/>
                    <a:pt x="1761116" y="2310016"/>
                    <a:pt x="1165472" y="2310016"/>
                  </a:cubicBezTo>
                  <a:cubicBezTo>
                    <a:pt x="569828" y="2310016"/>
                    <a:pt x="97474" y="1551500"/>
                    <a:pt x="86964" y="1314132"/>
                  </a:cubicBezTo>
                  <a:cubicBezTo>
                    <a:pt x="76454" y="1076764"/>
                    <a:pt x="506766" y="885807"/>
                    <a:pt x="1102410" y="885807"/>
                  </a:cubicBezTo>
                  <a:close/>
                  <a:moveTo>
                    <a:pt x="1167542" y="481"/>
                  </a:moveTo>
                  <a:cubicBezTo>
                    <a:pt x="1587408" y="-7473"/>
                    <a:pt x="2041373" y="82194"/>
                    <a:pt x="2396359" y="336018"/>
                  </a:cubicBezTo>
                  <a:lnTo>
                    <a:pt x="2396359" y="1092763"/>
                  </a:lnTo>
                  <a:cubicBezTo>
                    <a:pt x="1824596" y="853127"/>
                    <a:pt x="1025810" y="575654"/>
                    <a:pt x="0" y="1092763"/>
                  </a:cubicBezTo>
                  <a:lnTo>
                    <a:pt x="0" y="373856"/>
                  </a:lnTo>
                  <a:cubicBezTo>
                    <a:pt x="144255" y="182304"/>
                    <a:pt x="627714" y="10707"/>
                    <a:pt x="1167542" y="4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643011" y="-954308"/>
              <a:ext cx="746064" cy="720000"/>
            </a:xfrm>
            <a:custGeom>
              <a:avLst/>
              <a:gdLst/>
              <a:ahLst/>
              <a:cxnLst/>
              <a:rect l="l" t="t" r="r" b="b"/>
              <a:pathLst>
                <a:path w="2396359" h="2310016">
                  <a:moveTo>
                    <a:pt x="1165378" y="1670960"/>
                  </a:moveTo>
                  <a:cubicBezTo>
                    <a:pt x="1273504" y="1670960"/>
                    <a:pt x="1361157" y="1758613"/>
                    <a:pt x="1361157" y="1866739"/>
                  </a:cubicBezTo>
                  <a:cubicBezTo>
                    <a:pt x="1361157" y="1974865"/>
                    <a:pt x="1273504" y="2062518"/>
                    <a:pt x="1165378" y="2062518"/>
                  </a:cubicBezTo>
                  <a:cubicBezTo>
                    <a:pt x="1057252" y="2062518"/>
                    <a:pt x="969599" y="1974865"/>
                    <a:pt x="969599" y="1866739"/>
                  </a:cubicBezTo>
                  <a:cubicBezTo>
                    <a:pt x="969599" y="1758613"/>
                    <a:pt x="1057252" y="1670960"/>
                    <a:pt x="1165378" y="1670960"/>
                  </a:cubicBezTo>
                  <a:close/>
                  <a:moveTo>
                    <a:pt x="1165378" y="1364076"/>
                  </a:moveTo>
                  <a:cubicBezTo>
                    <a:pt x="972314" y="1364076"/>
                    <a:pt x="815805" y="1520585"/>
                    <a:pt x="815805" y="1713649"/>
                  </a:cubicBezTo>
                  <a:lnTo>
                    <a:pt x="815805" y="2138530"/>
                  </a:lnTo>
                  <a:lnTo>
                    <a:pt x="1514951" y="2138530"/>
                  </a:lnTo>
                  <a:lnTo>
                    <a:pt x="1514951" y="1713649"/>
                  </a:lnTo>
                  <a:cubicBezTo>
                    <a:pt x="1514951" y="1520585"/>
                    <a:pt x="1358442" y="1364076"/>
                    <a:pt x="1165378" y="1364076"/>
                  </a:cubicBezTo>
                  <a:close/>
                  <a:moveTo>
                    <a:pt x="1102410" y="885807"/>
                  </a:moveTo>
                  <a:cubicBezTo>
                    <a:pt x="1698054" y="885807"/>
                    <a:pt x="2243980" y="1028981"/>
                    <a:pt x="2243980" y="1314132"/>
                  </a:cubicBezTo>
                  <a:cubicBezTo>
                    <a:pt x="2243980" y="1864144"/>
                    <a:pt x="1761116" y="2310016"/>
                    <a:pt x="1165472" y="2310016"/>
                  </a:cubicBezTo>
                  <a:cubicBezTo>
                    <a:pt x="569828" y="2310016"/>
                    <a:pt x="97474" y="1551500"/>
                    <a:pt x="86964" y="1314132"/>
                  </a:cubicBezTo>
                  <a:cubicBezTo>
                    <a:pt x="76454" y="1076764"/>
                    <a:pt x="506766" y="885807"/>
                    <a:pt x="1102410" y="885807"/>
                  </a:cubicBezTo>
                  <a:close/>
                  <a:moveTo>
                    <a:pt x="1167542" y="481"/>
                  </a:moveTo>
                  <a:cubicBezTo>
                    <a:pt x="1587408" y="-7473"/>
                    <a:pt x="2041373" y="82194"/>
                    <a:pt x="2396359" y="336018"/>
                  </a:cubicBezTo>
                  <a:lnTo>
                    <a:pt x="2396359" y="1092763"/>
                  </a:lnTo>
                  <a:cubicBezTo>
                    <a:pt x="1824596" y="853127"/>
                    <a:pt x="1025810" y="575654"/>
                    <a:pt x="0" y="1092763"/>
                  </a:cubicBezTo>
                  <a:lnTo>
                    <a:pt x="0" y="373856"/>
                  </a:lnTo>
                  <a:cubicBezTo>
                    <a:pt x="144255" y="182304"/>
                    <a:pt x="627714" y="10707"/>
                    <a:pt x="1167542" y="4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" name="Oval 16"/>
            <p:cNvSpPr/>
            <p:nvPr/>
          </p:nvSpPr>
          <p:spPr bwMode="auto">
            <a:xfrm>
              <a:off x="5494037" y="-954308"/>
              <a:ext cx="746064" cy="720000"/>
            </a:xfrm>
            <a:custGeom>
              <a:avLst/>
              <a:gdLst/>
              <a:ahLst/>
              <a:cxnLst/>
              <a:rect l="l" t="t" r="r" b="b"/>
              <a:pathLst>
                <a:path w="2396359" h="2310016">
                  <a:moveTo>
                    <a:pt x="1165378" y="1670960"/>
                  </a:moveTo>
                  <a:cubicBezTo>
                    <a:pt x="1273504" y="1670960"/>
                    <a:pt x="1361157" y="1758613"/>
                    <a:pt x="1361157" y="1866739"/>
                  </a:cubicBezTo>
                  <a:cubicBezTo>
                    <a:pt x="1361157" y="1974865"/>
                    <a:pt x="1273504" y="2062518"/>
                    <a:pt x="1165378" y="2062518"/>
                  </a:cubicBezTo>
                  <a:cubicBezTo>
                    <a:pt x="1057252" y="2062518"/>
                    <a:pt x="969599" y="1974865"/>
                    <a:pt x="969599" y="1866739"/>
                  </a:cubicBezTo>
                  <a:cubicBezTo>
                    <a:pt x="969599" y="1758613"/>
                    <a:pt x="1057252" y="1670960"/>
                    <a:pt x="1165378" y="1670960"/>
                  </a:cubicBezTo>
                  <a:close/>
                  <a:moveTo>
                    <a:pt x="1165378" y="1364076"/>
                  </a:moveTo>
                  <a:cubicBezTo>
                    <a:pt x="972314" y="1364076"/>
                    <a:pt x="815805" y="1520585"/>
                    <a:pt x="815805" y="1713649"/>
                  </a:cubicBezTo>
                  <a:lnTo>
                    <a:pt x="815805" y="2138530"/>
                  </a:lnTo>
                  <a:lnTo>
                    <a:pt x="1514951" y="2138530"/>
                  </a:lnTo>
                  <a:lnTo>
                    <a:pt x="1514951" y="1713649"/>
                  </a:lnTo>
                  <a:cubicBezTo>
                    <a:pt x="1514951" y="1520585"/>
                    <a:pt x="1358442" y="1364076"/>
                    <a:pt x="1165378" y="1364076"/>
                  </a:cubicBezTo>
                  <a:close/>
                  <a:moveTo>
                    <a:pt x="1102410" y="885807"/>
                  </a:moveTo>
                  <a:cubicBezTo>
                    <a:pt x="1698054" y="885807"/>
                    <a:pt x="2243980" y="1028981"/>
                    <a:pt x="2243980" y="1314132"/>
                  </a:cubicBezTo>
                  <a:cubicBezTo>
                    <a:pt x="2243980" y="1864144"/>
                    <a:pt x="1761116" y="2310016"/>
                    <a:pt x="1165472" y="2310016"/>
                  </a:cubicBezTo>
                  <a:cubicBezTo>
                    <a:pt x="569828" y="2310016"/>
                    <a:pt x="97474" y="1551500"/>
                    <a:pt x="86964" y="1314132"/>
                  </a:cubicBezTo>
                  <a:cubicBezTo>
                    <a:pt x="76454" y="1076764"/>
                    <a:pt x="506766" y="885807"/>
                    <a:pt x="1102410" y="885807"/>
                  </a:cubicBezTo>
                  <a:close/>
                  <a:moveTo>
                    <a:pt x="1167542" y="481"/>
                  </a:moveTo>
                  <a:cubicBezTo>
                    <a:pt x="1587408" y="-7473"/>
                    <a:pt x="2041373" y="82194"/>
                    <a:pt x="2396359" y="336018"/>
                  </a:cubicBezTo>
                  <a:lnTo>
                    <a:pt x="2396359" y="1092763"/>
                  </a:lnTo>
                  <a:cubicBezTo>
                    <a:pt x="1824596" y="853127"/>
                    <a:pt x="1025810" y="575654"/>
                    <a:pt x="0" y="1092763"/>
                  </a:cubicBezTo>
                  <a:lnTo>
                    <a:pt x="0" y="373856"/>
                  </a:lnTo>
                  <a:cubicBezTo>
                    <a:pt x="144255" y="182304"/>
                    <a:pt x="627714" y="10707"/>
                    <a:pt x="1167542" y="4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9" name="Rectangle 25"/>
            <p:cNvSpPr/>
            <p:nvPr/>
          </p:nvSpPr>
          <p:spPr bwMode="auto">
            <a:xfrm>
              <a:off x="5170093" y="379264"/>
              <a:ext cx="925907" cy="641255"/>
            </a:xfrm>
            <a:custGeom>
              <a:avLst/>
              <a:gdLst/>
              <a:ahLst/>
              <a:cxnLst/>
              <a:rect l="l" t="t" r="r" b="b"/>
              <a:pathLst>
                <a:path w="2953954" h="2046352">
                  <a:moveTo>
                    <a:pt x="2765016" y="1281519"/>
                  </a:moveTo>
                  <a:lnTo>
                    <a:pt x="2953954" y="1281519"/>
                  </a:lnTo>
                  <a:lnTo>
                    <a:pt x="2953954" y="2046352"/>
                  </a:lnTo>
                  <a:lnTo>
                    <a:pt x="2765016" y="2046352"/>
                  </a:lnTo>
                  <a:close/>
                  <a:moveTo>
                    <a:pt x="2620827" y="1281519"/>
                  </a:moveTo>
                  <a:lnTo>
                    <a:pt x="2712607" y="1281519"/>
                  </a:lnTo>
                  <a:lnTo>
                    <a:pt x="2712607" y="2046352"/>
                  </a:lnTo>
                  <a:lnTo>
                    <a:pt x="2620827" y="2046352"/>
                  </a:lnTo>
                  <a:close/>
                  <a:moveTo>
                    <a:pt x="2223114" y="1281519"/>
                  </a:moveTo>
                  <a:lnTo>
                    <a:pt x="2314894" y="1281519"/>
                  </a:lnTo>
                  <a:lnTo>
                    <a:pt x="2314894" y="2046352"/>
                  </a:lnTo>
                  <a:lnTo>
                    <a:pt x="2223114" y="2046352"/>
                  </a:lnTo>
                  <a:close/>
                  <a:moveTo>
                    <a:pt x="1923980" y="1281519"/>
                  </a:moveTo>
                  <a:lnTo>
                    <a:pt x="2015760" y="1281519"/>
                  </a:lnTo>
                  <a:lnTo>
                    <a:pt x="2015760" y="2046352"/>
                  </a:lnTo>
                  <a:lnTo>
                    <a:pt x="1923980" y="2046352"/>
                  </a:lnTo>
                  <a:close/>
                  <a:moveTo>
                    <a:pt x="1648639" y="1281519"/>
                  </a:moveTo>
                  <a:lnTo>
                    <a:pt x="1869590" y="1281519"/>
                  </a:lnTo>
                  <a:lnTo>
                    <a:pt x="1869590" y="2046352"/>
                  </a:lnTo>
                  <a:lnTo>
                    <a:pt x="1648639" y="2046352"/>
                  </a:lnTo>
                  <a:close/>
                  <a:moveTo>
                    <a:pt x="1531611" y="1281519"/>
                  </a:moveTo>
                  <a:lnTo>
                    <a:pt x="1621444" y="1281519"/>
                  </a:lnTo>
                  <a:lnTo>
                    <a:pt x="1621444" y="2046352"/>
                  </a:lnTo>
                  <a:lnTo>
                    <a:pt x="1531611" y="2046352"/>
                  </a:lnTo>
                  <a:close/>
                  <a:moveTo>
                    <a:pt x="0" y="0"/>
                  </a:moveTo>
                  <a:lnTo>
                    <a:pt x="2947156" y="0"/>
                  </a:lnTo>
                  <a:lnTo>
                    <a:pt x="2953954" y="363720"/>
                  </a:lnTo>
                  <a:lnTo>
                    <a:pt x="2648021" y="1009579"/>
                  </a:lnTo>
                  <a:lnTo>
                    <a:pt x="1407293" y="1009579"/>
                  </a:lnTo>
                  <a:lnTo>
                    <a:pt x="1233930" y="1346105"/>
                  </a:lnTo>
                  <a:lnTo>
                    <a:pt x="1094561" y="1305314"/>
                  </a:lnTo>
                  <a:lnTo>
                    <a:pt x="815822" y="2029356"/>
                  </a:lnTo>
                  <a:lnTo>
                    <a:pt x="370519" y="2046352"/>
                  </a:lnTo>
                  <a:lnTo>
                    <a:pt x="608467" y="1026575"/>
                  </a:lnTo>
                  <a:lnTo>
                    <a:pt x="0" y="10265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" name="Rounded Rectangle 6"/>
            <p:cNvSpPr/>
            <p:nvPr/>
          </p:nvSpPr>
          <p:spPr bwMode="auto">
            <a:xfrm rot="16200000">
              <a:off x="4917867" y="-2374411"/>
              <a:ext cx="591629" cy="838729"/>
            </a:xfrm>
            <a:custGeom>
              <a:avLst/>
              <a:gdLst/>
              <a:ahLst/>
              <a:cxnLst/>
              <a:rect l="l" t="t" r="r" b="b"/>
              <a:pathLst>
                <a:path w="3286897" h="4658497">
                  <a:moveTo>
                    <a:pt x="1600200" y="4382531"/>
                  </a:moveTo>
                  <a:cubicBezTo>
                    <a:pt x="1600200" y="4367744"/>
                    <a:pt x="1588213" y="4355757"/>
                    <a:pt x="1573426" y="4355757"/>
                  </a:cubicBezTo>
                  <a:lnTo>
                    <a:pt x="811428" y="4355757"/>
                  </a:lnTo>
                  <a:cubicBezTo>
                    <a:pt x="796641" y="4355757"/>
                    <a:pt x="784654" y="4367744"/>
                    <a:pt x="784654" y="4382531"/>
                  </a:cubicBezTo>
                  <a:lnTo>
                    <a:pt x="784654" y="4489621"/>
                  </a:lnTo>
                  <a:cubicBezTo>
                    <a:pt x="784654" y="4504408"/>
                    <a:pt x="796641" y="4516395"/>
                    <a:pt x="811428" y="4516395"/>
                  </a:cubicBezTo>
                  <a:lnTo>
                    <a:pt x="1573426" y="4516395"/>
                  </a:lnTo>
                  <a:cubicBezTo>
                    <a:pt x="1588213" y="4516395"/>
                    <a:pt x="1600200" y="4504408"/>
                    <a:pt x="1600200" y="4489621"/>
                  </a:cubicBezTo>
                  <a:close/>
                  <a:moveTo>
                    <a:pt x="2502243" y="4382531"/>
                  </a:moveTo>
                  <a:cubicBezTo>
                    <a:pt x="2502243" y="4367744"/>
                    <a:pt x="2490256" y="4355757"/>
                    <a:pt x="2475469" y="4355757"/>
                  </a:cubicBezTo>
                  <a:lnTo>
                    <a:pt x="1713471" y="4355757"/>
                  </a:lnTo>
                  <a:cubicBezTo>
                    <a:pt x="1698684" y="4355757"/>
                    <a:pt x="1686697" y="4367744"/>
                    <a:pt x="1686697" y="4382531"/>
                  </a:cubicBezTo>
                  <a:lnTo>
                    <a:pt x="1686697" y="4489621"/>
                  </a:lnTo>
                  <a:cubicBezTo>
                    <a:pt x="1686697" y="4504408"/>
                    <a:pt x="1698684" y="4516395"/>
                    <a:pt x="1713471" y="4516395"/>
                  </a:cubicBezTo>
                  <a:lnTo>
                    <a:pt x="2475469" y="4516395"/>
                  </a:lnTo>
                  <a:cubicBezTo>
                    <a:pt x="2490256" y="4516395"/>
                    <a:pt x="2502243" y="4504408"/>
                    <a:pt x="2502243" y="4489621"/>
                  </a:cubicBezTo>
                  <a:close/>
                  <a:moveTo>
                    <a:pt x="3021231" y="480896"/>
                  </a:moveTo>
                  <a:cubicBezTo>
                    <a:pt x="3021231" y="375524"/>
                    <a:pt x="2935811" y="290104"/>
                    <a:pt x="2830439" y="290104"/>
                  </a:cubicBezTo>
                  <a:lnTo>
                    <a:pt x="444108" y="290104"/>
                  </a:lnTo>
                  <a:cubicBezTo>
                    <a:pt x="338736" y="290104"/>
                    <a:pt x="253316" y="375524"/>
                    <a:pt x="253316" y="480896"/>
                  </a:cubicBezTo>
                  <a:lnTo>
                    <a:pt x="253316" y="4029043"/>
                  </a:lnTo>
                  <a:cubicBezTo>
                    <a:pt x="253316" y="4134415"/>
                    <a:pt x="338736" y="4219835"/>
                    <a:pt x="444108" y="4219835"/>
                  </a:cubicBezTo>
                  <a:lnTo>
                    <a:pt x="2830439" y="4219835"/>
                  </a:lnTo>
                  <a:cubicBezTo>
                    <a:pt x="2935811" y="4219835"/>
                    <a:pt x="3021231" y="4134415"/>
                    <a:pt x="3021231" y="4029043"/>
                  </a:cubicBezTo>
                  <a:close/>
                  <a:moveTo>
                    <a:pt x="3286897" y="226566"/>
                  </a:moveTo>
                  <a:lnTo>
                    <a:pt x="3286897" y="4431931"/>
                  </a:lnTo>
                  <a:cubicBezTo>
                    <a:pt x="3286897" y="4557060"/>
                    <a:pt x="3185460" y="4658497"/>
                    <a:pt x="3060331" y="4658497"/>
                  </a:cubicBezTo>
                  <a:lnTo>
                    <a:pt x="226566" y="4658497"/>
                  </a:lnTo>
                  <a:cubicBezTo>
                    <a:pt x="101437" y="4658497"/>
                    <a:pt x="0" y="4557060"/>
                    <a:pt x="0" y="4431931"/>
                  </a:cubicBezTo>
                  <a:lnTo>
                    <a:pt x="0" y="226566"/>
                  </a:lnTo>
                  <a:cubicBezTo>
                    <a:pt x="0" y="101437"/>
                    <a:pt x="101437" y="0"/>
                    <a:pt x="226566" y="0"/>
                  </a:cubicBezTo>
                  <a:lnTo>
                    <a:pt x="3060331" y="0"/>
                  </a:lnTo>
                  <a:cubicBezTo>
                    <a:pt x="3185460" y="0"/>
                    <a:pt x="3286897" y="101437"/>
                    <a:pt x="3286897" y="2265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12" tIns="45706" rIns="91412" bIns="45706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22706"/>
              <a:endParaRPr lang="en-US" sz="800" spc="-135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endParaRPr>
            </a:p>
          </p:txBody>
        </p:sp>
        <p:sp>
          <p:nvSpPr>
            <p:cNvPr id="21" name="Rounded Rectangle 6"/>
            <p:cNvSpPr/>
            <p:nvPr/>
          </p:nvSpPr>
          <p:spPr bwMode="auto">
            <a:xfrm rot="16200000">
              <a:off x="5836684" y="-2374411"/>
              <a:ext cx="591629" cy="838729"/>
            </a:xfrm>
            <a:custGeom>
              <a:avLst/>
              <a:gdLst/>
              <a:ahLst/>
              <a:cxnLst/>
              <a:rect l="l" t="t" r="r" b="b"/>
              <a:pathLst>
                <a:path w="3286897" h="4658497">
                  <a:moveTo>
                    <a:pt x="1600200" y="4382531"/>
                  </a:moveTo>
                  <a:cubicBezTo>
                    <a:pt x="1600200" y="4367744"/>
                    <a:pt x="1588213" y="4355757"/>
                    <a:pt x="1573426" y="4355757"/>
                  </a:cubicBezTo>
                  <a:lnTo>
                    <a:pt x="811428" y="4355757"/>
                  </a:lnTo>
                  <a:cubicBezTo>
                    <a:pt x="796641" y="4355757"/>
                    <a:pt x="784654" y="4367744"/>
                    <a:pt x="784654" y="4382531"/>
                  </a:cubicBezTo>
                  <a:lnTo>
                    <a:pt x="784654" y="4489621"/>
                  </a:lnTo>
                  <a:cubicBezTo>
                    <a:pt x="784654" y="4504408"/>
                    <a:pt x="796641" y="4516395"/>
                    <a:pt x="811428" y="4516395"/>
                  </a:cubicBezTo>
                  <a:lnTo>
                    <a:pt x="1573426" y="4516395"/>
                  </a:lnTo>
                  <a:cubicBezTo>
                    <a:pt x="1588213" y="4516395"/>
                    <a:pt x="1600200" y="4504408"/>
                    <a:pt x="1600200" y="4489621"/>
                  </a:cubicBezTo>
                  <a:close/>
                  <a:moveTo>
                    <a:pt x="2502243" y="4382531"/>
                  </a:moveTo>
                  <a:cubicBezTo>
                    <a:pt x="2502243" y="4367744"/>
                    <a:pt x="2490256" y="4355757"/>
                    <a:pt x="2475469" y="4355757"/>
                  </a:cubicBezTo>
                  <a:lnTo>
                    <a:pt x="1713471" y="4355757"/>
                  </a:lnTo>
                  <a:cubicBezTo>
                    <a:pt x="1698684" y="4355757"/>
                    <a:pt x="1686697" y="4367744"/>
                    <a:pt x="1686697" y="4382531"/>
                  </a:cubicBezTo>
                  <a:lnTo>
                    <a:pt x="1686697" y="4489621"/>
                  </a:lnTo>
                  <a:cubicBezTo>
                    <a:pt x="1686697" y="4504408"/>
                    <a:pt x="1698684" y="4516395"/>
                    <a:pt x="1713471" y="4516395"/>
                  </a:cubicBezTo>
                  <a:lnTo>
                    <a:pt x="2475469" y="4516395"/>
                  </a:lnTo>
                  <a:cubicBezTo>
                    <a:pt x="2490256" y="4516395"/>
                    <a:pt x="2502243" y="4504408"/>
                    <a:pt x="2502243" y="4489621"/>
                  </a:cubicBezTo>
                  <a:close/>
                  <a:moveTo>
                    <a:pt x="3021231" y="480896"/>
                  </a:moveTo>
                  <a:cubicBezTo>
                    <a:pt x="3021231" y="375524"/>
                    <a:pt x="2935811" y="290104"/>
                    <a:pt x="2830439" y="290104"/>
                  </a:cubicBezTo>
                  <a:lnTo>
                    <a:pt x="444108" y="290104"/>
                  </a:lnTo>
                  <a:cubicBezTo>
                    <a:pt x="338736" y="290104"/>
                    <a:pt x="253316" y="375524"/>
                    <a:pt x="253316" y="480896"/>
                  </a:cubicBezTo>
                  <a:lnTo>
                    <a:pt x="253316" y="4029043"/>
                  </a:lnTo>
                  <a:cubicBezTo>
                    <a:pt x="253316" y="4134415"/>
                    <a:pt x="338736" y="4219835"/>
                    <a:pt x="444108" y="4219835"/>
                  </a:cubicBezTo>
                  <a:lnTo>
                    <a:pt x="2830439" y="4219835"/>
                  </a:lnTo>
                  <a:cubicBezTo>
                    <a:pt x="2935811" y="4219835"/>
                    <a:pt x="3021231" y="4134415"/>
                    <a:pt x="3021231" y="4029043"/>
                  </a:cubicBezTo>
                  <a:close/>
                  <a:moveTo>
                    <a:pt x="3286897" y="226566"/>
                  </a:moveTo>
                  <a:lnTo>
                    <a:pt x="3286897" y="4431931"/>
                  </a:lnTo>
                  <a:cubicBezTo>
                    <a:pt x="3286897" y="4557060"/>
                    <a:pt x="3185460" y="4658497"/>
                    <a:pt x="3060331" y="4658497"/>
                  </a:cubicBezTo>
                  <a:lnTo>
                    <a:pt x="226566" y="4658497"/>
                  </a:lnTo>
                  <a:cubicBezTo>
                    <a:pt x="101437" y="4658497"/>
                    <a:pt x="0" y="4557060"/>
                    <a:pt x="0" y="4431931"/>
                  </a:cubicBezTo>
                  <a:lnTo>
                    <a:pt x="0" y="226566"/>
                  </a:lnTo>
                  <a:cubicBezTo>
                    <a:pt x="0" y="101437"/>
                    <a:pt x="101437" y="0"/>
                    <a:pt x="226566" y="0"/>
                  </a:cubicBezTo>
                  <a:lnTo>
                    <a:pt x="3060331" y="0"/>
                  </a:lnTo>
                  <a:cubicBezTo>
                    <a:pt x="3185460" y="0"/>
                    <a:pt x="3286897" y="101437"/>
                    <a:pt x="3286897" y="2265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12" tIns="45706" rIns="91412" bIns="45706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22706"/>
              <a:endParaRPr lang="en-US" sz="800" spc="-135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endParaRPr>
            </a:p>
          </p:txBody>
        </p:sp>
        <p:sp>
          <p:nvSpPr>
            <p:cNvPr id="22" name="Rectangle 34"/>
            <p:cNvSpPr/>
            <p:nvPr/>
          </p:nvSpPr>
          <p:spPr bwMode="auto">
            <a:xfrm>
              <a:off x="4642320" y="-4211368"/>
              <a:ext cx="697883" cy="1227489"/>
            </a:xfrm>
            <a:custGeom>
              <a:avLst/>
              <a:gdLst/>
              <a:ahLst/>
              <a:cxnLst/>
              <a:rect l="l" t="t" r="r" b="b"/>
              <a:pathLst>
                <a:path w="2722429" h="4789665">
                  <a:moveTo>
                    <a:pt x="1346561" y="4502803"/>
                  </a:moveTo>
                  <a:lnTo>
                    <a:pt x="1319494" y="4590254"/>
                  </a:lnTo>
                  <a:cubicBezTo>
                    <a:pt x="1370780" y="4623188"/>
                    <a:pt x="1392862" y="4602715"/>
                    <a:pt x="1422067" y="4598933"/>
                  </a:cubicBezTo>
                  <a:lnTo>
                    <a:pt x="1450559" y="4508144"/>
                  </a:lnTo>
                  <a:cubicBezTo>
                    <a:pt x="1378853" y="4535069"/>
                    <a:pt x="1369830" y="4510591"/>
                    <a:pt x="1346561" y="4502803"/>
                  </a:cubicBezTo>
                  <a:close/>
                  <a:moveTo>
                    <a:pt x="1291703" y="4476863"/>
                  </a:moveTo>
                  <a:cubicBezTo>
                    <a:pt x="1271500" y="4475153"/>
                    <a:pt x="1257001" y="4484037"/>
                    <a:pt x="1239895" y="4486401"/>
                  </a:cubicBezTo>
                  <a:lnTo>
                    <a:pt x="1213192" y="4577190"/>
                  </a:lnTo>
                  <a:cubicBezTo>
                    <a:pt x="1280394" y="4550265"/>
                    <a:pt x="1288850" y="4574742"/>
                    <a:pt x="1310657" y="4582531"/>
                  </a:cubicBezTo>
                  <a:lnTo>
                    <a:pt x="1336024" y="4495079"/>
                  </a:lnTo>
                  <a:cubicBezTo>
                    <a:pt x="1318000" y="4482729"/>
                    <a:pt x="1303825" y="4477889"/>
                    <a:pt x="1291703" y="4476863"/>
                  </a:cubicBezTo>
                  <a:close/>
                  <a:moveTo>
                    <a:pt x="2119608" y="4417076"/>
                  </a:moveTo>
                  <a:cubicBezTo>
                    <a:pt x="2156548" y="4417076"/>
                    <a:pt x="2186493" y="4447021"/>
                    <a:pt x="2186493" y="4483960"/>
                  </a:cubicBezTo>
                  <a:cubicBezTo>
                    <a:pt x="2186493" y="4520899"/>
                    <a:pt x="2156548" y="4550844"/>
                    <a:pt x="2119608" y="4550844"/>
                  </a:cubicBezTo>
                  <a:cubicBezTo>
                    <a:pt x="2082668" y="4550844"/>
                    <a:pt x="2052723" y="4520899"/>
                    <a:pt x="2052723" y="4483960"/>
                  </a:cubicBezTo>
                  <a:cubicBezTo>
                    <a:pt x="2052723" y="4447021"/>
                    <a:pt x="2082668" y="4417076"/>
                    <a:pt x="2119608" y="4417076"/>
                  </a:cubicBezTo>
                  <a:close/>
                  <a:moveTo>
                    <a:pt x="1375648" y="4401592"/>
                  </a:moveTo>
                  <a:lnTo>
                    <a:pt x="1348580" y="4489043"/>
                  </a:lnTo>
                  <a:cubicBezTo>
                    <a:pt x="1399866" y="4521977"/>
                    <a:pt x="1421948" y="4501504"/>
                    <a:pt x="1451153" y="4497722"/>
                  </a:cubicBezTo>
                  <a:lnTo>
                    <a:pt x="1479645" y="4406932"/>
                  </a:lnTo>
                  <a:cubicBezTo>
                    <a:pt x="1407939" y="4433858"/>
                    <a:pt x="1398917" y="4409380"/>
                    <a:pt x="1375648" y="4401592"/>
                  </a:cubicBezTo>
                  <a:close/>
                  <a:moveTo>
                    <a:pt x="2119608" y="4386401"/>
                  </a:moveTo>
                  <a:cubicBezTo>
                    <a:pt x="2065728" y="4386401"/>
                    <a:pt x="2022049" y="4430080"/>
                    <a:pt x="2022049" y="4483960"/>
                  </a:cubicBezTo>
                  <a:cubicBezTo>
                    <a:pt x="2022049" y="4502736"/>
                    <a:pt x="2027353" y="4520272"/>
                    <a:pt x="2038016" y="4534245"/>
                  </a:cubicBezTo>
                  <a:lnTo>
                    <a:pt x="1981241" y="4590925"/>
                  </a:lnTo>
                  <a:cubicBezTo>
                    <a:pt x="1972878" y="4599274"/>
                    <a:pt x="1972867" y="4612822"/>
                    <a:pt x="1981216" y="4621185"/>
                  </a:cubicBezTo>
                  <a:cubicBezTo>
                    <a:pt x="1989565" y="4629548"/>
                    <a:pt x="2003113" y="4629559"/>
                    <a:pt x="2011476" y="4621210"/>
                  </a:cubicBezTo>
                  <a:lnTo>
                    <a:pt x="2068071" y="4564708"/>
                  </a:lnTo>
                  <a:cubicBezTo>
                    <a:pt x="2082269" y="4575900"/>
                    <a:pt x="2100283" y="4581519"/>
                    <a:pt x="2119608" y="4581519"/>
                  </a:cubicBezTo>
                  <a:cubicBezTo>
                    <a:pt x="2173488" y="4581519"/>
                    <a:pt x="2217167" y="4537840"/>
                    <a:pt x="2217167" y="4483960"/>
                  </a:cubicBezTo>
                  <a:cubicBezTo>
                    <a:pt x="2217167" y="4430080"/>
                    <a:pt x="2173488" y="4386401"/>
                    <a:pt x="2119608" y="4386401"/>
                  </a:cubicBezTo>
                  <a:close/>
                  <a:moveTo>
                    <a:pt x="660244" y="4379873"/>
                  </a:moveTo>
                  <a:cubicBezTo>
                    <a:pt x="657836" y="4379386"/>
                    <a:pt x="655370" y="4379378"/>
                    <a:pt x="652928" y="4379876"/>
                  </a:cubicBezTo>
                  <a:cubicBezTo>
                    <a:pt x="649671" y="4380541"/>
                    <a:pt x="646454" y="4382106"/>
                    <a:pt x="643463" y="4384634"/>
                  </a:cubicBezTo>
                  <a:lnTo>
                    <a:pt x="550646" y="4463095"/>
                  </a:lnTo>
                  <a:cubicBezTo>
                    <a:pt x="544575" y="4468227"/>
                    <a:pt x="540603" y="4476343"/>
                    <a:pt x="539167" y="4485288"/>
                  </a:cubicBezTo>
                  <a:lnTo>
                    <a:pt x="538027" y="4487497"/>
                  </a:lnTo>
                  <a:cubicBezTo>
                    <a:pt x="532270" y="4505257"/>
                    <a:pt x="537944" y="4526152"/>
                    <a:pt x="550700" y="4534168"/>
                  </a:cubicBezTo>
                  <a:lnTo>
                    <a:pt x="657831" y="4601484"/>
                  </a:lnTo>
                  <a:cubicBezTo>
                    <a:pt x="670588" y="4609500"/>
                    <a:pt x="685596" y="4601600"/>
                    <a:pt x="691353" y="4583840"/>
                  </a:cubicBezTo>
                  <a:cubicBezTo>
                    <a:pt x="697110" y="4566080"/>
                    <a:pt x="691436" y="4545185"/>
                    <a:pt x="678680" y="4537170"/>
                  </a:cubicBezTo>
                  <a:lnTo>
                    <a:pt x="661890" y="4526620"/>
                  </a:lnTo>
                  <a:lnTo>
                    <a:pt x="704842" y="4526620"/>
                  </a:lnTo>
                  <a:cubicBezTo>
                    <a:pt x="718837" y="4526620"/>
                    <a:pt x="730182" y="4510824"/>
                    <a:pt x="730182" y="4491339"/>
                  </a:cubicBezTo>
                  <a:cubicBezTo>
                    <a:pt x="730182" y="4471854"/>
                    <a:pt x="718837" y="4456059"/>
                    <a:pt x="704842" y="4456059"/>
                  </a:cubicBezTo>
                  <a:lnTo>
                    <a:pt x="656623" y="4456059"/>
                  </a:lnTo>
                  <a:lnTo>
                    <a:pt x="669766" y="4444948"/>
                  </a:lnTo>
                  <a:cubicBezTo>
                    <a:pt x="681729" y="4434836"/>
                    <a:pt x="685539" y="4413136"/>
                    <a:pt x="678275" y="4396481"/>
                  </a:cubicBezTo>
                  <a:cubicBezTo>
                    <a:pt x="674190" y="4387112"/>
                    <a:pt x="667471" y="4381335"/>
                    <a:pt x="660244" y="4379873"/>
                  </a:cubicBezTo>
                  <a:close/>
                  <a:moveTo>
                    <a:pt x="1320789" y="4375652"/>
                  </a:moveTo>
                  <a:cubicBezTo>
                    <a:pt x="1300586" y="4373942"/>
                    <a:pt x="1286087" y="4382826"/>
                    <a:pt x="1268981" y="4385190"/>
                  </a:cubicBezTo>
                  <a:lnTo>
                    <a:pt x="1242278" y="4475979"/>
                  </a:lnTo>
                  <a:cubicBezTo>
                    <a:pt x="1309480" y="4449054"/>
                    <a:pt x="1317936" y="4473531"/>
                    <a:pt x="1339743" y="4481319"/>
                  </a:cubicBezTo>
                  <a:lnTo>
                    <a:pt x="1365111" y="4393868"/>
                  </a:lnTo>
                  <a:cubicBezTo>
                    <a:pt x="1347086" y="4381518"/>
                    <a:pt x="1332911" y="4376678"/>
                    <a:pt x="1320789" y="4375652"/>
                  </a:cubicBezTo>
                  <a:close/>
                  <a:moveTo>
                    <a:pt x="273360" y="451976"/>
                  </a:moveTo>
                  <a:lnTo>
                    <a:pt x="273360" y="4125794"/>
                  </a:lnTo>
                  <a:lnTo>
                    <a:pt x="2449071" y="4125794"/>
                  </a:lnTo>
                  <a:lnTo>
                    <a:pt x="2449071" y="451976"/>
                  </a:lnTo>
                  <a:close/>
                  <a:moveTo>
                    <a:pt x="453747" y="0"/>
                  </a:moveTo>
                  <a:lnTo>
                    <a:pt x="2268682" y="0"/>
                  </a:lnTo>
                  <a:cubicBezTo>
                    <a:pt x="2519279" y="0"/>
                    <a:pt x="2722429" y="203150"/>
                    <a:pt x="2722429" y="453747"/>
                  </a:cubicBezTo>
                  <a:lnTo>
                    <a:pt x="2722429" y="4335918"/>
                  </a:lnTo>
                  <a:cubicBezTo>
                    <a:pt x="2722429" y="4586515"/>
                    <a:pt x="2519279" y="4789665"/>
                    <a:pt x="2268682" y="4789665"/>
                  </a:cubicBezTo>
                  <a:lnTo>
                    <a:pt x="453747" y="4789665"/>
                  </a:lnTo>
                  <a:cubicBezTo>
                    <a:pt x="203150" y="4789665"/>
                    <a:pt x="0" y="4586515"/>
                    <a:pt x="0" y="4335918"/>
                  </a:cubicBezTo>
                  <a:lnTo>
                    <a:pt x="0" y="453747"/>
                  </a:lnTo>
                  <a:cubicBezTo>
                    <a:pt x="0" y="203150"/>
                    <a:pt x="203150" y="0"/>
                    <a:pt x="453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Rectangle 34"/>
            <p:cNvSpPr/>
            <p:nvPr/>
          </p:nvSpPr>
          <p:spPr bwMode="auto">
            <a:xfrm>
              <a:off x="5434615" y="-4211368"/>
              <a:ext cx="697883" cy="1227489"/>
            </a:xfrm>
            <a:custGeom>
              <a:avLst/>
              <a:gdLst/>
              <a:ahLst/>
              <a:cxnLst/>
              <a:rect l="l" t="t" r="r" b="b"/>
              <a:pathLst>
                <a:path w="2722429" h="4789665">
                  <a:moveTo>
                    <a:pt x="1346561" y="4502803"/>
                  </a:moveTo>
                  <a:lnTo>
                    <a:pt x="1319494" y="4590254"/>
                  </a:lnTo>
                  <a:cubicBezTo>
                    <a:pt x="1370780" y="4623188"/>
                    <a:pt x="1392862" y="4602715"/>
                    <a:pt x="1422067" y="4598933"/>
                  </a:cubicBezTo>
                  <a:lnTo>
                    <a:pt x="1450559" y="4508144"/>
                  </a:lnTo>
                  <a:cubicBezTo>
                    <a:pt x="1378853" y="4535069"/>
                    <a:pt x="1369830" y="4510591"/>
                    <a:pt x="1346561" y="4502803"/>
                  </a:cubicBezTo>
                  <a:close/>
                  <a:moveTo>
                    <a:pt x="1291703" y="4476863"/>
                  </a:moveTo>
                  <a:cubicBezTo>
                    <a:pt x="1271500" y="4475153"/>
                    <a:pt x="1257001" y="4484037"/>
                    <a:pt x="1239895" y="4486401"/>
                  </a:cubicBezTo>
                  <a:lnTo>
                    <a:pt x="1213192" y="4577190"/>
                  </a:lnTo>
                  <a:cubicBezTo>
                    <a:pt x="1280394" y="4550265"/>
                    <a:pt x="1288850" y="4574742"/>
                    <a:pt x="1310657" y="4582531"/>
                  </a:cubicBezTo>
                  <a:lnTo>
                    <a:pt x="1336024" y="4495079"/>
                  </a:lnTo>
                  <a:cubicBezTo>
                    <a:pt x="1318000" y="4482729"/>
                    <a:pt x="1303825" y="4477889"/>
                    <a:pt x="1291703" y="4476863"/>
                  </a:cubicBezTo>
                  <a:close/>
                  <a:moveTo>
                    <a:pt x="2119608" y="4417076"/>
                  </a:moveTo>
                  <a:cubicBezTo>
                    <a:pt x="2156548" y="4417076"/>
                    <a:pt x="2186493" y="4447021"/>
                    <a:pt x="2186493" y="4483960"/>
                  </a:cubicBezTo>
                  <a:cubicBezTo>
                    <a:pt x="2186493" y="4520899"/>
                    <a:pt x="2156548" y="4550844"/>
                    <a:pt x="2119608" y="4550844"/>
                  </a:cubicBezTo>
                  <a:cubicBezTo>
                    <a:pt x="2082668" y="4550844"/>
                    <a:pt x="2052723" y="4520899"/>
                    <a:pt x="2052723" y="4483960"/>
                  </a:cubicBezTo>
                  <a:cubicBezTo>
                    <a:pt x="2052723" y="4447021"/>
                    <a:pt x="2082668" y="4417076"/>
                    <a:pt x="2119608" y="4417076"/>
                  </a:cubicBezTo>
                  <a:close/>
                  <a:moveTo>
                    <a:pt x="1375648" y="4401592"/>
                  </a:moveTo>
                  <a:lnTo>
                    <a:pt x="1348580" y="4489043"/>
                  </a:lnTo>
                  <a:cubicBezTo>
                    <a:pt x="1399866" y="4521977"/>
                    <a:pt x="1421948" y="4501504"/>
                    <a:pt x="1451153" y="4497722"/>
                  </a:cubicBezTo>
                  <a:lnTo>
                    <a:pt x="1479645" y="4406932"/>
                  </a:lnTo>
                  <a:cubicBezTo>
                    <a:pt x="1407939" y="4433858"/>
                    <a:pt x="1398917" y="4409380"/>
                    <a:pt x="1375648" y="4401592"/>
                  </a:cubicBezTo>
                  <a:close/>
                  <a:moveTo>
                    <a:pt x="2119608" y="4386401"/>
                  </a:moveTo>
                  <a:cubicBezTo>
                    <a:pt x="2065728" y="4386401"/>
                    <a:pt x="2022049" y="4430080"/>
                    <a:pt x="2022049" y="4483960"/>
                  </a:cubicBezTo>
                  <a:cubicBezTo>
                    <a:pt x="2022049" y="4502736"/>
                    <a:pt x="2027353" y="4520272"/>
                    <a:pt x="2038016" y="4534245"/>
                  </a:cubicBezTo>
                  <a:lnTo>
                    <a:pt x="1981241" y="4590925"/>
                  </a:lnTo>
                  <a:cubicBezTo>
                    <a:pt x="1972878" y="4599274"/>
                    <a:pt x="1972867" y="4612822"/>
                    <a:pt x="1981216" y="4621185"/>
                  </a:cubicBezTo>
                  <a:cubicBezTo>
                    <a:pt x="1989565" y="4629548"/>
                    <a:pt x="2003113" y="4629559"/>
                    <a:pt x="2011476" y="4621210"/>
                  </a:cubicBezTo>
                  <a:lnTo>
                    <a:pt x="2068071" y="4564708"/>
                  </a:lnTo>
                  <a:cubicBezTo>
                    <a:pt x="2082269" y="4575900"/>
                    <a:pt x="2100283" y="4581519"/>
                    <a:pt x="2119608" y="4581519"/>
                  </a:cubicBezTo>
                  <a:cubicBezTo>
                    <a:pt x="2173488" y="4581519"/>
                    <a:pt x="2217167" y="4537840"/>
                    <a:pt x="2217167" y="4483960"/>
                  </a:cubicBezTo>
                  <a:cubicBezTo>
                    <a:pt x="2217167" y="4430080"/>
                    <a:pt x="2173488" y="4386401"/>
                    <a:pt x="2119608" y="4386401"/>
                  </a:cubicBezTo>
                  <a:close/>
                  <a:moveTo>
                    <a:pt x="660244" y="4379873"/>
                  </a:moveTo>
                  <a:cubicBezTo>
                    <a:pt x="657836" y="4379386"/>
                    <a:pt x="655370" y="4379378"/>
                    <a:pt x="652928" y="4379876"/>
                  </a:cubicBezTo>
                  <a:cubicBezTo>
                    <a:pt x="649671" y="4380541"/>
                    <a:pt x="646454" y="4382106"/>
                    <a:pt x="643463" y="4384634"/>
                  </a:cubicBezTo>
                  <a:lnTo>
                    <a:pt x="550646" y="4463095"/>
                  </a:lnTo>
                  <a:cubicBezTo>
                    <a:pt x="544575" y="4468227"/>
                    <a:pt x="540603" y="4476343"/>
                    <a:pt x="539167" y="4485288"/>
                  </a:cubicBezTo>
                  <a:lnTo>
                    <a:pt x="538027" y="4487497"/>
                  </a:lnTo>
                  <a:cubicBezTo>
                    <a:pt x="532270" y="4505257"/>
                    <a:pt x="537944" y="4526152"/>
                    <a:pt x="550700" y="4534168"/>
                  </a:cubicBezTo>
                  <a:lnTo>
                    <a:pt x="657831" y="4601484"/>
                  </a:lnTo>
                  <a:cubicBezTo>
                    <a:pt x="670588" y="4609500"/>
                    <a:pt x="685596" y="4601600"/>
                    <a:pt x="691353" y="4583840"/>
                  </a:cubicBezTo>
                  <a:cubicBezTo>
                    <a:pt x="697110" y="4566080"/>
                    <a:pt x="691436" y="4545185"/>
                    <a:pt x="678680" y="4537170"/>
                  </a:cubicBezTo>
                  <a:lnTo>
                    <a:pt x="661890" y="4526620"/>
                  </a:lnTo>
                  <a:lnTo>
                    <a:pt x="704842" y="4526620"/>
                  </a:lnTo>
                  <a:cubicBezTo>
                    <a:pt x="718837" y="4526620"/>
                    <a:pt x="730182" y="4510824"/>
                    <a:pt x="730182" y="4491339"/>
                  </a:cubicBezTo>
                  <a:cubicBezTo>
                    <a:pt x="730182" y="4471854"/>
                    <a:pt x="718837" y="4456059"/>
                    <a:pt x="704842" y="4456059"/>
                  </a:cubicBezTo>
                  <a:lnTo>
                    <a:pt x="656623" y="4456059"/>
                  </a:lnTo>
                  <a:lnTo>
                    <a:pt x="669766" y="4444948"/>
                  </a:lnTo>
                  <a:cubicBezTo>
                    <a:pt x="681729" y="4434836"/>
                    <a:pt x="685539" y="4413136"/>
                    <a:pt x="678275" y="4396481"/>
                  </a:cubicBezTo>
                  <a:cubicBezTo>
                    <a:pt x="674190" y="4387112"/>
                    <a:pt x="667471" y="4381335"/>
                    <a:pt x="660244" y="4379873"/>
                  </a:cubicBezTo>
                  <a:close/>
                  <a:moveTo>
                    <a:pt x="1320789" y="4375652"/>
                  </a:moveTo>
                  <a:cubicBezTo>
                    <a:pt x="1300586" y="4373942"/>
                    <a:pt x="1286087" y="4382826"/>
                    <a:pt x="1268981" y="4385190"/>
                  </a:cubicBezTo>
                  <a:lnTo>
                    <a:pt x="1242278" y="4475979"/>
                  </a:lnTo>
                  <a:cubicBezTo>
                    <a:pt x="1309480" y="4449054"/>
                    <a:pt x="1317936" y="4473531"/>
                    <a:pt x="1339743" y="4481319"/>
                  </a:cubicBezTo>
                  <a:lnTo>
                    <a:pt x="1365111" y="4393868"/>
                  </a:lnTo>
                  <a:cubicBezTo>
                    <a:pt x="1347086" y="4381518"/>
                    <a:pt x="1332911" y="4376678"/>
                    <a:pt x="1320789" y="4375652"/>
                  </a:cubicBezTo>
                  <a:close/>
                  <a:moveTo>
                    <a:pt x="273360" y="451976"/>
                  </a:moveTo>
                  <a:lnTo>
                    <a:pt x="273360" y="4125794"/>
                  </a:lnTo>
                  <a:lnTo>
                    <a:pt x="2449071" y="4125794"/>
                  </a:lnTo>
                  <a:lnTo>
                    <a:pt x="2449071" y="451976"/>
                  </a:lnTo>
                  <a:close/>
                  <a:moveTo>
                    <a:pt x="453747" y="0"/>
                  </a:moveTo>
                  <a:lnTo>
                    <a:pt x="2268682" y="0"/>
                  </a:lnTo>
                  <a:cubicBezTo>
                    <a:pt x="2519279" y="0"/>
                    <a:pt x="2722429" y="203150"/>
                    <a:pt x="2722429" y="453747"/>
                  </a:cubicBezTo>
                  <a:lnTo>
                    <a:pt x="2722429" y="4335918"/>
                  </a:lnTo>
                  <a:cubicBezTo>
                    <a:pt x="2722429" y="4586515"/>
                    <a:pt x="2519279" y="4789665"/>
                    <a:pt x="2268682" y="4789665"/>
                  </a:cubicBezTo>
                  <a:lnTo>
                    <a:pt x="453747" y="4789665"/>
                  </a:lnTo>
                  <a:cubicBezTo>
                    <a:pt x="203150" y="4789665"/>
                    <a:pt x="0" y="4586515"/>
                    <a:pt x="0" y="4335918"/>
                  </a:cubicBezTo>
                  <a:lnTo>
                    <a:pt x="0" y="453747"/>
                  </a:lnTo>
                  <a:cubicBezTo>
                    <a:pt x="0" y="203150"/>
                    <a:pt x="203150" y="0"/>
                    <a:pt x="453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Rectangle 34"/>
            <p:cNvSpPr/>
            <p:nvPr/>
          </p:nvSpPr>
          <p:spPr bwMode="auto">
            <a:xfrm>
              <a:off x="6226579" y="-4211368"/>
              <a:ext cx="697883" cy="1227489"/>
            </a:xfrm>
            <a:custGeom>
              <a:avLst/>
              <a:gdLst/>
              <a:ahLst/>
              <a:cxnLst/>
              <a:rect l="l" t="t" r="r" b="b"/>
              <a:pathLst>
                <a:path w="2722429" h="4789665">
                  <a:moveTo>
                    <a:pt x="1346561" y="4502803"/>
                  </a:moveTo>
                  <a:lnTo>
                    <a:pt x="1319494" y="4590254"/>
                  </a:lnTo>
                  <a:cubicBezTo>
                    <a:pt x="1370780" y="4623188"/>
                    <a:pt x="1392862" y="4602715"/>
                    <a:pt x="1422067" y="4598933"/>
                  </a:cubicBezTo>
                  <a:lnTo>
                    <a:pt x="1450559" y="4508144"/>
                  </a:lnTo>
                  <a:cubicBezTo>
                    <a:pt x="1378853" y="4535069"/>
                    <a:pt x="1369830" y="4510591"/>
                    <a:pt x="1346561" y="4502803"/>
                  </a:cubicBezTo>
                  <a:close/>
                  <a:moveTo>
                    <a:pt x="1291703" y="4476863"/>
                  </a:moveTo>
                  <a:cubicBezTo>
                    <a:pt x="1271500" y="4475153"/>
                    <a:pt x="1257001" y="4484037"/>
                    <a:pt x="1239895" y="4486401"/>
                  </a:cubicBezTo>
                  <a:lnTo>
                    <a:pt x="1213192" y="4577190"/>
                  </a:lnTo>
                  <a:cubicBezTo>
                    <a:pt x="1280394" y="4550265"/>
                    <a:pt x="1288850" y="4574742"/>
                    <a:pt x="1310657" y="4582531"/>
                  </a:cubicBezTo>
                  <a:lnTo>
                    <a:pt x="1336024" y="4495079"/>
                  </a:lnTo>
                  <a:cubicBezTo>
                    <a:pt x="1318000" y="4482729"/>
                    <a:pt x="1303825" y="4477889"/>
                    <a:pt x="1291703" y="4476863"/>
                  </a:cubicBezTo>
                  <a:close/>
                  <a:moveTo>
                    <a:pt x="2119608" y="4417076"/>
                  </a:moveTo>
                  <a:cubicBezTo>
                    <a:pt x="2156548" y="4417076"/>
                    <a:pt x="2186493" y="4447021"/>
                    <a:pt x="2186493" y="4483960"/>
                  </a:cubicBezTo>
                  <a:cubicBezTo>
                    <a:pt x="2186493" y="4520899"/>
                    <a:pt x="2156548" y="4550844"/>
                    <a:pt x="2119608" y="4550844"/>
                  </a:cubicBezTo>
                  <a:cubicBezTo>
                    <a:pt x="2082668" y="4550844"/>
                    <a:pt x="2052723" y="4520899"/>
                    <a:pt x="2052723" y="4483960"/>
                  </a:cubicBezTo>
                  <a:cubicBezTo>
                    <a:pt x="2052723" y="4447021"/>
                    <a:pt x="2082668" y="4417076"/>
                    <a:pt x="2119608" y="4417076"/>
                  </a:cubicBezTo>
                  <a:close/>
                  <a:moveTo>
                    <a:pt x="1375648" y="4401592"/>
                  </a:moveTo>
                  <a:lnTo>
                    <a:pt x="1348580" y="4489043"/>
                  </a:lnTo>
                  <a:cubicBezTo>
                    <a:pt x="1399866" y="4521977"/>
                    <a:pt x="1421948" y="4501504"/>
                    <a:pt x="1451153" y="4497722"/>
                  </a:cubicBezTo>
                  <a:lnTo>
                    <a:pt x="1479645" y="4406932"/>
                  </a:lnTo>
                  <a:cubicBezTo>
                    <a:pt x="1407939" y="4433858"/>
                    <a:pt x="1398917" y="4409380"/>
                    <a:pt x="1375648" y="4401592"/>
                  </a:cubicBezTo>
                  <a:close/>
                  <a:moveTo>
                    <a:pt x="2119608" y="4386401"/>
                  </a:moveTo>
                  <a:cubicBezTo>
                    <a:pt x="2065728" y="4386401"/>
                    <a:pt x="2022049" y="4430080"/>
                    <a:pt x="2022049" y="4483960"/>
                  </a:cubicBezTo>
                  <a:cubicBezTo>
                    <a:pt x="2022049" y="4502736"/>
                    <a:pt x="2027353" y="4520272"/>
                    <a:pt x="2038016" y="4534245"/>
                  </a:cubicBezTo>
                  <a:lnTo>
                    <a:pt x="1981241" y="4590925"/>
                  </a:lnTo>
                  <a:cubicBezTo>
                    <a:pt x="1972878" y="4599274"/>
                    <a:pt x="1972867" y="4612822"/>
                    <a:pt x="1981216" y="4621185"/>
                  </a:cubicBezTo>
                  <a:cubicBezTo>
                    <a:pt x="1989565" y="4629548"/>
                    <a:pt x="2003113" y="4629559"/>
                    <a:pt x="2011476" y="4621210"/>
                  </a:cubicBezTo>
                  <a:lnTo>
                    <a:pt x="2068071" y="4564708"/>
                  </a:lnTo>
                  <a:cubicBezTo>
                    <a:pt x="2082269" y="4575900"/>
                    <a:pt x="2100283" y="4581519"/>
                    <a:pt x="2119608" y="4581519"/>
                  </a:cubicBezTo>
                  <a:cubicBezTo>
                    <a:pt x="2173488" y="4581519"/>
                    <a:pt x="2217167" y="4537840"/>
                    <a:pt x="2217167" y="4483960"/>
                  </a:cubicBezTo>
                  <a:cubicBezTo>
                    <a:pt x="2217167" y="4430080"/>
                    <a:pt x="2173488" y="4386401"/>
                    <a:pt x="2119608" y="4386401"/>
                  </a:cubicBezTo>
                  <a:close/>
                  <a:moveTo>
                    <a:pt x="660244" y="4379873"/>
                  </a:moveTo>
                  <a:cubicBezTo>
                    <a:pt x="657836" y="4379386"/>
                    <a:pt x="655370" y="4379378"/>
                    <a:pt x="652928" y="4379876"/>
                  </a:cubicBezTo>
                  <a:cubicBezTo>
                    <a:pt x="649671" y="4380541"/>
                    <a:pt x="646454" y="4382106"/>
                    <a:pt x="643463" y="4384634"/>
                  </a:cubicBezTo>
                  <a:lnTo>
                    <a:pt x="550646" y="4463095"/>
                  </a:lnTo>
                  <a:cubicBezTo>
                    <a:pt x="544575" y="4468227"/>
                    <a:pt x="540603" y="4476343"/>
                    <a:pt x="539167" y="4485288"/>
                  </a:cubicBezTo>
                  <a:lnTo>
                    <a:pt x="538027" y="4487497"/>
                  </a:lnTo>
                  <a:cubicBezTo>
                    <a:pt x="532270" y="4505257"/>
                    <a:pt x="537944" y="4526152"/>
                    <a:pt x="550700" y="4534168"/>
                  </a:cubicBezTo>
                  <a:lnTo>
                    <a:pt x="657831" y="4601484"/>
                  </a:lnTo>
                  <a:cubicBezTo>
                    <a:pt x="670588" y="4609500"/>
                    <a:pt x="685596" y="4601600"/>
                    <a:pt x="691353" y="4583840"/>
                  </a:cubicBezTo>
                  <a:cubicBezTo>
                    <a:pt x="697110" y="4566080"/>
                    <a:pt x="691436" y="4545185"/>
                    <a:pt x="678680" y="4537170"/>
                  </a:cubicBezTo>
                  <a:lnTo>
                    <a:pt x="661890" y="4526620"/>
                  </a:lnTo>
                  <a:lnTo>
                    <a:pt x="704842" y="4526620"/>
                  </a:lnTo>
                  <a:cubicBezTo>
                    <a:pt x="718837" y="4526620"/>
                    <a:pt x="730182" y="4510824"/>
                    <a:pt x="730182" y="4491339"/>
                  </a:cubicBezTo>
                  <a:cubicBezTo>
                    <a:pt x="730182" y="4471854"/>
                    <a:pt x="718837" y="4456059"/>
                    <a:pt x="704842" y="4456059"/>
                  </a:cubicBezTo>
                  <a:lnTo>
                    <a:pt x="656623" y="4456059"/>
                  </a:lnTo>
                  <a:lnTo>
                    <a:pt x="669766" y="4444948"/>
                  </a:lnTo>
                  <a:cubicBezTo>
                    <a:pt x="681729" y="4434836"/>
                    <a:pt x="685539" y="4413136"/>
                    <a:pt x="678275" y="4396481"/>
                  </a:cubicBezTo>
                  <a:cubicBezTo>
                    <a:pt x="674190" y="4387112"/>
                    <a:pt x="667471" y="4381335"/>
                    <a:pt x="660244" y="4379873"/>
                  </a:cubicBezTo>
                  <a:close/>
                  <a:moveTo>
                    <a:pt x="1320789" y="4375652"/>
                  </a:moveTo>
                  <a:cubicBezTo>
                    <a:pt x="1300586" y="4373942"/>
                    <a:pt x="1286087" y="4382826"/>
                    <a:pt x="1268981" y="4385190"/>
                  </a:cubicBezTo>
                  <a:lnTo>
                    <a:pt x="1242278" y="4475979"/>
                  </a:lnTo>
                  <a:cubicBezTo>
                    <a:pt x="1309480" y="4449054"/>
                    <a:pt x="1317936" y="4473531"/>
                    <a:pt x="1339743" y="4481319"/>
                  </a:cubicBezTo>
                  <a:lnTo>
                    <a:pt x="1365111" y="4393868"/>
                  </a:lnTo>
                  <a:cubicBezTo>
                    <a:pt x="1347086" y="4381518"/>
                    <a:pt x="1332911" y="4376678"/>
                    <a:pt x="1320789" y="4375652"/>
                  </a:cubicBezTo>
                  <a:close/>
                  <a:moveTo>
                    <a:pt x="273360" y="451976"/>
                  </a:moveTo>
                  <a:lnTo>
                    <a:pt x="273360" y="4125794"/>
                  </a:lnTo>
                  <a:lnTo>
                    <a:pt x="2449071" y="4125794"/>
                  </a:lnTo>
                  <a:lnTo>
                    <a:pt x="2449071" y="451976"/>
                  </a:lnTo>
                  <a:close/>
                  <a:moveTo>
                    <a:pt x="453747" y="0"/>
                  </a:moveTo>
                  <a:lnTo>
                    <a:pt x="2268682" y="0"/>
                  </a:lnTo>
                  <a:cubicBezTo>
                    <a:pt x="2519279" y="0"/>
                    <a:pt x="2722429" y="203150"/>
                    <a:pt x="2722429" y="453747"/>
                  </a:cubicBezTo>
                  <a:lnTo>
                    <a:pt x="2722429" y="4335918"/>
                  </a:lnTo>
                  <a:cubicBezTo>
                    <a:pt x="2722429" y="4586515"/>
                    <a:pt x="2519279" y="4789665"/>
                    <a:pt x="2268682" y="4789665"/>
                  </a:cubicBezTo>
                  <a:lnTo>
                    <a:pt x="453747" y="4789665"/>
                  </a:lnTo>
                  <a:cubicBezTo>
                    <a:pt x="203150" y="4789665"/>
                    <a:pt x="0" y="4586515"/>
                    <a:pt x="0" y="4335918"/>
                  </a:cubicBezTo>
                  <a:lnTo>
                    <a:pt x="0" y="453747"/>
                  </a:lnTo>
                  <a:cubicBezTo>
                    <a:pt x="0" y="203150"/>
                    <a:pt x="203150" y="0"/>
                    <a:pt x="453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5" name="Rectangle 34"/>
            <p:cNvSpPr/>
            <p:nvPr/>
          </p:nvSpPr>
          <p:spPr bwMode="auto">
            <a:xfrm>
              <a:off x="7018873" y="-4211368"/>
              <a:ext cx="697883" cy="1227489"/>
            </a:xfrm>
            <a:custGeom>
              <a:avLst/>
              <a:gdLst/>
              <a:ahLst/>
              <a:cxnLst/>
              <a:rect l="l" t="t" r="r" b="b"/>
              <a:pathLst>
                <a:path w="2722429" h="4789665">
                  <a:moveTo>
                    <a:pt x="1346561" y="4502803"/>
                  </a:moveTo>
                  <a:lnTo>
                    <a:pt x="1319494" y="4590254"/>
                  </a:lnTo>
                  <a:cubicBezTo>
                    <a:pt x="1370780" y="4623188"/>
                    <a:pt x="1392862" y="4602715"/>
                    <a:pt x="1422067" y="4598933"/>
                  </a:cubicBezTo>
                  <a:lnTo>
                    <a:pt x="1450559" y="4508144"/>
                  </a:lnTo>
                  <a:cubicBezTo>
                    <a:pt x="1378853" y="4535069"/>
                    <a:pt x="1369830" y="4510591"/>
                    <a:pt x="1346561" y="4502803"/>
                  </a:cubicBezTo>
                  <a:close/>
                  <a:moveTo>
                    <a:pt x="1291703" y="4476863"/>
                  </a:moveTo>
                  <a:cubicBezTo>
                    <a:pt x="1271500" y="4475153"/>
                    <a:pt x="1257001" y="4484037"/>
                    <a:pt x="1239895" y="4486401"/>
                  </a:cubicBezTo>
                  <a:lnTo>
                    <a:pt x="1213192" y="4577190"/>
                  </a:lnTo>
                  <a:cubicBezTo>
                    <a:pt x="1280394" y="4550265"/>
                    <a:pt x="1288850" y="4574742"/>
                    <a:pt x="1310657" y="4582531"/>
                  </a:cubicBezTo>
                  <a:lnTo>
                    <a:pt x="1336024" y="4495079"/>
                  </a:lnTo>
                  <a:cubicBezTo>
                    <a:pt x="1318000" y="4482729"/>
                    <a:pt x="1303825" y="4477889"/>
                    <a:pt x="1291703" y="4476863"/>
                  </a:cubicBezTo>
                  <a:close/>
                  <a:moveTo>
                    <a:pt x="2119608" y="4417076"/>
                  </a:moveTo>
                  <a:cubicBezTo>
                    <a:pt x="2156548" y="4417076"/>
                    <a:pt x="2186493" y="4447021"/>
                    <a:pt x="2186493" y="4483960"/>
                  </a:cubicBezTo>
                  <a:cubicBezTo>
                    <a:pt x="2186493" y="4520899"/>
                    <a:pt x="2156548" y="4550844"/>
                    <a:pt x="2119608" y="4550844"/>
                  </a:cubicBezTo>
                  <a:cubicBezTo>
                    <a:pt x="2082668" y="4550844"/>
                    <a:pt x="2052723" y="4520899"/>
                    <a:pt x="2052723" y="4483960"/>
                  </a:cubicBezTo>
                  <a:cubicBezTo>
                    <a:pt x="2052723" y="4447021"/>
                    <a:pt x="2082668" y="4417076"/>
                    <a:pt x="2119608" y="4417076"/>
                  </a:cubicBezTo>
                  <a:close/>
                  <a:moveTo>
                    <a:pt x="1375648" y="4401592"/>
                  </a:moveTo>
                  <a:lnTo>
                    <a:pt x="1348580" y="4489043"/>
                  </a:lnTo>
                  <a:cubicBezTo>
                    <a:pt x="1399866" y="4521977"/>
                    <a:pt x="1421948" y="4501504"/>
                    <a:pt x="1451153" y="4497722"/>
                  </a:cubicBezTo>
                  <a:lnTo>
                    <a:pt x="1479645" y="4406932"/>
                  </a:lnTo>
                  <a:cubicBezTo>
                    <a:pt x="1407939" y="4433858"/>
                    <a:pt x="1398917" y="4409380"/>
                    <a:pt x="1375648" y="4401592"/>
                  </a:cubicBezTo>
                  <a:close/>
                  <a:moveTo>
                    <a:pt x="2119608" y="4386401"/>
                  </a:moveTo>
                  <a:cubicBezTo>
                    <a:pt x="2065728" y="4386401"/>
                    <a:pt x="2022049" y="4430080"/>
                    <a:pt x="2022049" y="4483960"/>
                  </a:cubicBezTo>
                  <a:cubicBezTo>
                    <a:pt x="2022049" y="4502736"/>
                    <a:pt x="2027353" y="4520272"/>
                    <a:pt x="2038016" y="4534245"/>
                  </a:cubicBezTo>
                  <a:lnTo>
                    <a:pt x="1981241" y="4590925"/>
                  </a:lnTo>
                  <a:cubicBezTo>
                    <a:pt x="1972878" y="4599274"/>
                    <a:pt x="1972867" y="4612822"/>
                    <a:pt x="1981216" y="4621185"/>
                  </a:cubicBezTo>
                  <a:cubicBezTo>
                    <a:pt x="1989565" y="4629548"/>
                    <a:pt x="2003113" y="4629559"/>
                    <a:pt x="2011476" y="4621210"/>
                  </a:cubicBezTo>
                  <a:lnTo>
                    <a:pt x="2068071" y="4564708"/>
                  </a:lnTo>
                  <a:cubicBezTo>
                    <a:pt x="2082269" y="4575900"/>
                    <a:pt x="2100283" y="4581519"/>
                    <a:pt x="2119608" y="4581519"/>
                  </a:cubicBezTo>
                  <a:cubicBezTo>
                    <a:pt x="2173488" y="4581519"/>
                    <a:pt x="2217167" y="4537840"/>
                    <a:pt x="2217167" y="4483960"/>
                  </a:cubicBezTo>
                  <a:cubicBezTo>
                    <a:pt x="2217167" y="4430080"/>
                    <a:pt x="2173488" y="4386401"/>
                    <a:pt x="2119608" y="4386401"/>
                  </a:cubicBezTo>
                  <a:close/>
                  <a:moveTo>
                    <a:pt x="660244" y="4379873"/>
                  </a:moveTo>
                  <a:cubicBezTo>
                    <a:pt x="657836" y="4379386"/>
                    <a:pt x="655370" y="4379378"/>
                    <a:pt x="652928" y="4379876"/>
                  </a:cubicBezTo>
                  <a:cubicBezTo>
                    <a:pt x="649671" y="4380541"/>
                    <a:pt x="646454" y="4382106"/>
                    <a:pt x="643463" y="4384634"/>
                  </a:cubicBezTo>
                  <a:lnTo>
                    <a:pt x="550646" y="4463095"/>
                  </a:lnTo>
                  <a:cubicBezTo>
                    <a:pt x="544575" y="4468227"/>
                    <a:pt x="540603" y="4476343"/>
                    <a:pt x="539167" y="4485288"/>
                  </a:cubicBezTo>
                  <a:lnTo>
                    <a:pt x="538027" y="4487497"/>
                  </a:lnTo>
                  <a:cubicBezTo>
                    <a:pt x="532270" y="4505257"/>
                    <a:pt x="537944" y="4526152"/>
                    <a:pt x="550700" y="4534168"/>
                  </a:cubicBezTo>
                  <a:lnTo>
                    <a:pt x="657831" y="4601484"/>
                  </a:lnTo>
                  <a:cubicBezTo>
                    <a:pt x="670588" y="4609500"/>
                    <a:pt x="685596" y="4601600"/>
                    <a:pt x="691353" y="4583840"/>
                  </a:cubicBezTo>
                  <a:cubicBezTo>
                    <a:pt x="697110" y="4566080"/>
                    <a:pt x="691436" y="4545185"/>
                    <a:pt x="678680" y="4537170"/>
                  </a:cubicBezTo>
                  <a:lnTo>
                    <a:pt x="661890" y="4526620"/>
                  </a:lnTo>
                  <a:lnTo>
                    <a:pt x="704842" y="4526620"/>
                  </a:lnTo>
                  <a:cubicBezTo>
                    <a:pt x="718837" y="4526620"/>
                    <a:pt x="730182" y="4510824"/>
                    <a:pt x="730182" y="4491339"/>
                  </a:cubicBezTo>
                  <a:cubicBezTo>
                    <a:pt x="730182" y="4471854"/>
                    <a:pt x="718837" y="4456059"/>
                    <a:pt x="704842" y="4456059"/>
                  </a:cubicBezTo>
                  <a:lnTo>
                    <a:pt x="656623" y="4456059"/>
                  </a:lnTo>
                  <a:lnTo>
                    <a:pt x="669766" y="4444948"/>
                  </a:lnTo>
                  <a:cubicBezTo>
                    <a:pt x="681729" y="4434836"/>
                    <a:pt x="685539" y="4413136"/>
                    <a:pt x="678275" y="4396481"/>
                  </a:cubicBezTo>
                  <a:cubicBezTo>
                    <a:pt x="674190" y="4387112"/>
                    <a:pt x="667471" y="4381335"/>
                    <a:pt x="660244" y="4379873"/>
                  </a:cubicBezTo>
                  <a:close/>
                  <a:moveTo>
                    <a:pt x="1320789" y="4375652"/>
                  </a:moveTo>
                  <a:cubicBezTo>
                    <a:pt x="1300586" y="4373942"/>
                    <a:pt x="1286087" y="4382826"/>
                    <a:pt x="1268981" y="4385190"/>
                  </a:cubicBezTo>
                  <a:lnTo>
                    <a:pt x="1242278" y="4475979"/>
                  </a:lnTo>
                  <a:cubicBezTo>
                    <a:pt x="1309480" y="4449054"/>
                    <a:pt x="1317936" y="4473531"/>
                    <a:pt x="1339743" y="4481319"/>
                  </a:cubicBezTo>
                  <a:lnTo>
                    <a:pt x="1365111" y="4393868"/>
                  </a:lnTo>
                  <a:cubicBezTo>
                    <a:pt x="1347086" y="4381518"/>
                    <a:pt x="1332911" y="4376678"/>
                    <a:pt x="1320789" y="4375652"/>
                  </a:cubicBezTo>
                  <a:close/>
                  <a:moveTo>
                    <a:pt x="273360" y="451976"/>
                  </a:moveTo>
                  <a:lnTo>
                    <a:pt x="273360" y="4125794"/>
                  </a:lnTo>
                  <a:lnTo>
                    <a:pt x="2449071" y="4125794"/>
                  </a:lnTo>
                  <a:lnTo>
                    <a:pt x="2449071" y="451976"/>
                  </a:lnTo>
                  <a:close/>
                  <a:moveTo>
                    <a:pt x="453747" y="0"/>
                  </a:moveTo>
                  <a:lnTo>
                    <a:pt x="2268682" y="0"/>
                  </a:lnTo>
                  <a:cubicBezTo>
                    <a:pt x="2519279" y="0"/>
                    <a:pt x="2722429" y="203150"/>
                    <a:pt x="2722429" y="453747"/>
                  </a:cubicBezTo>
                  <a:lnTo>
                    <a:pt x="2722429" y="4335918"/>
                  </a:lnTo>
                  <a:cubicBezTo>
                    <a:pt x="2722429" y="4586515"/>
                    <a:pt x="2519279" y="4789665"/>
                    <a:pt x="2268682" y="4789665"/>
                  </a:cubicBezTo>
                  <a:lnTo>
                    <a:pt x="453747" y="4789665"/>
                  </a:lnTo>
                  <a:cubicBezTo>
                    <a:pt x="203150" y="4789665"/>
                    <a:pt x="0" y="4586515"/>
                    <a:pt x="0" y="4335918"/>
                  </a:cubicBezTo>
                  <a:lnTo>
                    <a:pt x="0" y="453747"/>
                  </a:lnTo>
                  <a:cubicBezTo>
                    <a:pt x="0" y="203150"/>
                    <a:pt x="203150" y="0"/>
                    <a:pt x="453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 bwMode="auto">
            <a:xfrm>
              <a:off x="7811168" y="-4211368"/>
              <a:ext cx="697883" cy="1227489"/>
            </a:xfrm>
            <a:custGeom>
              <a:avLst/>
              <a:gdLst/>
              <a:ahLst/>
              <a:cxnLst/>
              <a:rect l="l" t="t" r="r" b="b"/>
              <a:pathLst>
                <a:path w="2722429" h="4789665">
                  <a:moveTo>
                    <a:pt x="1346561" y="4502803"/>
                  </a:moveTo>
                  <a:lnTo>
                    <a:pt x="1319494" y="4590254"/>
                  </a:lnTo>
                  <a:cubicBezTo>
                    <a:pt x="1370780" y="4623188"/>
                    <a:pt x="1392862" y="4602715"/>
                    <a:pt x="1422067" y="4598933"/>
                  </a:cubicBezTo>
                  <a:lnTo>
                    <a:pt x="1450559" y="4508144"/>
                  </a:lnTo>
                  <a:cubicBezTo>
                    <a:pt x="1378853" y="4535069"/>
                    <a:pt x="1369830" y="4510591"/>
                    <a:pt x="1346561" y="4502803"/>
                  </a:cubicBezTo>
                  <a:close/>
                  <a:moveTo>
                    <a:pt x="1291703" y="4476863"/>
                  </a:moveTo>
                  <a:cubicBezTo>
                    <a:pt x="1271500" y="4475153"/>
                    <a:pt x="1257001" y="4484037"/>
                    <a:pt x="1239895" y="4486401"/>
                  </a:cubicBezTo>
                  <a:lnTo>
                    <a:pt x="1213192" y="4577190"/>
                  </a:lnTo>
                  <a:cubicBezTo>
                    <a:pt x="1280394" y="4550265"/>
                    <a:pt x="1288850" y="4574742"/>
                    <a:pt x="1310657" y="4582531"/>
                  </a:cubicBezTo>
                  <a:lnTo>
                    <a:pt x="1336024" y="4495079"/>
                  </a:lnTo>
                  <a:cubicBezTo>
                    <a:pt x="1318000" y="4482729"/>
                    <a:pt x="1303825" y="4477889"/>
                    <a:pt x="1291703" y="4476863"/>
                  </a:cubicBezTo>
                  <a:close/>
                  <a:moveTo>
                    <a:pt x="2119608" y="4417076"/>
                  </a:moveTo>
                  <a:cubicBezTo>
                    <a:pt x="2156548" y="4417076"/>
                    <a:pt x="2186493" y="4447021"/>
                    <a:pt x="2186493" y="4483960"/>
                  </a:cubicBezTo>
                  <a:cubicBezTo>
                    <a:pt x="2186493" y="4520899"/>
                    <a:pt x="2156548" y="4550844"/>
                    <a:pt x="2119608" y="4550844"/>
                  </a:cubicBezTo>
                  <a:cubicBezTo>
                    <a:pt x="2082668" y="4550844"/>
                    <a:pt x="2052723" y="4520899"/>
                    <a:pt x="2052723" y="4483960"/>
                  </a:cubicBezTo>
                  <a:cubicBezTo>
                    <a:pt x="2052723" y="4447021"/>
                    <a:pt x="2082668" y="4417076"/>
                    <a:pt x="2119608" y="4417076"/>
                  </a:cubicBezTo>
                  <a:close/>
                  <a:moveTo>
                    <a:pt x="1375648" y="4401592"/>
                  </a:moveTo>
                  <a:lnTo>
                    <a:pt x="1348580" y="4489043"/>
                  </a:lnTo>
                  <a:cubicBezTo>
                    <a:pt x="1399866" y="4521977"/>
                    <a:pt x="1421948" y="4501504"/>
                    <a:pt x="1451153" y="4497722"/>
                  </a:cubicBezTo>
                  <a:lnTo>
                    <a:pt x="1479645" y="4406932"/>
                  </a:lnTo>
                  <a:cubicBezTo>
                    <a:pt x="1407939" y="4433858"/>
                    <a:pt x="1398917" y="4409380"/>
                    <a:pt x="1375648" y="4401592"/>
                  </a:cubicBezTo>
                  <a:close/>
                  <a:moveTo>
                    <a:pt x="2119608" y="4386401"/>
                  </a:moveTo>
                  <a:cubicBezTo>
                    <a:pt x="2065728" y="4386401"/>
                    <a:pt x="2022049" y="4430080"/>
                    <a:pt x="2022049" y="4483960"/>
                  </a:cubicBezTo>
                  <a:cubicBezTo>
                    <a:pt x="2022049" y="4502736"/>
                    <a:pt x="2027353" y="4520272"/>
                    <a:pt x="2038016" y="4534245"/>
                  </a:cubicBezTo>
                  <a:lnTo>
                    <a:pt x="1981241" y="4590925"/>
                  </a:lnTo>
                  <a:cubicBezTo>
                    <a:pt x="1972878" y="4599274"/>
                    <a:pt x="1972867" y="4612822"/>
                    <a:pt x="1981216" y="4621185"/>
                  </a:cubicBezTo>
                  <a:cubicBezTo>
                    <a:pt x="1989565" y="4629548"/>
                    <a:pt x="2003113" y="4629559"/>
                    <a:pt x="2011476" y="4621210"/>
                  </a:cubicBezTo>
                  <a:lnTo>
                    <a:pt x="2068071" y="4564708"/>
                  </a:lnTo>
                  <a:cubicBezTo>
                    <a:pt x="2082269" y="4575900"/>
                    <a:pt x="2100283" y="4581519"/>
                    <a:pt x="2119608" y="4581519"/>
                  </a:cubicBezTo>
                  <a:cubicBezTo>
                    <a:pt x="2173488" y="4581519"/>
                    <a:pt x="2217167" y="4537840"/>
                    <a:pt x="2217167" y="4483960"/>
                  </a:cubicBezTo>
                  <a:cubicBezTo>
                    <a:pt x="2217167" y="4430080"/>
                    <a:pt x="2173488" y="4386401"/>
                    <a:pt x="2119608" y="4386401"/>
                  </a:cubicBezTo>
                  <a:close/>
                  <a:moveTo>
                    <a:pt x="660244" y="4379873"/>
                  </a:moveTo>
                  <a:cubicBezTo>
                    <a:pt x="657836" y="4379386"/>
                    <a:pt x="655370" y="4379378"/>
                    <a:pt x="652928" y="4379876"/>
                  </a:cubicBezTo>
                  <a:cubicBezTo>
                    <a:pt x="649671" y="4380541"/>
                    <a:pt x="646454" y="4382106"/>
                    <a:pt x="643463" y="4384634"/>
                  </a:cubicBezTo>
                  <a:lnTo>
                    <a:pt x="550646" y="4463095"/>
                  </a:lnTo>
                  <a:cubicBezTo>
                    <a:pt x="544575" y="4468227"/>
                    <a:pt x="540603" y="4476343"/>
                    <a:pt x="539167" y="4485288"/>
                  </a:cubicBezTo>
                  <a:lnTo>
                    <a:pt x="538027" y="4487497"/>
                  </a:lnTo>
                  <a:cubicBezTo>
                    <a:pt x="532270" y="4505257"/>
                    <a:pt x="537944" y="4526152"/>
                    <a:pt x="550700" y="4534168"/>
                  </a:cubicBezTo>
                  <a:lnTo>
                    <a:pt x="657831" y="4601484"/>
                  </a:lnTo>
                  <a:cubicBezTo>
                    <a:pt x="670588" y="4609500"/>
                    <a:pt x="685596" y="4601600"/>
                    <a:pt x="691353" y="4583840"/>
                  </a:cubicBezTo>
                  <a:cubicBezTo>
                    <a:pt x="697110" y="4566080"/>
                    <a:pt x="691436" y="4545185"/>
                    <a:pt x="678680" y="4537170"/>
                  </a:cubicBezTo>
                  <a:lnTo>
                    <a:pt x="661890" y="4526620"/>
                  </a:lnTo>
                  <a:lnTo>
                    <a:pt x="704842" y="4526620"/>
                  </a:lnTo>
                  <a:cubicBezTo>
                    <a:pt x="718837" y="4526620"/>
                    <a:pt x="730182" y="4510824"/>
                    <a:pt x="730182" y="4491339"/>
                  </a:cubicBezTo>
                  <a:cubicBezTo>
                    <a:pt x="730182" y="4471854"/>
                    <a:pt x="718837" y="4456059"/>
                    <a:pt x="704842" y="4456059"/>
                  </a:cubicBezTo>
                  <a:lnTo>
                    <a:pt x="656623" y="4456059"/>
                  </a:lnTo>
                  <a:lnTo>
                    <a:pt x="669766" y="4444948"/>
                  </a:lnTo>
                  <a:cubicBezTo>
                    <a:pt x="681729" y="4434836"/>
                    <a:pt x="685539" y="4413136"/>
                    <a:pt x="678275" y="4396481"/>
                  </a:cubicBezTo>
                  <a:cubicBezTo>
                    <a:pt x="674190" y="4387112"/>
                    <a:pt x="667471" y="4381335"/>
                    <a:pt x="660244" y="4379873"/>
                  </a:cubicBezTo>
                  <a:close/>
                  <a:moveTo>
                    <a:pt x="1320789" y="4375652"/>
                  </a:moveTo>
                  <a:cubicBezTo>
                    <a:pt x="1300586" y="4373942"/>
                    <a:pt x="1286087" y="4382826"/>
                    <a:pt x="1268981" y="4385190"/>
                  </a:cubicBezTo>
                  <a:lnTo>
                    <a:pt x="1242278" y="4475979"/>
                  </a:lnTo>
                  <a:cubicBezTo>
                    <a:pt x="1309480" y="4449054"/>
                    <a:pt x="1317936" y="4473531"/>
                    <a:pt x="1339743" y="4481319"/>
                  </a:cubicBezTo>
                  <a:lnTo>
                    <a:pt x="1365111" y="4393868"/>
                  </a:lnTo>
                  <a:cubicBezTo>
                    <a:pt x="1347086" y="4381518"/>
                    <a:pt x="1332911" y="4376678"/>
                    <a:pt x="1320789" y="4375652"/>
                  </a:cubicBezTo>
                  <a:close/>
                  <a:moveTo>
                    <a:pt x="273360" y="451976"/>
                  </a:moveTo>
                  <a:lnTo>
                    <a:pt x="273360" y="4125794"/>
                  </a:lnTo>
                  <a:lnTo>
                    <a:pt x="2449071" y="4125794"/>
                  </a:lnTo>
                  <a:lnTo>
                    <a:pt x="2449071" y="451976"/>
                  </a:lnTo>
                  <a:close/>
                  <a:moveTo>
                    <a:pt x="453747" y="0"/>
                  </a:moveTo>
                  <a:lnTo>
                    <a:pt x="2268682" y="0"/>
                  </a:lnTo>
                  <a:cubicBezTo>
                    <a:pt x="2519279" y="0"/>
                    <a:pt x="2722429" y="203150"/>
                    <a:pt x="2722429" y="453747"/>
                  </a:cubicBezTo>
                  <a:lnTo>
                    <a:pt x="2722429" y="4335918"/>
                  </a:lnTo>
                  <a:cubicBezTo>
                    <a:pt x="2722429" y="4586515"/>
                    <a:pt x="2519279" y="4789665"/>
                    <a:pt x="2268682" y="4789665"/>
                  </a:cubicBezTo>
                  <a:lnTo>
                    <a:pt x="453747" y="4789665"/>
                  </a:lnTo>
                  <a:cubicBezTo>
                    <a:pt x="203150" y="4789665"/>
                    <a:pt x="0" y="4586515"/>
                    <a:pt x="0" y="4335918"/>
                  </a:cubicBezTo>
                  <a:lnTo>
                    <a:pt x="0" y="453747"/>
                  </a:lnTo>
                  <a:cubicBezTo>
                    <a:pt x="0" y="203150"/>
                    <a:pt x="203150" y="0"/>
                    <a:pt x="453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16" tIns="45708" rIns="45708" bIns="9141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endParaRPr lang="en-US" sz="700" spc="-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8" name="Chevron 27"/>
          <p:cNvSpPr>
            <a:spLocks noChangeAspect="1"/>
          </p:cNvSpPr>
          <p:nvPr/>
        </p:nvSpPr>
        <p:spPr bwMode="auto">
          <a:xfrm flipH="1">
            <a:off x="2528448" y="3317521"/>
            <a:ext cx="98002" cy="101272"/>
          </a:xfrm>
          <a:prstGeom prst="chevron">
            <a:avLst/>
          </a:prstGeom>
          <a:pattFill prst="ltUpDiag">
            <a:fgClr>
              <a:schemeClr val="accent1"/>
            </a:fgClr>
            <a:bgClr>
              <a:schemeClr val="accent1">
                <a:lumMod val="7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 rot="5400000">
            <a:off x="3431883" y="1714695"/>
            <a:ext cx="494183" cy="2256766"/>
          </a:xfrm>
          <a:custGeom>
            <a:avLst/>
            <a:gdLst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1835368 w 1835368"/>
              <a:gd name="connsiteY0" fmla="*/ 5980959 h 5980959"/>
              <a:gd name="connsiteX1" fmla="*/ 1835368 w 1835368"/>
              <a:gd name="connsiteY1" fmla="*/ 5005599 h 5980959"/>
              <a:gd name="connsiteX2" fmla="*/ 1335496 w 1835368"/>
              <a:gd name="connsiteY2" fmla="*/ 4627647 h 5980959"/>
              <a:gd name="connsiteX3" fmla="*/ 933160 w 1835368"/>
              <a:gd name="connsiteY3" fmla="*/ 4627647 h 5980959"/>
              <a:gd name="connsiteX4" fmla="*/ 433288 w 1835368"/>
              <a:gd name="connsiteY4" fmla="*/ 4176543 h 5980959"/>
              <a:gd name="connsiteX5" fmla="*/ 457672 w 1835368"/>
              <a:gd name="connsiteY5" fmla="*/ 2359935 h 5980959"/>
              <a:gd name="connsiteX6" fmla="*/ 30952 w 1835368"/>
              <a:gd name="connsiteY6" fmla="*/ 1957599 h 5980959"/>
              <a:gd name="connsiteX7" fmla="*/ 663355 w 1835368"/>
              <a:gd name="connsiteY7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4384 w 1402080"/>
              <a:gd name="connsiteY5" fmla="*/ 2359935 h 5980959"/>
              <a:gd name="connsiteX6" fmla="*/ 230067 w 1402080"/>
              <a:gd name="connsiteY6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30067 w 1402080"/>
              <a:gd name="connsiteY5" fmla="*/ 0 h 5980959"/>
              <a:gd name="connsiteX0" fmla="*/ 1402080 w 1402080"/>
              <a:gd name="connsiteY0" fmla="*/ 5996196 h 5996196"/>
              <a:gd name="connsiteX1" fmla="*/ 1402080 w 1402080"/>
              <a:gd name="connsiteY1" fmla="*/ 5020836 h 5996196"/>
              <a:gd name="connsiteX2" fmla="*/ 902208 w 1402080"/>
              <a:gd name="connsiteY2" fmla="*/ 4642884 h 5996196"/>
              <a:gd name="connsiteX3" fmla="*/ 499872 w 1402080"/>
              <a:gd name="connsiteY3" fmla="*/ 4642884 h 5996196"/>
              <a:gd name="connsiteX4" fmla="*/ 0 w 1402080"/>
              <a:gd name="connsiteY4" fmla="*/ 4191780 h 5996196"/>
              <a:gd name="connsiteX5" fmla="*/ 43331 w 1402080"/>
              <a:gd name="connsiteY5" fmla="*/ 0 h 5996196"/>
              <a:gd name="connsiteX0" fmla="*/ 1412443 w 1412443"/>
              <a:gd name="connsiteY0" fmla="*/ 5996196 h 5996196"/>
              <a:gd name="connsiteX1" fmla="*/ 1412443 w 1412443"/>
              <a:gd name="connsiteY1" fmla="*/ 5020836 h 5996196"/>
              <a:gd name="connsiteX2" fmla="*/ 912571 w 1412443"/>
              <a:gd name="connsiteY2" fmla="*/ 4642884 h 5996196"/>
              <a:gd name="connsiteX3" fmla="*/ 510235 w 1412443"/>
              <a:gd name="connsiteY3" fmla="*/ 4642884 h 5996196"/>
              <a:gd name="connsiteX4" fmla="*/ 10363 w 1412443"/>
              <a:gd name="connsiteY4" fmla="*/ 4191780 h 5996196"/>
              <a:gd name="connsiteX5" fmla="*/ 0 w 1412443"/>
              <a:gd name="connsiteY5" fmla="*/ 0 h 5996196"/>
              <a:gd name="connsiteX0" fmla="*/ 1412442 w 1412442"/>
              <a:gd name="connsiteY0" fmla="*/ 5996196 h 5996196"/>
              <a:gd name="connsiteX1" fmla="*/ 1412442 w 1412442"/>
              <a:gd name="connsiteY1" fmla="*/ 5020836 h 5996196"/>
              <a:gd name="connsiteX2" fmla="*/ 912570 w 1412442"/>
              <a:gd name="connsiteY2" fmla="*/ 4642884 h 5996196"/>
              <a:gd name="connsiteX3" fmla="*/ 510234 w 1412442"/>
              <a:gd name="connsiteY3" fmla="*/ 4642884 h 5996196"/>
              <a:gd name="connsiteX4" fmla="*/ 10362 w 1412442"/>
              <a:gd name="connsiteY4" fmla="*/ 4191780 h 5996196"/>
              <a:gd name="connsiteX5" fmla="*/ 0 w 1412442"/>
              <a:gd name="connsiteY5" fmla="*/ 0 h 59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42" h="5996196">
                <a:moveTo>
                  <a:pt x="1412442" y="5996196"/>
                </a:moveTo>
                <a:lnTo>
                  <a:pt x="1412442" y="5020836"/>
                </a:lnTo>
                <a:cubicBezTo>
                  <a:pt x="1411707" y="4869965"/>
                  <a:pt x="1262074" y="4646948"/>
                  <a:pt x="912570" y="4642884"/>
                </a:cubicBezTo>
                <a:lnTo>
                  <a:pt x="510234" y="4642884"/>
                </a:lnTo>
                <a:cubicBezTo>
                  <a:pt x="282650" y="4637254"/>
                  <a:pt x="26985" y="4537221"/>
                  <a:pt x="10362" y="4191780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700">
              <a:solidFill>
                <a:prstClr val="white"/>
              </a:solidFill>
            </a:endParaRPr>
          </a:p>
        </p:txBody>
      </p:sp>
      <p:sp>
        <p:nvSpPr>
          <p:cNvPr id="30" name="Chevron 29"/>
          <p:cNvSpPr>
            <a:spLocks noChangeAspect="1"/>
          </p:cNvSpPr>
          <p:nvPr/>
        </p:nvSpPr>
        <p:spPr bwMode="auto">
          <a:xfrm flipH="1">
            <a:off x="2528448" y="3037192"/>
            <a:ext cx="98002" cy="101272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2" name="Freeform 31"/>
          <p:cNvSpPr/>
          <p:nvPr/>
        </p:nvSpPr>
        <p:spPr bwMode="auto">
          <a:xfrm>
            <a:off x="790793" y="2377953"/>
            <a:ext cx="410033" cy="774647"/>
          </a:xfrm>
          <a:custGeom>
            <a:avLst/>
            <a:gdLst>
              <a:gd name="connsiteX0" fmla="*/ 578901 w 578901"/>
              <a:gd name="connsiteY0" fmla="*/ 0 h 1605134"/>
              <a:gd name="connsiteX1" fmla="*/ 578901 w 578901"/>
              <a:gd name="connsiteY1" fmla="*/ 0 h 1605134"/>
              <a:gd name="connsiteX2" fmla="*/ 223667 w 578901"/>
              <a:gd name="connsiteY2" fmla="*/ 526273 h 1605134"/>
              <a:gd name="connsiteX3" fmla="*/ 223667 w 578901"/>
              <a:gd name="connsiteY3" fmla="*/ 1605134 h 1605134"/>
              <a:gd name="connsiteX4" fmla="*/ 0 w 578901"/>
              <a:gd name="connsiteY4" fmla="*/ 1605134 h 1605134"/>
              <a:gd name="connsiteX0" fmla="*/ 578901 w 578901"/>
              <a:gd name="connsiteY0" fmla="*/ 0 h 1605134"/>
              <a:gd name="connsiteX1" fmla="*/ 578901 w 578901"/>
              <a:gd name="connsiteY1" fmla="*/ 0 h 1605134"/>
              <a:gd name="connsiteX2" fmla="*/ 223667 w 578901"/>
              <a:gd name="connsiteY2" fmla="*/ 526273 h 1605134"/>
              <a:gd name="connsiteX3" fmla="*/ 223667 w 578901"/>
              <a:gd name="connsiteY3" fmla="*/ 1605134 h 1605134"/>
              <a:gd name="connsiteX4" fmla="*/ 0 w 578901"/>
              <a:gd name="connsiteY4" fmla="*/ 1605134 h 1605134"/>
              <a:gd name="connsiteX0" fmla="*/ 578901 w 578901"/>
              <a:gd name="connsiteY0" fmla="*/ 0 h 1605134"/>
              <a:gd name="connsiteX1" fmla="*/ 578901 w 578901"/>
              <a:gd name="connsiteY1" fmla="*/ 0 h 1605134"/>
              <a:gd name="connsiteX2" fmla="*/ 194867 w 578901"/>
              <a:gd name="connsiteY2" fmla="*/ 545473 h 1605134"/>
              <a:gd name="connsiteX3" fmla="*/ 223667 w 578901"/>
              <a:gd name="connsiteY3" fmla="*/ 1605134 h 1605134"/>
              <a:gd name="connsiteX4" fmla="*/ 0 w 578901"/>
              <a:gd name="connsiteY4" fmla="*/ 1605134 h 1605134"/>
              <a:gd name="connsiteX0" fmla="*/ 578901 w 578901"/>
              <a:gd name="connsiteY0" fmla="*/ 0 h 1605134"/>
              <a:gd name="connsiteX1" fmla="*/ 578901 w 578901"/>
              <a:gd name="connsiteY1" fmla="*/ 0 h 1605134"/>
              <a:gd name="connsiteX2" fmla="*/ 194867 w 578901"/>
              <a:gd name="connsiteY2" fmla="*/ 545473 h 1605134"/>
              <a:gd name="connsiteX3" fmla="*/ 223667 w 578901"/>
              <a:gd name="connsiteY3" fmla="*/ 1605134 h 1605134"/>
              <a:gd name="connsiteX4" fmla="*/ 0 w 578901"/>
              <a:gd name="connsiteY4" fmla="*/ 1605134 h 1605134"/>
              <a:gd name="connsiteX0" fmla="*/ 578901 w 578901"/>
              <a:gd name="connsiteY0" fmla="*/ 0 h 1605134"/>
              <a:gd name="connsiteX1" fmla="*/ 518901 w 578901"/>
              <a:gd name="connsiteY1" fmla="*/ 26400 h 1605134"/>
              <a:gd name="connsiteX2" fmla="*/ 194867 w 578901"/>
              <a:gd name="connsiteY2" fmla="*/ 545473 h 1605134"/>
              <a:gd name="connsiteX3" fmla="*/ 223667 w 578901"/>
              <a:gd name="connsiteY3" fmla="*/ 1605134 h 1605134"/>
              <a:gd name="connsiteX4" fmla="*/ 0 w 578901"/>
              <a:gd name="connsiteY4" fmla="*/ 1605134 h 1605134"/>
              <a:gd name="connsiteX0" fmla="*/ 578901 w 578901"/>
              <a:gd name="connsiteY0" fmla="*/ 0 h 1605134"/>
              <a:gd name="connsiteX1" fmla="*/ 518901 w 578901"/>
              <a:gd name="connsiteY1" fmla="*/ 26400 h 1605134"/>
              <a:gd name="connsiteX2" fmla="*/ 194867 w 578901"/>
              <a:gd name="connsiteY2" fmla="*/ 545473 h 1605134"/>
              <a:gd name="connsiteX3" fmla="*/ 223667 w 578901"/>
              <a:gd name="connsiteY3" fmla="*/ 1605134 h 1605134"/>
              <a:gd name="connsiteX4" fmla="*/ 0 w 578901"/>
              <a:gd name="connsiteY4" fmla="*/ 1605134 h 1605134"/>
              <a:gd name="connsiteX0" fmla="*/ 689301 w 689301"/>
              <a:gd name="connsiteY0" fmla="*/ 25483 h 1621017"/>
              <a:gd name="connsiteX1" fmla="*/ 518901 w 689301"/>
              <a:gd name="connsiteY1" fmla="*/ 42283 h 1621017"/>
              <a:gd name="connsiteX2" fmla="*/ 194867 w 689301"/>
              <a:gd name="connsiteY2" fmla="*/ 561356 h 1621017"/>
              <a:gd name="connsiteX3" fmla="*/ 223667 w 689301"/>
              <a:gd name="connsiteY3" fmla="*/ 1621017 h 1621017"/>
              <a:gd name="connsiteX4" fmla="*/ 0 w 689301"/>
              <a:gd name="connsiteY4" fmla="*/ 1621017 h 1621017"/>
              <a:gd name="connsiteX0" fmla="*/ 689301 w 689301"/>
              <a:gd name="connsiteY0" fmla="*/ 27343 h 1622877"/>
              <a:gd name="connsiteX1" fmla="*/ 518901 w 689301"/>
              <a:gd name="connsiteY1" fmla="*/ 44143 h 1622877"/>
              <a:gd name="connsiteX2" fmla="*/ 194867 w 689301"/>
              <a:gd name="connsiteY2" fmla="*/ 563216 h 1622877"/>
              <a:gd name="connsiteX3" fmla="*/ 223667 w 689301"/>
              <a:gd name="connsiteY3" fmla="*/ 1622877 h 1622877"/>
              <a:gd name="connsiteX4" fmla="*/ 0 w 689301"/>
              <a:gd name="connsiteY4" fmla="*/ 1622877 h 1622877"/>
              <a:gd name="connsiteX0" fmla="*/ 689301 w 689301"/>
              <a:gd name="connsiteY0" fmla="*/ 0 h 1595534"/>
              <a:gd name="connsiteX1" fmla="*/ 518901 w 689301"/>
              <a:gd name="connsiteY1" fmla="*/ 16800 h 1595534"/>
              <a:gd name="connsiteX2" fmla="*/ 223304 w 689301"/>
              <a:gd name="connsiteY2" fmla="*/ 49365 h 1595534"/>
              <a:gd name="connsiteX3" fmla="*/ 194867 w 689301"/>
              <a:gd name="connsiteY3" fmla="*/ 535873 h 1595534"/>
              <a:gd name="connsiteX4" fmla="*/ 223667 w 689301"/>
              <a:gd name="connsiteY4" fmla="*/ 1595534 h 1595534"/>
              <a:gd name="connsiteX5" fmla="*/ 0 w 689301"/>
              <a:gd name="connsiteY5" fmla="*/ 1595534 h 1595534"/>
              <a:gd name="connsiteX0" fmla="*/ 689301 w 689301"/>
              <a:gd name="connsiteY0" fmla="*/ 0 h 1595534"/>
              <a:gd name="connsiteX1" fmla="*/ 223304 w 689301"/>
              <a:gd name="connsiteY1" fmla="*/ 49365 h 1595534"/>
              <a:gd name="connsiteX2" fmla="*/ 194867 w 689301"/>
              <a:gd name="connsiteY2" fmla="*/ 535873 h 1595534"/>
              <a:gd name="connsiteX3" fmla="*/ 223667 w 689301"/>
              <a:gd name="connsiteY3" fmla="*/ 1595534 h 1595534"/>
              <a:gd name="connsiteX4" fmla="*/ 0 w 689301"/>
              <a:gd name="connsiteY4" fmla="*/ 1595534 h 1595534"/>
              <a:gd name="connsiteX0" fmla="*/ 689301 w 689301"/>
              <a:gd name="connsiteY0" fmla="*/ 3318 h 1598852"/>
              <a:gd name="connsiteX1" fmla="*/ 228104 w 689301"/>
              <a:gd name="connsiteY1" fmla="*/ 4682 h 1598852"/>
              <a:gd name="connsiteX2" fmla="*/ 223304 w 689301"/>
              <a:gd name="connsiteY2" fmla="*/ 52683 h 1598852"/>
              <a:gd name="connsiteX3" fmla="*/ 194867 w 689301"/>
              <a:gd name="connsiteY3" fmla="*/ 539191 h 1598852"/>
              <a:gd name="connsiteX4" fmla="*/ 223667 w 689301"/>
              <a:gd name="connsiteY4" fmla="*/ 1598852 h 1598852"/>
              <a:gd name="connsiteX5" fmla="*/ 0 w 689301"/>
              <a:gd name="connsiteY5" fmla="*/ 1598852 h 1598852"/>
              <a:gd name="connsiteX0" fmla="*/ 689301 w 689301"/>
              <a:gd name="connsiteY0" fmla="*/ 3318 h 1598852"/>
              <a:gd name="connsiteX1" fmla="*/ 228104 w 689301"/>
              <a:gd name="connsiteY1" fmla="*/ 4682 h 1598852"/>
              <a:gd name="connsiteX2" fmla="*/ 194867 w 689301"/>
              <a:gd name="connsiteY2" fmla="*/ 539191 h 1598852"/>
              <a:gd name="connsiteX3" fmla="*/ 223667 w 689301"/>
              <a:gd name="connsiteY3" fmla="*/ 1598852 h 1598852"/>
              <a:gd name="connsiteX4" fmla="*/ 0 w 689301"/>
              <a:gd name="connsiteY4" fmla="*/ 1598852 h 1598852"/>
              <a:gd name="connsiteX0" fmla="*/ 689301 w 689301"/>
              <a:gd name="connsiteY0" fmla="*/ 1238 h 1596772"/>
              <a:gd name="connsiteX1" fmla="*/ 196904 w 689301"/>
              <a:gd name="connsiteY1" fmla="*/ 5002 h 1596772"/>
              <a:gd name="connsiteX2" fmla="*/ 194867 w 689301"/>
              <a:gd name="connsiteY2" fmla="*/ 537111 h 1596772"/>
              <a:gd name="connsiteX3" fmla="*/ 223667 w 689301"/>
              <a:gd name="connsiteY3" fmla="*/ 1596772 h 1596772"/>
              <a:gd name="connsiteX4" fmla="*/ 0 w 689301"/>
              <a:gd name="connsiteY4" fmla="*/ 1596772 h 1596772"/>
              <a:gd name="connsiteX0" fmla="*/ 689301 w 689301"/>
              <a:gd name="connsiteY0" fmla="*/ 0 h 1595534"/>
              <a:gd name="connsiteX1" fmla="*/ 196904 w 689301"/>
              <a:gd name="connsiteY1" fmla="*/ 3764 h 1595534"/>
              <a:gd name="connsiteX2" fmla="*/ 194867 w 689301"/>
              <a:gd name="connsiteY2" fmla="*/ 535873 h 1595534"/>
              <a:gd name="connsiteX3" fmla="*/ 223667 w 689301"/>
              <a:gd name="connsiteY3" fmla="*/ 1595534 h 1595534"/>
              <a:gd name="connsiteX4" fmla="*/ 0 w 689301"/>
              <a:gd name="connsiteY4" fmla="*/ 1595534 h 1595534"/>
              <a:gd name="connsiteX0" fmla="*/ 689301 w 689301"/>
              <a:gd name="connsiteY0" fmla="*/ 0 h 1595534"/>
              <a:gd name="connsiteX1" fmla="*/ 196904 w 689301"/>
              <a:gd name="connsiteY1" fmla="*/ 3764 h 1595534"/>
              <a:gd name="connsiteX2" fmla="*/ 194867 w 689301"/>
              <a:gd name="connsiteY2" fmla="*/ 535873 h 1595534"/>
              <a:gd name="connsiteX3" fmla="*/ 223667 w 689301"/>
              <a:gd name="connsiteY3" fmla="*/ 1595534 h 1595534"/>
              <a:gd name="connsiteX4" fmla="*/ 0 w 689301"/>
              <a:gd name="connsiteY4" fmla="*/ 1595534 h 1595534"/>
              <a:gd name="connsiteX0" fmla="*/ 586101 w 586101"/>
              <a:gd name="connsiteY0" fmla="*/ 3436 h 1591770"/>
              <a:gd name="connsiteX1" fmla="*/ 196904 w 586101"/>
              <a:gd name="connsiteY1" fmla="*/ 0 h 1591770"/>
              <a:gd name="connsiteX2" fmla="*/ 194867 w 586101"/>
              <a:gd name="connsiteY2" fmla="*/ 532109 h 1591770"/>
              <a:gd name="connsiteX3" fmla="*/ 223667 w 586101"/>
              <a:gd name="connsiteY3" fmla="*/ 1591770 h 1591770"/>
              <a:gd name="connsiteX4" fmla="*/ 0 w 586101"/>
              <a:gd name="connsiteY4" fmla="*/ 1591770 h 1591770"/>
              <a:gd name="connsiteX0" fmla="*/ 578901 w 578901"/>
              <a:gd name="connsiteY0" fmla="*/ 3436 h 1591770"/>
              <a:gd name="connsiteX1" fmla="*/ 196904 w 578901"/>
              <a:gd name="connsiteY1" fmla="*/ 0 h 1591770"/>
              <a:gd name="connsiteX2" fmla="*/ 194867 w 578901"/>
              <a:gd name="connsiteY2" fmla="*/ 532109 h 1591770"/>
              <a:gd name="connsiteX3" fmla="*/ 223667 w 578901"/>
              <a:gd name="connsiteY3" fmla="*/ 1591770 h 1591770"/>
              <a:gd name="connsiteX4" fmla="*/ 0 w 578901"/>
              <a:gd name="connsiteY4" fmla="*/ 1591770 h 1591770"/>
              <a:gd name="connsiteX0" fmla="*/ 578901 w 578901"/>
              <a:gd name="connsiteY0" fmla="*/ 0 h 1600334"/>
              <a:gd name="connsiteX1" fmla="*/ 196904 w 578901"/>
              <a:gd name="connsiteY1" fmla="*/ 8564 h 1600334"/>
              <a:gd name="connsiteX2" fmla="*/ 194867 w 578901"/>
              <a:gd name="connsiteY2" fmla="*/ 540673 h 1600334"/>
              <a:gd name="connsiteX3" fmla="*/ 223667 w 578901"/>
              <a:gd name="connsiteY3" fmla="*/ 1600334 h 1600334"/>
              <a:gd name="connsiteX4" fmla="*/ 0 w 578901"/>
              <a:gd name="connsiteY4" fmla="*/ 1600334 h 1600334"/>
              <a:gd name="connsiteX0" fmla="*/ 576501 w 576501"/>
              <a:gd name="connsiteY0" fmla="*/ 0 h 1593134"/>
              <a:gd name="connsiteX1" fmla="*/ 196904 w 576501"/>
              <a:gd name="connsiteY1" fmla="*/ 1364 h 1593134"/>
              <a:gd name="connsiteX2" fmla="*/ 194867 w 576501"/>
              <a:gd name="connsiteY2" fmla="*/ 533473 h 1593134"/>
              <a:gd name="connsiteX3" fmla="*/ 223667 w 576501"/>
              <a:gd name="connsiteY3" fmla="*/ 1593134 h 1593134"/>
              <a:gd name="connsiteX4" fmla="*/ 0 w 576501"/>
              <a:gd name="connsiteY4" fmla="*/ 1593134 h 1593134"/>
              <a:gd name="connsiteX0" fmla="*/ 576501 w 576501"/>
              <a:gd name="connsiteY0" fmla="*/ 0 h 1593134"/>
              <a:gd name="connsiteX1" fmla="*/ 196904 w 576501"/>
              <a:gd name="connsiteY1" fmla="*/ 1364 h 1593134"/>
              <a:gd name="connsiteX2" fmla="*/ 223667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196904 w 576501"/>
              <a:gd name="connsiteY1" fmla="*/ 1364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196904 w 576501"/>
              <a:gd name="connsiteY1" fmla="*/ 1364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196904 w 576501"/>
              <a:gd name="connsiteY1" fmla="*/ 1364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396472 w 576501"/>
              <a:gd name="connsiteY1" fmla="*/ 4529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396472 w 576501"/>
              <a:gd name="connsiteY1" fmla="*/ 4529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396472 w 576501"/>
              <a:gd name="connsiteY1" fmla="*/ 4529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279418 w 576501"/>
              <a:gd name="connsiteY1" fmla="*/ 4529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3134"/>
              <a:gd name="connsiteX1" fmla="*/ 279418 w 576501"/>
              <a:gd name="connsiteY1" fmla="*/ 4529 h 1593134"/>
              <a:gd name="connsiteX2" fmla="*/ 201262 w 576501"/>
              <a:gd name="connsiteY2" fmla="*/ 1593134 h 1593134"/>
              <a:gd name="connsiteX3" fmla="*/ 0 w 576501"/>
              <a:gd name="connsiteY3" fmla="*/ 1593134 h 1593134"/>
              <a:gd name="connsiteX0" fmla="*/ 576501 w 576501"/>
              <a:gd name="connsiteY0" fmla="*/ 0 h 1596298"/>
              <a:gd name="connsiteX1" fmla="*/ 279418 w 576501"/>
              <a:gd name="connsiteY1" fmla="*/ 4529 h 1596298"/>
              <a:gd name="connsiteX2" fmla="*/ 120667 w 576501"/>
              <a:gd name="connsiteY2" fmla="*/ 1596298 h 1596298"/>
              <a:gd name="connsiteX3" fmla="*/ 0 w 576501"/>
              <a:gd name="connsiteY3" fmla="*/ 1593134 h 1596298"/>
              <a:gd name="connsiteX0" fmla="*/ 576501 w 576501"/>
              <a:gd name="connsiteY0" fmla="*/ 0 h 1596298"/>
              <a:gd name="connsiteX1" fmla="*/ 279418 w 576501"/>
              <a:gd name="connsiteY1" fmla="*/ 4529 h 1596298"/>
              <a:gd name="connsiteX2" fmla="*/ 120667 w 576501"/>
              <a:gd name="connsiteY2" fmla="*/ 1596298 h 1596298"/>
              <a:gd name="connsiteX3" fmla="*/ 0 w 576501"/>
              <a:gd name="connsiteY3" fmla="*/ 1593134 h 1596298"/>
              <a:gd name="connsiteX0" fmla="*/ 576501 w 576501"/>
              <a:gd name="connsiteY0" fmla="*/ 1816 h 1715674"/>
              <a:gd name="connsiteX1" fmla="*/ 421418 w 576501"/>
              <a:gd name="connsiteY1" fmla="*/ 15 h 1715674"/>
              <a:gd name="connsiteX2" fmla="*/ 120667 w 576501"/>
              <a:gd name="connsiteY2" fmla="*/ 1598114 h 1715674"/>
              <a:gd name="connsiteX3" fmla="*/ 0 w 576501"/>
              <a:gd name="connsiteY3" fmla="*/ 1594950 h 1715674"/>
              <a:gd name="connsiteX0" fmla="*/ 576501 w 576501"/>
              <a:gd name="connsiteY0" fmla="*/ 1801 h 1715659"/>
              <a:gd name="connsiteX1" fmla="*/ 421418 w 576501"/>
              <a:gd name="connsiteY1" fmla="*/ 0 h 1715659"/>
              <a:gd name="connsiteX2" fmla="*/ 120667 w 576501"/>
              <a:gd name="connsiteY2" fmla="*/ 1598099 h 1715659"/>
              <a:gd name="connsiteX3" fmla="*/ 0 w 576501"/>
              <a:gd name="connsiteY3" fmla="*/ 1594935 h 1715659"/>
              <a:gd name="connsiteX0" fmla="*/ 576501 w 576501"/>
              <a:gd name="connsiteY0" fmla="*/ 1801 h 1606405"/>
              <a:gd name="connsiteX1" fmla="*/ 421418 w 576501"/>
              <a:gd name="connsiteY1" fmla="*/ 0 h 1606405"/>
              <a:gd name="connsiteX2" fmla="*/ 295289 w 576501"/>
              <a:gd name="connsiteY2" fmla="*/ 1408199 h 1606405"/>
              <a:gd name="connsiteX3" fmla="*/ 0 w 576501"/>
              <a:gd name="connsiteY3" fmla="*/ 1594935 h 1606405"/>
              <a:gd name="connsiteX0" fmla="*/ 576501 w 576501"/>
              <a:gd name="connsiteY0" fmla="*/ 1801 h 1615548"/>
              <a:gd name="connsiteX1" fmla="*/ 421418 w 576501"/>
              <a:gd name="connsiteY1" fmla="*/ 0 h 1615548"/>
              <a:gd name="connsiteX2" fmla="*/ 295289 w 576501"/>
              <a:gd name="connsiteY2" fmla="*/ 1408199 h 1615548"/>
              <a:gd name="connsiteX3" fmla="*/ 0 w 576501"/>
              <a:gd name="connsiteY3" fmla="*/ 1594935 h 1615548"/>
              <a:gd name="connsiteX0" fmla="*/ 576501 w 576501"/>
              <a:gd name="connsiteY0" fmla="*/ 1801 h 1614120"/>
              <a:gd name="connsiteX1" fmla="*/ 421418 w 576501"/>
              <a:gd name="connsiteY1" fmla="*/ 0 h 1614120"/>
              <a:gd name="connsiteX2" fmla="*/ 295289 w 576501"/>
              <a:gd name="connsiteY2" fmla="*/ 1408199 h 1614120"/>
              <a:gd name="connsiteX3" fmla="*/ 39274 w 576501"/>
              <a:gd name="connsiteY3" fmla="*/ 1601629 h 1614120"/>
              <a:gd name="connsiteX4" fmla="*/ 0 w 576501"/>
              <a:gd name="connsiteY4" fmla="*/ 1594935 h 1614120"/>
              <a:gd name="connsiteX0" fmla="*/ 653258 w 653258"/>
              <a:gd name="connsiteY0" fmla="*/ 1801 h 1618643"/>
              <a:gd name="connsiteX1" fmla="*/ 498175 w 653258"/>
              <a:gd name="connsiteY1" fmla="*/ 0 h 1618643"/>
              <a:gd name="connsiteX2" fmla="*/ 372046 w 653258"/>
              <a:gd name="connsiteY2" fmla="*/ 1408199 h 1618643"/>
              <a:gd name="connsiteX3" fmla="*/ 116031 w 653258"/>
              <a:gd name="connsiteY3" fmla="*/ 1601629 h 1618643"/>
              <a:gd name="connsiteX4" fmla="*/ 0 w 653258"/>
              <a:gd name="connsiteY4" fmla="*/ 1610761 h 1618643"/>
              <a:gd name="connsiteX0" fmla="*/ 653258 w 653258"/>
              <a:gd name="connsiteY0" fmla="*/ 1801 h 1614578"/>
              <a:gd name="connsiteX1" fmla="*/ 498175 w 653258"/>
              <a:gd name="connsiteY1" fmla="*/ 0 h 1614578"/>
              <a:gd name="connsiteX2" fmla="*/ 372046 w 653258"/>
              <a:gd name="connsiteY2" fmla="*/ 1408199 h 1614578"/>
              <a:gd name="connsiteX3" fmla="*/ 116031 w 653258"/>
              <a:gd name="connsiteY3" fmla="*/ 1601629 h 1614578"/>
              <a:gd name="connsiteX4" fmla="*/ 0 w 653258"/>
              <a:gd name="connsiteY4" fmla="*/ 1610761 h 1614578"/>
              <a:gd name="connsiteX0" fmla="*/ 653258 w 653258"/>
              <a:gd name="connsiteY0" fmla="*/ 1801 h 1620084"/>
              <a:gd name="connsiteX1" fmla="*/ 498175 w 653258"/>
              <a:gd name="connsiteY1" fmla="*/ 0 h 1620084"/>
              <a:gd name="connsiteX2" fmla="*/ 372046 w 653258"/>
              <a:gd name="connsiteY2" fmla="*/ 1408199 h 1620084"/>
              <a:gd name="connsiteX3" fmla="*/ 116031 w 653258"/>
              <a:gd name="connsiteY3" fmla="*/ 1601629 h 1620084"/>
              <a:gd name="connsiteX4" fmla="*/ 0 w 653258"/>
              <a:gd name="connsiteY4" fmla="*/ 1610761 h 1620084"/>
              <a:gd name="connsiteX0" fmla="*/ 653258 w 653258"/>
              <a:gd name="connsiteY0" fmla="*/ 1801 h 1619472"/>
              <a:gd name="connsiteX1" fmla="*/ 498175 w 653258"/>
              <a:gd name="connsiteY1" fmla="*/ 0 h 1619472"/>
              <a:gd name="connsiteX2" fmla="*/ 372046 w 653258"/>
              <a:gd name="connsiteY2" fmla="*/ 1408199 h 1619472"/>
              <a:gd name="connsiteX3" fmla="*/ 116031 w 653258"/>
              <a:gd name="connsiteY3" fmla="*/ 1601629 h 1619472"/>
              <a:gd name="connsiteX4" fmla="*/ 0 w 653258"/>
              <a:gd name="connsiteY4" fmla="*/ 1610761 h 1619472"/>
              <a:gd name="connsiteX0" fmla="*/ 653258 w 653258"/>
              <a:gd name="connsiteY0" fmla="*/ 1801 h 1625519"/>
              <a:gd name="connsiteX1" fmla="*/ 498175 w 653258"/>
              <a:gd name="connsiteY1" fmla="*/ 0 h 1625519"/>
              <a:gd name="connsiteX2" fmla="*/ 372046 w 653258"/>
              <a:gd name="connsiteY2" fmla="*/ 1408199 h 1625519"/>
              <a:gd name="connsiteX3" fmla="*/ 167445 w 653258"/>
              <a:gd name="connsiteY3" fmla="*/ 1610846 h 1625519"/>
              <a:gd name="connsiteX4" fmla="*/ 0 w 653258"/>
              <a:gd name="connsiteY4" fmla="*/ 1610761 h 1625519"/>
              <a:gd name="connsiteX0" fmla="*/ 653258 w 653258"/>
              <a:gd name="connsiteY0" fmla="*/ 1801 h 1613502"/>
              <a:gd name="connsiteX1" fmla="*/ 498175 w 653258"/>
              <a:gd name="connsiteY1" fmla="*/ 0 h 1613502"/>
              <a:gd name="connsiteX2" fmla="*/ 372046 w 653258"/>
              <a:gd name="connsiteY2" fmla="*/ 1408199 h 1613502"/>
              <a:gd name="connsiteX3" fmla="*/ 167445 w 653258"/>
              <a:gd name="connsiteY3" fmla="*/ 1610846 h 1613502"/>
              <a:gd name="connsiteX4" fmla="*/ 0 w 653258"/>
              <a:gd name="connsiteY4" fmla="*/ 1610761 h 1613502"/>
              <a:gd name="connsiteX0" fmla="*/ 653258 w 653258"/>
              <a:gd name="connsiteY0" fmla="*/ 1801 h 1618068"/>
              <a:gd name="connsiteX1" fmla="*/ 498175 w 653258"/>
              <a:gd name="connsiteY1" fmla="*/ 0 h 1618068"/>
              <a:gd name="connsiteX2" fmla="*/ 372046 w 653258"/>
              <a:gd name="connsiteY2" fmla="*/ 1408199 h 1618068"/>
              <a:gd name="connsiteX3" fmla="*/ 167445 w 653258"/>
              <a:gd name="connsiteY3" fmla="*/ 1610846 h 1618068"/>
              <a:gd name="connsiteX4" fmla="*/ 0 w 653258"/>
              <a:gd name="connsiteY4" fmla="*/ 1610761 h 1618068"/>
              <a:gd name="connsiteX0" fmla="*/ 653258 w 653258"/>
              <a:gd name="connsiteY0" fmla="*/ 1801 h 1613502"/>
              <a:gd name="connsiteX1" fmla="*/ 498175 w 653258"/>
              <a:gd name="connsiteY1" fmla="*/ 0 h 1613502"/>
              <a:gd name="connsiteX2" fmla="*/ 384341 w 653258"/>
              <a:gd name="connsiteY2" fmla="*/ 1279155 h 1613502"/>
              <a:gd name="connsiteX3" fmla="*/ 167445 w 653258"/>
              <a:gd name="connsiteY3" fmla="*/ 1610846 h 1613502"/>
              <a:gd name="connsiteX4" fmla="*/ 0 w 653258"/>
              <a:gd name="connsiteY4" fmla="*/ 1610761 h 1613502"/>
              <a:gd name="connsiteX0" fmla="*/ 653258 w 653258"/>
              <a:gd name="connsiteY0" fmla="*/ 1801 h 1616689"/>
              <a:gd name="connsiteX1" fmla="*/ 498175 w 653258"/>
              <a:gd name="connsiteY1" fmla="*/ 0 h 1616689"/>
              <a:gd name="connsiteX2" fmla="*/ 384341 w 653258"/>
              <a:gd name="connsiteY2" fmla="*/ 1279155 h 1616689"/>
              <a:gd name="connsiteX3" fmla="*/ 167445 w 653258"/>
              <a:gd name="connsiteY3" fmla="*/ 1610846 h 1616689"/>
              <a:gd name="connsiteX4" fmla="*/ 0 w 653258"/>
              <a:gd name="connsiteY4" fmla="*/ 1610761 h 1616689"/>
              <a:gd name="connsiteX0" fmla="*/ 653258 w 653258"/>
              <a:gd name="connsiteY0" fmla="*/ 1801 h 1616689"/>
              <a:gd name="connsiteX1" fmla="*/ 498175 w 653258"/>
              <a:gd name="connsiteY1" fmla="*/ 0 h 1616689"/>
              <a:gd name="connsiteX2" fmla="*/ 384341 w 653258"/>
              <a:gd name="connsiteY2" fmla="*/ 1279155 h 1616689"/>
              <a:gd name="connsiteX3" fmla="*/ 167445 w 653258"/>
              <a:gd name="connsiteY3" fmla="*/ 1610846 h 1616689"/>
              <a:gd name="connsiteX4" fmla="*/ 0 w 653258"/>
              <a:gd name="connsiteY4" fmla="*/ 1610761 h 1616689"/>
              <a:gd name="connsiteX0" fmla="*/ 653258 w 653258"/>
              <a:gd name="connsiteY0" fmla="*/ 1801 h 1613198"/>
              <a:gd name="connsiteX1" fmla="*/ 498175 w 653258"/>
              <a:gd name="connsiteY1" fmla="*/ 0 h 1613198"/>
              <a:gd name="connsiteX2" fmla="*/ 384341 w 653258"/>
              <a:gd name="connsiteY2" fmla="*/ 1279155 h 1613198"/>
              <a:gd name="connsiteX3" fmla="*/ 167445 w 653258"/>
              <a:gd name="connsiteY3" fmla="*/ 1610846 h 1613198"/>
              <a:gd name="connsiteX4" fmla="*/ 0 w 653258"/>
              <a:gd name="connsiteY4" fmla="*/ 1610761 h 1613198"/>
              <a:gd name="connsiteX0" fmla="*/ 653258 w 653258"/>
              <a:gd name="connsiteY0" fmla="*/ 1801 h 1612862"/>
              <a:gd name="connsiteX1" fmla="*/ 498175 w 653258"/>
              <a:gd name="connsiteY1" fmla="*/ 0 h 1612862"/>
              <a:gd name="connsiteX2" fmla="*/ 384341 w 653258"/>
              <a:gd name="connsiteY2" fmla="*/ 1279155 h 1612862"/>
              <a:gd name="connsiteX3" fmla="*/ 167445 w 653258"/>
              <a:gd name="connsiteY3" fmla="*/ 1610846 h 1612862"/>
              <a:gd name="connsiteX4" fmla="*/ 0 w 653258"/>
              <a:gd name="connsiteY4" fmla="*/ 1610761 h 1612862"/>
              <a:gd name="connsiteX0" fmla="*/ 653258 w 653258"/>
              <a:gd name="connsiteY0" fmla="*/ 1801 h 1612862"/>
              <a:gd name="connsiteX1" fmla="*/ 498175 w 653258"/>
              <a:gd name="connsiteY1" fmla="*/ 0 h 1612862"/>
              <a:gd name="connsiteX2" fmla="*/ 384341 w 653258"/>
              <a:gd name="connsiteY2" fmla="*/ 1279155 h 1612862"/>
              <a:gd name="connsiteX3" fmla="*/ 167445 w 653258"/>
              <a:gd name="connsiteY3" fmla="*/ 1610846 h 1612862"/>
              <a:gd name="connsiteX4" fmla="*/ 0 w 653258"/>
              <a:gd name="connsiteY4" fmla="*/ 1610761 h 161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258" h="1612862">
                <a:moveTo>
                  <a:pt x="653258" y="1801"/>
                </a:moveTo>
                <a:lnTo>
                  <a:pt x="498175" y="0"/>
                </a:lnTo>
                <a:cubicBezTo>
                  <a:pt x="185399" y="1005"/>
                  <a:pt x="390286" y="938783"/>
                  <a:pt x="384341" y="1279155"/>
                </a:cubicBezTo>
                <a:cubicBezTo>
                  <a:pt x="378396" y="1619527"/>
                  <a:pt x="220013" y="1611062"/>
                  <a:pt x="167445" y="1610846"/>
                </a:cubicBezTo>
                <a:cubicBezTo>
                  <a:pt x="119348" y="1614317"/>
                  <a:pt x="54775" y="1612643"/>
                  <a:pt x="0" y="1610761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700">
              <a:solidFill>
                <a:prstClr val="white"/>
              </a:solidFill>
            </a:endParaRPr>
          </a:p>
        </p:txBody>
      </p:sp>
      <p:sp>
        <p:nvSpPr>
          <p:cNvPr id="33" name="Freeform 32"/>
          <p:cNvSpPr/>
          <p:nvPr/>
        </p:nvSpPr>
        <p:spPr bwMode="auto">
          <a:xfrm rot="16200000" flipV="1">
            <a:off x="850406" y="2026746"/>
            <a:ext cx="123546" cy="577293"/>
          </a:xfrm>
          <a:custGeom>
            <a:avLst/>
            <a:gdLst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1835368 w 1835368"/>
              <a:gd name="connsiteY0" fmla="*/ 5980959 h 5980959"/>
              <a:gd name="connsiteX1" fmla="*/ 1835368 w 1835368"/>
              <a:gd name="connsiteY1" fmla="*/ 5005599 h 5980959"/>
              <a:gd name="connsiteX2" fmla="*/ 1335496 w 1835368"/>
              <a:gd name="connsiteY2" fmla="*/ 4627647 h 5980959"/>
              <a:gd name="connsiteX3" fmla="*/ 933160 w 1835368"/>
              <a:gd name="connsiteY3" fmla="*/ 4627647 h 5980959"/>
              <a:gd name="connsiteX4" fmla="*/ 433288 w 1835368"/>
              <a:gd name="connsiteY4" fmla="*/ 4176543 h 5980959"/>
              <a:gd name="connsiteX5" fmla="*/ 457672 w 1835368"/>
              <a:gd name="connsiteY5" fmla="*/ 2359935 h 5980959"/>
              <a:gd name="connsiteX6" fmla="*/ 30952 w 1835368"/>
              <a:gd name="connsiteY6" fmla="*/ 1957599 h 5980959"/>
              <a:gd name="connsiteX7" fmla="*/ 663355 w 1835368"/>
              <a:gd name="connsiteY7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4384 w 1402080"/>
              <a:gd name="connsiteY5" fmla="*/ 2359935 h 5980959"/>
              <a:gd name="connsiteX6" fmla="*/ 230067 w 1402080"/>
              <a:gd name="connsiteY6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30067 w 1402080"/>
              <a:gd name="connsiteY5" fmla="*/ 0 h 5980959"/>
              <a:gd name="connsiteX0" fmla="*/ 1402080 w 1402080"/>
              <a:gd name="connsiteY0" fmla="*/ 5996196 h 5996196"/>
              <a:gd name="connsiteX1" fmla="*/ 1402080 w 1402080"/>
              <a:gd name="connsiteY1" fmla="*/ 5020836 h 5996196"/>
              <a:gd name="connsiteX2" fmla="*/ 902208 w 1402080"/>
              <a:gd name="connsiteY2" fmla="*/ 4642884 h 5996196"/>
              <a:gd name="connsiteX3" fmla="*/ 499872 w 1402080"/>
              <a:gd name="connsiteY3" fmla="*/ 4642884 h 5996196"/>
              <a:gd name="connsiteX4" fmla="*/ 0 w 1402080"/>
              <a:gd name="connsiteY4" fmla="*/ 4191780 h 5996196"/>
              <a:gd name="connsiteX5" fmla="*/ 43331 w 1402080"/>
              <a:gd name="connsiteY5" fmla="*/ 0 h 5996196"/>
              <a:gd name="connsiteX0" fmla="*/ 1412443 w 1412443"/>
              <a:gd name="connsiteY0" fmla="*/ 5996196 h 5996196"/>
              <a:gd name="connsiteX1" fmla="*/ 1412443 w 1412443"/>
              <a:gd name="connsiteY1" fmla="*/ 5020836 h 5996196"/>
              <a:gd name="connsiteX2" fmla="*/ 912571 w 1412443"/>
              <a:gd name="connsiteY2" fmla="*/ 4642884 h 5996196"/>
              <a:gd name="connsiteX3" fmla="*/ 510235 w 1412443"/>
              <a:gd name="connsiteY3" fmla="*/ 4642884 h 5996196"/>
              <a:gd name="connsiteX4" fmla="*/ 10363 w 1412443"/>
              <a:gd name="connsiteY4" fmla="*/ 4191780 h 5996196"/>
              <a:gd name="connsiteX5" fmla="*/ 0 w 1412443"/>
              <a:gd name="connsiteY5" fmla="*/ 0 h 5996196"/>
              <a:gd name="connsiteX0" fmla="*/ 1412442 w 1412442"/>
              <a:gd name="connsiteY0" fmla="*/ 5996196 h 5996196"/>
              <a:gd name="connsiteX1" fmla="*/ 1412442 w 1412442"/>
              <a:gd name="connsiteY1" fmla="*/ 5020836 h 5996196"/>
              <a:gd name="connsiteX2" fmla="*/ 912570 w 1412442"/>
              <a:gd name="connsiteY2" fmla="*/ 4642884 h 5996196"/>
              <a:gd name="connsiteX3" fmla="*/ 510234 w 1412442"/>
              <a:gd name="connsiteY3" fmla="*/ 4642884 h 5996196"/>
              <a:gd name="connsiteX4" fmla="*/ 10362 w 1412442"/>
              <a:gd name="connsiteY4" fmla="*/ 4191780 h 5996196"/>
              <a:gd name="connsiteX5" fmla="*/ 0 w 1412442"/>
              <a:gd name="connsiteY5" fmla="*/ 0 h 59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42" h="5996196">
                <a:moveTo>
                  <a:pt x="1412442" y="5996196"/>
                </a:moveTo>
                <a:lnTo>
                  <a:pt x="1412442" y="5020836"/>
                </a:lnTo>
                <a:cubicBezTo>
                  <a:pt x="1411707" y="4869965"/>
                  <a:pt x="1262074" y="4646948"/>
                  <a:pt x="912570" y="4642884"/>
                </a:cubicBezTo>
                <a:lnTo>
                  <a:pt x="510234" y="4642884"/>
                </a:lnTo>
                <a:cubicBezTo>
                  <a:pt x="282650" y="4637254"/>
                  <a:pt x="26985" y="4537221"/>
                  <a:pt x="10362" y="4191780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700">
              <a:solidFill>
                <a:prstClr val="white"/>
              </a:solidFill>
            </a:endParaRPr>
          </a:p>
        </p:txBody>
      </p:sp>
      <p:sp>
        <p:nvSpPr>
          <p:cNvPr id="34" name="Chevron 33"/>
          <p:cNvSpPr/>
          <p:nvPr/>
        </p:nvSpPr>
        <p:spPr bwMode="auto">
          <a:xfrm>
            <a:off x="1054808" y="2282819"/>
            <a:ext cx="184126" cy="190267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5" name="Chevron 34"/>
          <p:cNvSpPr>
            <a:spLocks noChangeAspect="1"/>
          </p:cNvSpPr>
          <p:nvPr/>
        </p:nvSpPr>
        <p:spPr bwMode="auto">
          <a:xfrm flipH="1">
            <a:off x="584095" y="2195007"/>
            <a:ext cx="98002" cy="101272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6" name="Chevron 35"/>
          <p:cNvSpPr>
            <a:spLocks noChangeAspect="1"/>
          </p:cNvSpPr>
          <p:nvPr/>
        </p:nvSpPr>
        <p:spPr bwMode="auto">
          <a:xfrm flipH="1">
            <a:off x="765315" y="3086749"/>
            <a:ext cx="98002" cy="101272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7" name="Chevron 36"/>
          <p:cNvSpPr>
            <a:spLocks noChangeAspect="1"/>
          </p:cNvSpPr>
          <p:nvPr/>
        </p:nvSpPr>
        <p:spPr bwMode="auto">
          <a:xfrm rot="10800000" flipH="1">
            <a:off x="3354751" y="2518722"/>
            <a:ext cx="163337" cy="168786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8" name="Chevron 37"/>
          <p:cNvSpPr>
            <a:spLocks noChangeAspect="1"/>
          </p:cNvSpPr>
          <p:nvPr/>
        </p:nvSpPr>
        <p:spPr bwMode="auto">
          <a:xfrm rot="10800000" flipH="1">
            <a:off x="3678975" y="3280315"/>
            <a:ext cx="163337" cy="168786"/>
          </a:xfrm>
          <a:prstGeom prst="chevron">
            <a:avLst/>
          </a:prstGeom>
          <a:pattFill prst="ltUpDiag">
            <a:fgClr>
              <a:schemeClr val="accent1"/>
            </a:fgClr>
            <a:bgClr>
              <a:schemeClr val="accent1">
                <a:lumMod val="7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6187113" y="3270154"/>
            <a:ext cx="383024" cy="4599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40" name="Freeform 38"/>
          <p:cNvSpPr/>
          <p:nvPr/>
        </p:nvSpPr>
        <p:spPr>
          <a:xfrm>
            <a:off x="4917301" y="2125335"/>
            <a:ext cx="1200264" cy="3149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996" tIns="117996" rIns="117996" bIns="117996" numCol="1" spcCol="1270" anchor="ctr" anchorCtr="0">
            <a:noAutofit/>
          </a:bodyPr>
          <a:lstStyle/>
          <a:p>
            <a:pPr defTabSz="1155353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ISS Ingress </a:t>
            </a:r>
            <a:br>
              <a:rPr lang="en-US" sz="900" dirty="0"/>
            </a:br>
            <a:r>
              <a:rPr lang="en-US" sz="900" dirty="0"/>
              <a:t>Service</a:t>
            </a:r>
          </a:p>
        </p:txBody>
      </p:sp>
      <p:sp>
        <p:nvSpPr>
          <p:cNvPr id="41" name="Freeform 39"/>
          <p:cNvSpPr/>
          <p:nvPr/>
        </p:nvSpPr>
        <p:spPr>
          <a:xfrm>
            <a:off x="4917301" y="2457833"/>
            <a:ext cx="1200264" cy="3149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187" tIns="114187" rIns="114187" bIns="114187" numCol="1" spcCol="1270" anchor="ctr" anchorCtr="0">
            <a:noAutofit/>
          </a:bodyPr>
          <a:lstStyle/>
          <a:p>
            <a:pPr defTabSz="1110917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ISS Front </a:t>
            </a:r>
          </a:p>
          <a:p>
            <a:pPr defTabSz="1110917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Door Service </a:t>
            </a:r>
          </a:p>
        </p:txBody>
      </p:sp>
      <p:sp>
        <p:nvSpPr>
          <p:cNvPr id="42" name="Freeform 40"/>
          <p:cNvSpPr/>
          <p:nvPr/>
        </p:nvSpPr>
        <p:spPr>
          <a:xfrm>
            <a:off x="4917301" y="2790332"/>
            <a:ext cx="1200264" cy="3149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187" tIns="114187" rIns="114187" bIns="114187" numCol="1" spcCol="1270" anchor="ctr" anchorCtr="0">
            <a:noAutofit/>
          </a:bodyPr>
          <a:lstStyle/>
          <a:p>
            <a:pPr defTabSz="1110917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Device </a:t>
            </a:r>
            <a:br>
              <a:rPr lang="en-US" sz="900" dirty="0"/>
            </a:br>
            <a:r>
              <a:rPr lang="en-US" sz="900" dirty="0"/>
              <a:t>Notifications</a:t>
            </a:r>
          </a:p>
        </p:txBody>
      </p:sp>
      <p:sp>
        <p:nvSpPr>
          <p:cNvPr id="43" name="Freeform 41"/>
          <p:cNvSpPr/>
          <p:nvPr/>
        </p:nvSpPr>
        <p:spPr>
          <a:xfrm>
            <a:off x="4917301" y="3122832"/>
            <a:ext cx="1200264" cy="3149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378" tIns="110378" rIns="110378" bIns="110378" numCol="1" spcCol="1270" anchor="ctr" anchorCtr="0">
            <a:noAutofit/>
          </a:bodyPr>
          <a:lstStyle/>
          <a:p>
            <a:pPr defTabSz="1066480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Command </a:t>
            </a:r>
            <a:br>
              <a:rPr lang="en-US" sz="900" dirty="0"/>
            </a:br>
            <a:r>
              <a:rPr lang="en-US" sz="900" dirty="0"/>
              <a:t>and Control</a:t>
            </a:r>
          </a:p>
        </p:txBody>
      </p:sp>
      <p:sp>
        <p:nvSpPr>
          <p:cNvPr id="44" name="Freeform 42"/>
          <p:cNvSpPr/>
          <p:nvPr/>
        </p:nvSpPr>
        <p:spPr>
          <a:xfrm>
            <a:off x="4917301" y="3455330"/>
            <a:ext cx="1200264" cy="3149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378" tIns="110378" rIns="110378" bIns="110378" numCol="1" spcCol="1270" anchor="ctr" anchorCtr="0">
            <a:noAutofit/>
          </a:bodyPr>
          <a:lstStyle/>
          <a:p>
            <a:pPr defTabSz="1066480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Content </a:t>
            </a:r>
          </a:p>
          <a:p>
            <a:pPr defTabSz="1066480">
              <a:lnSpc>
                <a:spcPct val="90000"/>
              </a:lnSpc>
              <a:spcBef>
                <a:spcPct val="0"/>
              </a:spcBef>
            </a:pPr>
            <a:r>
              <a:rPr lang="en-US" sz="900" dirty="0"/>
              <a:t>Distribution</a:t>
            </a:r>
          </a:p>
        </p:txBody>
      </p:sp>
      <p:sp>
        <p:nvSpPr>
          <p:cNvPr id="47" name="Chevron 46"/>
          <p:cNvSpPr/>
          <p:nvPr/>
        </p:nvSpPr>
        <p:spPr bwMode="auto">
          <a:xfrm>
            <a:off x="4677495" y="2506732"/>
            <a:ext cx="184126" cy="190267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156948" y="2688672"/>
            <a:ext cx="577126" cy="27692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600" spc="-38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Events</a:t>
            </a:r>
          </a:p>
          <a:p>
            <a:r>
              <a:rPr lang="en-US" sz="600" spc="-38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Alarms</a:t>
            </a:r>
          </a:p>
          <a:p>
            <a:r>
              <a:rPr lang="en-US" sz="600" spc="-38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Commands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6132252" y="2947254"/>
            <a:ext cx="435672" cy="731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cxnSp>
        <p:nvCxnSpPr>
          <p:cNvPr id="51" name="Straight Connector 50"/>
          <p:cNvCxnSpPr>
            <a:stCxn id="55" idx="3"/>
            <a:endCxn id="40" idx="1"/>
          </p:cNvCxnSpPr>
          <p:nvPr/>
        </p:nvCxnSpPr>
        <p:spPr>
          <a:xfrm>
            <a:off x="4606458" y="2282818"/>
            <a:ext cx="310843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52" name="Freeform 51"/>
          <p:cNvSpPr/>
          <p:nvPr/>
        </p:nvSpPr>
        <p:spPr bwMode="auto">
          <a:xfrm flipH="1">
            <a:off x="6167641" y="2063655"/>
            <a:ext cx="399477" cy="1591292"/>
          </a:xfrm>
          <a:custGeom>
            <a:avLst/>
            <a:gdLst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1835368 w 1835368"/>
              <a:gd name="connsiteY0" fmla="*/ 5980959 h 5980959"/>
              <a:gd name="connsiteX1" fmla="*/ 1835368 w 1835368"/>
              <a:gd name="connsiteY1" fmla="*/ 5005599 h 5980959"/>
              <a:gd name="connsiteX2" fmla="*/ 1335496 w 1835368"/>
              <a:gd name="connsiteY2" fmla="*/ 4627647 h 5980959"/>
              <a:gd name="connsiteX3" fmla="*/ 933160 w 1835368"/>
              <a:gd name="connsiteY3" fmla="*/ 4627647 h 5980959"/>
              <a:gd name="connsiteX4" fmla="*/ 433288 w 1835368"/>
              <a:gd name="connsiteY4" fmla="*/ 4176543 h 5980959"/>
              <a:gd name="connsiteX5" fmla="*/ 457672 w 1835368"/>
              <a:gd name="connsiteY5" fmla="*/ 2359935 h 5980959"/>
              <a:gd name="connsiteX6" fmla="*/ 30952 w 1835368"/>
              <a:gd name="connsiteY6" fmla="*/ 1957599 h 5980959"/>
              <a:gd name="connsiteX7" fmla="*/ 663355 w 1835368"/>
              <a:gd name="connsiteY7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4384 w 1402080"/>
              <a:gd name="connsiteY5" fmla="*/ 2359935 h 5980959"/>
              <a:gd name="connsiteX6" fmla="*/ 230067 w 1402080"/>
              <a:gd name="connsiteY6" fmla="*/ 0 h 5980959"/>
              <a:gd name="connsiteX0" fmla="*/ 1402080 w 1402080"/>
              <a:gd name="connsiteY0" fmla="*/ 5980959 h 5980959"/>
              <a:gd name="connsiteX1" fmla="*/ 1402080 w 1402080"/>
              <a:gd name="connsiteY1" fmla="*/ 5005599 h 5980959"/>
              <a:gd name="connsiteX2" fmla="*/ 902208 w 1402080"/>
              <a:gd name="connsiteY2" fmla="*/ 4627647 h 5980959"/>
              <a:gd name="connsiteX3" fmla="*/ 499872 w 1402080"/>
              <a:gd name="connsiteY3" fmla="*/ 4627647 h 5980959"/>
              <a:gd name="connsiteX4" fmla="*/ 0 w 1402080"/>
              <a:gd name="connsiteY4" fmla="*/ 4176543 h 5980959"/>
              <a:gd name="connsiteX5" fmla="*/ 230067 w 1402080"/>
              <a:gd name="connsiteY5" fmla="*/ 0 h 5980959"/>
              <a:gd name="connsiteX0" fmla="*/ 1402080 w 1402080"/>
              <a:gd name="connsiteY0" fmla="*/ 5996196 h 5996196"/>
              <a:gd name="connsiteX1" fmla="*/ 1402080 w 1402080"/>
              <a:gd name="connsiteY1" fmla="*/ 5020836 h 5996196"/>
              <a:gd name="connsiteX2" fmla="*/ 902208 w 1402080"/>
              <a:gd name="connsiteY2" fmla="*/ 4642884 h 5996196"/>
              <a:gd name="connsiteX3" fmla="*/ 499872 w 1402080"/>
              <a:gd name="connsiteY3" fmla="*/ 4642884 h 5996196"/>
              <a:gd name="connsiteX4" fmla="*/ 0 w 1402080"/>
              <a:gd name="connsiteY4" fmla="*/ 4191780 h 5996196"/>
              <a:gd name="connsiteX5" fmla="*/ 43331 w 1402080"/>
              <a:gd name="connsiteY5" fmla="*/ 0 h 5996196"/>
              <a:gd name="connsiteX0" fmla="*/ 1412443 w 1412443"/>
              <a:gd name="connsiteY0" fmla="*/ 5996196 h 5996196"/>
              <a:gd name="connsiteX1" fmla="*/ 1412443 w 1412443"/>
              <a:gd name="connsiteY1" fmla="*/ 5020836 h 5996196"/>
              <a:gd name="connsiteX2" fmla="*/ 912571 w 1412443"/>
              <a:gd name="connsiteY2" fmla="*/ 4642884 h 5996196"/>
              <a:gd name="connsiteX3" fmla="*/ 510235 w 1412443"/>
              <a:gd name="connsiteY3" fmla="*/ 4642884 h 5996196"/>
              <a:gd name="connsiteX4" fmla="*/ 10363 w 1412443"/>
              <a:gd name="connsiteY4" fmla="*/ 4191780 h 5996196"/>
              <a:gd name="connsiteX5" fmla="*/ 0 w 1412443"/>
              <a:gd name="connsiteY5" fmla="*/ 0 h 5996196"/>
              <a:gd name="connsiteX0" fmla="*/ 1412442 w 1412442"/>
              <a:gd name="connsiteY0" fmla="*/ 5996196 h 5996196"/>
              <a:gd name="connsiteX1" fmla="*/ 1412442 w 1412442"/>
              <a:gd name="connsiteY1" fmla="*/ 5020836 h 5996196"/>
              <a:gd name="connsiteX2" fmla="*/ 912570 w 1412442"/>
              <a:gd name="connsiteY2" fmla="*/ 4642884 h 5996196"/>
              <a:gd name="connsiteX3" fmla="*/ 510234 w 1412442"/>
              <a:gd name="connsiteY3" fmla="*/ 4642884 h 5996196"/>
              <a:gd name="connsiteX4" fmla="*/ 10362 w 1412442"/>
              <a:gd name="connsiteY4" fmla="*/ 4191780 h 5996196"/>
              <a:gd name="connsiteX5" fmla="*/ 0 w 1412442"/>
              <a:gd name="connsiteY5" fmla="*/ 0 h 5996196"/>
              <a:gd name="connsiteX0" fmla="*/ 1412441 w 1412441"/>
              <a:gd name="connsiteY0" fmla="*/ 7222205 h 7222205"/>
              <a:gd name="connsiteX1" fmla="*/ 1412441 w 1412441"/>
              <a:gd name="connsiteY1" fmla="*/ 6246845 h 7222205"/>
              <a:gd name="connsiteX2" fmla="*/ 912569 w 1412441"/>
              <a:gd name="connsiteY2" fmla="*/ 5868893 h 7222205"/>
              <a:gd name="connsiteX3" fmla="*/ 510233 w 1412441"/>
              <a:gd name="connsiteY3" fmla="*/ 5868893 h 7222205"/>
              <a:gd name="connsiteX4" fmla="*/ 10361 w 1412441"/>
              <a:gd name="connsiteY4" fmla="*/ 5417789 h 7222205"/>
              <a:gd name="connsiteX5" fmla="*/ 0 w 1412441"/>
              <a:gd name="connsiteY5" fmla="*/ 0 h 7222205"/>
              <a:gd name="connsiteX0" fmla="*/ 1412441 w 1412441"/>
              <a:gd name="connsiteY0" fmla="*/ 6246845 h 6246846"/>
              <a:gd name="connsiteX1" fmla="*/ 912569 w 1412441"/>
              <a:gd name="connsiteY1" fmla="*/ 5868893 h 6246846"/>
              <a:gd name="connsiteX2" fmla="*/ 510233 w 1412441"/>
              <a:gd name="connsiteY2" fmla="*/ 5868893 h 6246846"/>
              <a:gd name="connsiteX3" fmla="*/ 10361 w 1412441"/>
              <a:gd name="connsiteY3" fmla="*/ 5417789 h 6246846"/>
              <a:gd name="connsiteX4" fmla="*/ 0 w 1412441"/>
              <a:gd name="connsiteY4" fmla="*/ 0 h 6246846"/>
              <a:gd name="connsiteX0" fmla="*/ 912569 w 912569"/>
              <a:gd name="connsiteY0" fmla="*/ 5868893 h 5868894"/>
              <a:gd name="connsiteX1" fmla="*/ 510233 w 912569"/>
              <a:gd name="connsiteY1" fmla="*/ 5868893 h 5868894"/>
              <a:gd name="connsiteX2" fmla="*/ 10361 w 912569"/>
              <a:gd name="connsiteY2" fmla="*/ 5417789 h 5868894"/>
              <a:gd name="connsiteX3" fmla="*/ 0 w 912569"/>
              <a:gd name="connsiteY3" fmla="*/ 0 h 5868894"/>
              <a:gd name="connsiteX0" fmla="*/ 912569 w 912569"/>
              <a:gd name="connsiteY0" fmla="*/ 5868893 h 5868893"/>
              <a:gd name="connsiteX1" fmla="*/ 510233 w 912569"/>
              <a:gd name="connsiteY1" fmla="*/ 5868893 h 5868893"/>
              <a:gd name="connsiteX2" fmla="*/ 1855 w 912569"/>
              <a:gd name="connsiteY2" fmla="*/ 4873624 h 5868893"/>
              <a:gd name="connsiteX3" fmla="*/ 0 w 912569"/>
              <a:gd name="connsiteY3" fmla="*/ 0 h 5868893"/>
              <a:gd name="connsiteX0" fmla="*/ 914045 w 914045"/>
              <a:gd name="connsiteY0" fmla="*/ 5868893 h 5868973"/>
              <a:gd name="connsiteX1" fmla="*/ 511709 w 914045"/>
              <a:gd name="connsiteY1" fmla="*/ 5868893 h 5868973"/>
              <a:gd name="connsiteX2" fmla="*/ 3331 w 914045"/>
              <a:gd name="connsiteY2" fmla="*/ 4873624 h 5868973"/>
              <a:gd name="connsiteX3" fmla="*/ 1476 w 914045"/>
              <a:gd name="connsiteY3" fmla="*/ 0 h 5868973"/>
              <a:gd name="connsiteX0" fmla="*/ 912569 w 912569"/>
              <a:gd name="connsiteY0" fmla="*/ 5868893 h 5869467"/>
              <a:gd name="connsiteX1" fmla="*/ 510233 w 912569"/>
              <a:gd name="connsiteY1" fmla="*/ 5868893 h 5869467"/>
              <a:gd name="connsiteX2" fmla="*/ 1855 w 912569"/>
              <a:gd name="connsiteY2" fmla="*/ 4873624 h 5869467"/>
              <a:gd name="connsiteX3" fmla="*/ 0 w 912569"/>
              <a:gd name="connsiteY3" fmla="*/ 0 h 5869467"/>
              <a:gd name="connsiteX0" fmla="*/ 910725 w 910725"/>
              <a:gd name="connsiteY0" fmla="*/ 5868893 h 5869467"/>
              <a:gd name="connsiteX1" fmla="*/ 508389 w 910725"/>
              <a:gd name="connsiteY1" fmla="*/ 5868893 h 5869467"/>
              <a:gd name="connsiteX2" fmla="*/ 11 w 910725"/>
              <a:gd name="connsiteY2" fmla="*/ 4873624 h 5869467"/>
              <a:gd name="connsiteX3" fmla="*/ 31879 w 910725"/>
              <a:gd name="connsiteY3" fmla="*/ 0 h 5869467"/>
              <a:gd name="connsiteX0" fmla="*/ 910732 w 910732"/>
              <a:gd name="connsiteY0" fmla="*/ 5868893 h 5869467"/>
              <a:gd name="connsiteX1" fmla="*/ 508396 w 910732"/>
              <a:gd name="connsiteY1" fmla="*/ 5868893 h 5869467"/>
              <a:gd name="connsiteX2" fmla="*/ 18 w 910732"/>
              <a:gd name="connsiteY2" fmla="*/ 4873624 h 5869467"/>
              <a:gd name="connsiteX3" fmla="*/ 18398 w 910732"/>
              <a:gd name="connsiteY3" fmla="*/ 0 h 5869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0732" h="5869467">
                <a:moveTo>
                  <a:pt x="910732" y="5868893"/>
                </a:moveTo>
                <a:lnTo>
                  <a:pt x="508396" y="5868893"/>
                </a:lnTo>
                <a:cubicBezTo>
                  <a:pt x="280812" y="5863263"/>
                  <a:pt x="742" y="5968836"/>
                  <a:pt x="18" y="4873624"/>
                </a:cubicBezTo>
                <a:cubicBezTo>
                  <a:pt x="-706" y="3778412"/>
                  <a:pt x="21852" y="1397260"/>
                  <a:pt x="18398" y="0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700">
              <a:solidFill>
                <a:prstClr val="white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184899" y="2629527"/>
            <a:ext cx="383024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56" name="Chevron 55"/>
          <p:cNvSpPr/>
          <p:nvPr/>
        </p:nvSpPr>
        <p:spPr bwMode="auto">
          <a:xfrm rot="16200000">
            <a:off x="3912420" y="2787227"/>
            <a:ext cx="184126" cy="190267"/>
          </a:xfrm>
          <a:prstGeom prst="chevron">
            <a:avLst/>
          </a:prstGeom>
          <a:pattFill prst="ltUpDiag">
            <a:fgClr>
              <a:schemeClr val="accent1"/>
            </a:fgClr>
            <a:bgClr>
              <a:schemeClr val="accent1">
                <a:lumMod val="7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7" name="Chevron 56"/>
          <p:cNvSpPr/>
          <p:nvPr/>
        </p:nvSpPr>
        <p:spPr bwMode="auto">
          <a:xfrm rot="10800000">
            <a:off x="6132252" y="2212484"/>
            <a:ext cx="122856" cy="126954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8" name="Chevron 57"/>
          <p:cNvSpPr/>
          <p:nvPr/>
        </p:nvSpPr>
        <p:spPr bwMode="auto">
          <a:xfrm rot="10800000">
            <a:off x="6132252" y="3214203"/>
            <a:ext cx="122856" cy="126954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9" name="Chevron 58"/>
          <p:cNvSpPr/>
          <p:nvPr/>
        </p:nvSpPr>
        <p:spPr bwMode="auto">
          <a:xfrm rot="10800000">
            <a:off x="6132252" y="2869720"/>
            <a:ext cx="122856" cy="126954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0" name="Chevron 59"/>
          <p:cNvSpPr/>
          <p:nvPr/>
        </p:nvSpPr>
        <p:spPr bwMode="auto">
          <a:xfrm rot="10800000">
            <a:off x="6132252" y="2566050"/>
            <a:ext cx="122856" cy="126954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1" name="Chevron 60"/>
          <p:cNvSpPr/>
          <p:nvPr/>
        </p:nvSpPr>
        <p:spPr bwMode="auto">
          <a:xfrm rot="10800000">
            <a:off x="6132252" y="3587785"/>
            <a:ext cx="122856" cy="126954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7582124" y="3069783"/>
            <a:ext cx="739045" cy="316030"/>
            <a:chOff x="4916123" y="3701448"/>
            <a:chExt cx="2068671" cy="1070165"/>
          </a:xfrm>
        </p:grpSpPr>
        <p:sp>
          <p:nvSpPr>
            <p:cNvPr id="65" name="Rectangle 64"/>
            <p:cNvSpPr/>
            <p:nvPr/>
          </p:nvSpPr>
          <p:spPr>
            <a:xfrm>
              <a:off x="4916123" y="3701448"/>
              <a:ext cx="1810194" cy="836595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182832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 err="1"/>
                <a:t>Ruleset</a:t>
              </a:r>
              <a:endParaRPr lang="en-US" sz="9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042164" y="3818233"/>
              <a:ext cx="1810194" cy="836595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182832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 err="1"/>
                <a:t>Ruleset</a:t>
              </a:r>
              <a:endParaRPr lang="en-US" sz="9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174600" y="3935018"/>
              <a:ext cx="1810194" cy="836595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182832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 err="1"/>
                <a:t>Ruleset</a:t>
              </a:r>
              <a:endParaRPr lang="en-US" sz="900" dirty="0"/>
            </a:p>
          </p:txBody>
        </p:sp>
      </p:grpSp>
      <p:sp>
        <p:nvSpPr>
          <p:cNvPr id="70" name="Chevron 69"/>
          <p:cNvSpPr>
            <a:spLocks noChangeAspect="1"/>
          </p:cNvSpPr>
          <p:nvPr/>
        </p:nvSpPr>
        <p:spPr bwMode="auto">
          <a:xfrm rot="10800000" flipH="1">
            <a:off x="6809760" y="2212485"/>
            <a:ext cx="130670" cy="135029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6975589" y="2124712"/>
            <a:ext cx="2545615" cy="543869"/>
            <a:chOff x="3427680" y="1331573"/>
            <a:chExt cx="4170758" cy="1548923"/>
          </a:xfrm>
          <a:solidFill>
            <a:schemeClr val="accent2"/>
          </a:solidFill>
        </p:grpSpPr>
        <p:sp>
          <p:nvSpPr>
            <p:cNvPr id="72" name="Rectangle 71"/>
            <p:cNvSpPr/>
            <p:nvPr/>
          </p:nvSpPr>
          <p:spPr>
            <a:xfrm>
              <a:off x="3427680" y="1331573"/>
              <a:ext cx="3713558" cy="1091723"/>
            </a:xfrm>
            <a:prstGeom prst="rect">
              <a:avLst/>
            </a:prstGeom>
            <a:grpFill/>
            <a:ln w="1270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91416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ISS Device Data Processing Pipeline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80080" y="1483973"/>
              <a:ext cx="3713558" cy="1091723"/>
            </a:xfrm>
            <a:prstGeom prst="rect">
              <a:avLst/>
            </a:prstGeom>
            <a:grpFill/>
            <a:ln w="1270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91416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ISS Device Data Processing Pipeline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32480" y="1636373"/>
              <a:ext cx="3713558" cy="1091723"/>
            </a:xfrm>
            <a:prstGeom prst="rect">
              <a:avLst/>
            </a:prstGeom>
            <a:grpFill/>
            <a:ln w="1270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91416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ISS Device Data Processing Pipeline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884880" y="1788773"/>
              <a:ext cx="3713558" cy="1091723"/>
            </a:xfrm>
            <a:prstGeom prst="rect">
              <a:avLst/>
            </a:prstGeom>
            <a:grpFill/>
            <a:ln w="1270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32" tIns="91416" rIns="117996" bIns="117996" numCol="1" spcCol="1270" anchor="t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ISS Device Data Processing Pipeline</a:t>
              </a:r>
            </a:p>
          </p:txBody>
        </p:sp>
      </p:grpSp>
      <p:sp>
        <p:nvSpPr>
          <p:cNvPr id="76" name="Rectangle 75"/>
          <p:cNvSpPr/>
          <p:nvPr/>
        </p:nvSpPr>
        <p:spPr>
          <a:xfrm>
            <a:off x="7456910" y="2541276"/>
            <a:ext cx="826083" cy="47039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16" tIns="91416" rIns="0" bIns="0" numCol="1" spcCol="1270" anchor="t" anchorCtr="0">
            <a:noAutofit/>
          </a:bodyPr>
          <a:lstStyle/>
          <a:p>
            <a:pPr defTabSz="11553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dirty="0"/>
              <a:t>CEP Engine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627369" y="2826766"/>
            <a:ext cx="682845" cy="542772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996" tIns="117996" rIns="117996" bIns="117996" numCol="1" spcCol="1270" anchor="ctr" anchorCtr="0">
            <a:noAutofit/>
          </a:bodyPr>
          <a:lstStyle/>
          <a:p>
            <a:pPr defTabSz="11553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700" dirty="0"/>
              <a:t>Rule</a:t>
            </a:r>
          </a:p>
          <a:p>
            <a:pPr marL="0" lvl="1"/>
            <a:r>
              <a:rPr lang="en-US" sz="500" dirty="0"/>
              <a:t>Rule Action #1</a:t>
            </a:r>
          </a:p>
          <a:p>
            <a:pPr marL="0" lvl="1"/>
            <a:r>
              <a:rPr lang="en-US" sz="500" dirty="0"/>
              <a:t>Rule Action #2</a:t>
            </a:r>
          </a:p>
          <a:p>
            <a:pPr marL="0" lvl="1"/>
            <a:r>
              <a:rPr lang="en-US" sz="500" dirty="0"/>
              <a:t>Rule Action #N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627369" y="3391484"/>
            <a:ext cx="682845" cy="542772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996" tIns="117996" rIns="117996" bIns="117996" numCol="1" spcCol="1270" anchor="ctr" anchorCtr="0">
            <a:noAutofit/>
          </a:bodyPr>
          <a:lstStyle/>
          <a:p>
            <a:pPr defTabSz="11553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700" dirty="0"/>
              <a:t>Rule</a:t>
            </a:r>
          </a:p>
          <a:p>
            <a:pPr marL="0" lvl="1"/>
            <a:r>
              <a:rPr lang="en-US" sz="500" dirty="0"/>
              <a:t>Rule Action #1</a:t>
            </a:r>
          </a:p>
          <a:p>
            <a:pPr marL="0" lvl="1"/>
            <a:r>
              <a:rPr lang="en-US" sz="500" dirty="0"/>
              <a:t>Rule Action #2</a:t>
            </a:r>
          </a:p>
          <a:p>
            <a:pPr marL="0" lvl="1"/>
            <a:r>
              <a:rPr lang="en-US" sz="500" dirty="0"/>
              <a:t>Rule Action #N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7809713" y="3507100"/>
            <a:ext cx="443488" cy="279916"/>
            <a:chOff x="5098279" y="4992099"/>
            <a:chExt cx="2113429" cy="1081089"/>
          </a:xfrm>
        </p:grpSpPr>
        <p:sp>
          <p:nvSpPr>
            <p:cNvPr id="81" name="Rectangle 80"/>
            <p:cNvSpPr/>
            <p:nvPr/>
          </p:nvSpPr>
          <p:spPr>
            <a:xfrm>
              <a:off x="5098279" y="4992099"/>
              <a:ext cx="1810194" cy="836595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16" tIns="0" rIns="0" bIns="0" numCol="1" spcCol="1270" anchor="ctr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Rule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249896" y="5108884"/>
              <a:ext cx="1810193" cy="836595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16" tIns="0" rIns="0" bIns="0" numCol="1" spcCol="1270" anchor="ctr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Rule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5401515" y="5236593"/>
              <a:ext cx="1810193" cy="836595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16" tIns="0" rIns="0" bIns="0" numCol="1" spcCol="1270" anchor="ctr" anchorCtr="0">
              <a:noAutofit/>
            </a:bodyPr>
            <a:lstStyle/>
            <a:p>
              <a:pPr defTabSz="115535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/>
                <a:t>Rule</a:t>
              </a:r>
            </a:p>
          </p:txBody>
        </p:sp>
      </p:grpSp>
      <p:cxnSp>
        <p:nvCxnSpPr>
          <p:cNvPr id="84" name="Straight Connector 83"/>
          <p:cNvCxnSpPr/>
          <p:nvPr/>
        </p:nvCxnSpPr>
        <p:spPr>
          <a:xfrm>
            <a:off x="8017540" y="2914786"/>
            <a:ext cx="241" cy="585898"/>
          </a:xfrm>
          <a:prstGeom prst="line">
            <a:avLst/>
          </a:prstGeom>
          <a:noFill/>
          <a:ln w="19050"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85" name="Chevron 84"/>
          <p:cNvSpPr>
            <a:spLocks noChangeAspect="1"/>
          </p:cNvSpPr>
          <p:nvPr/>
        </p:nvSpPr>
        <p:spPr bwMode="auto">
          <a:xfrm rot="16200000" flipH="1">
            <a:off x="7966020" y="2946350"/>
            <a:ext cx="98002" cy="101272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719495" y="3176677"/>
            <a:ext cx="646703" cy="30588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16" tIns="0" rIns="0" bIns="0" numCol="1" spcCol="1270" anchor="ctr" anchorCtr="0">
            <a:noAutofit/>
          </a:bodyPr>
          <a:lstStyle/>
          <a:p>
            <a:pPr defTabSz="11553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dirty="0" err="1"/>
              <a:t>Ruleset</a:t>
            </a:r>
            <a:endParaRPr lang="en-US" sz="800" dirty="0"/>
          </a:p>
        </p:txBody>
      </p:sp>
      <p:cxnSp>
        <p:nvCxnSpPr>
          <p:cNvPr id="87" name="Straight Connector 86"/>
          <p:cNvCxnSpPr>
            <a:stCxn id="77" idx="3"/>
            <a:endCxn id="83" idx="1"/>
          </p:cNvCxnSpPr>
          <p:nvPr/>
        </p:nvCxnSpPr>
        <p:spPr>
          <a:xfrm>
            <a:off x="7310213" y="3098153"/>
            <a:ext cx="563132" cy="580558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78" idx="3"/>
          </p:cNvCxnSpPr>
          <p:nvPr/>
        </p:nvCxnSpPr>
        <p:spPr>
          <a:xfrm>
            <a:off x="7310214" y="3662869"/>
            <a:ext cx="531315" cy="134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hevron 88"/>
          <p:cNvSpPr>
            <a:spLocks noChangeAspect="1"/>
          </p:cNvSpPr>
          <p:nvPr/>
        </p:nvSpPr>
        <p:spPr bwMode="auto">
          <a:xfrm rot="16200000" flipH="1">
            <a:off x="9118442" y="3624000"/>
            <a:ext cx="163337" cy="168786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0" name="Chevron 89"/>
          <p:cNvSpPr>
            <a:spLocks noChangeAspect="1"/>
          </p:cNvSpPr>
          <p:nvPr/>
        </p:nvSpPr>
        <p:spPr bwMode="auto">
          <a:xfrm rot="16200000" flipH="1">
            <a:off x="9147187" y="2780004"/>
            <a:ext cx="98002" cy="101272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4923010" y="1817891"/>
            <a:ext cx="6751720" cy="242108"/>
          </a:xfrm>
          <a:prstGeom prst="rect">
            <a:avLst/>
          </a:prstGeom>
          <a:pattFill prst="dkDnDiag">
            <a:fgClr>
              <a:schemeClr val="accent2"/>
            </a:fgClr>
            <a:bgClr>
              <a:schemeClr val="accent2">
                <a:lumMod val="60000"/>
                <a:lumOff val="40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r>
              <a:rPr lang="en-US" sz="900" spc="-100" dirty="0">
                <a:ln w="3175">
                  <a:noFill/>
                </a:ln>
                <a:solidFill>
                  <a:schemeClr val="bg1"/>
                </a:solidFill>
                <a:cs typeface="Arial" charset="0"/>
              </a:rPr>
              <a:t>Intelligent Systems Service API</a:t>
            </a:r>
          </a:p>
        </p:txBody>
      </p:sp>
      <p:cxnSp>
        <p:nvCxnSpPr>
          <p:cNvPr id="92" name="Straight Connector 91"/>
          <p:cNvCxnSpPr/>
          <p:nvPr/>
        </p:nvCxnSpPr>
        <p:spPr>
          <a:xfrm>
            <a:off x="8679722" y="5008811"/>
            <a:ext cx="1882673" cy="0"/>
          </a:xfrm>
          <a:prstGeom prst="lin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93" name="Chevron 92"/>
          <p:cNvSpPr>
            <a:spLocks noChangeAspect="1"/>
          </p:cNvSpPr>
          <p:nvPr/>
        </p:nvSpPr>
        <p:spPr bwMode="auto">
          <a:xfrm rot="10800000" flipH="1">
            <a:off x="9110062" y="4941298"/>
            <a:ext cx="130670" cy="135029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6364165" y="4410612"/>
            <a:ext cx="3794386" cy="154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95" name="Can 94"/>
          <p:cNvSpPr/>
          <p:nvPr/>
        </p:nvSpPr>
        <p:spPr bwMode="auto">
          <a:xfrm>
            <a:off x="5957575" y="4741519"/>
            <a:ext cx="831954" cy="559649"/>
          </a:xfrm>
          <a:prstGeom prst="can">
            <a:avLst/>
          </a:prstGeom>
          <a:solidFill>
            <a:schemeClr val="accent2"/>
          </a:solidFill>
          <a:ln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ln w="3175">
                  <a:noFill/>
                </a:ln>
                <a:solidFill>
                  <a:schemeClr val="bg1"/>
                </a:solidFill>
                <a:cs typeface="Arial" charset="0"/>
              </a:rPr>
              <a:t>Azure Table Storage</a:t>
            </a:r>
          </a:p>
        </p:txBody>
      </p:sp>
      <p:sp>
        <p:nvSpPr>
          <p:cNvPr id="96" name="Can 95"/>
          <p:cNvSpPr/>
          <p:nvPr/>
        </p:nvSpPr>
        <p:spPr bwMode="auto">
          <a:xfrm>
            <a:off x="6923782" y="4741519"/>
            <a:ext cx="831954" cy="559649"/>
          </a:xfrm>
          <a:prstGeom prst="can">
            <a:avLst/>
          </a:prstGeom>
          <a:solidFill>
            <a:schemeClr val="accent2"/>
          </a:solidFill>
          <a:ln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ln w="3175">
                  <a:noFill/>
                </a:ln>
                <a:solidFill>
                  <a:schemeClr val="bg1"/>
                </a:solidFill>
                <a:cs typeface="Arial" charset="0"/>
              </a:rPr>
              <a:t>Azure SQL Database</a:t>
            </a:r>
          </a:p>
        </p:txBody>
      </p:sp>
      <p:sp>
        <p:nvSpPr>
          <p:cNvPr id="97" name="Can 96"/>
          <p:cNvSpPr/>
          <p:nvPr/>
        </p:nvSpPr>
        <p:spPr bwMode="auto">
          <a:xfrm>
            <a:off x="7889989" y="4741519"/>
            <a:ext cx="831954" cy="559649"/>
          </a:xfrm>
          <a:prstGeom prst="can">
            <a:avLst/>
          </a:prstGeom>
          <a:solidFill>
            <a:schemeClr val="accent2"/>
          </a:solidFill>
          <a:ln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ln w="3175">
                  <a:noFill/>
                </a:ln>
                <a:solidFill>
                  <a:schemeClr val="bg1"/>
                </a:solidFill>
                <a:cs typeface="Arial" charset="0"/>
              </a:rPr>
              <a:t>Azure Blob Storage</a:t>
            </a:r>
          </a:p>
        </p:txBody>
      </p:sp>
      <p:cxnSp>
        <p:nvCxnSpPr>
          <p:cNvPr id="98" name="Straight Connector 97"/>
          <p:cNvCxnSpPr/>
          <p:nvPr/>
        </p:nvCxnSpPr>
        <p:spPr>
          <a:xfrm flipH="1">
            <a:off x="6372456" y="4401229"/>
            <a:ext cx="1096" cy="257842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99" name="Chevron 98"/>
          <p:cNvSpPr>
            <a:spLocks noChangeAspect="1"/>
          </p:cNvSpPr>
          <p:nvPr/>
        </p:nvSpPr>
        <p:spPr bwMode="auto">
          <a:xfrm rot="16200000" flipH="1">
            <a:off x="6307121" y="4591557"/>
            <a:ext cx="130670" cy="135029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cxnSp>
        <p:nvCxnSpPr>
          <p:cNvPr id="100" name="Straight Connector 99"/>
          <p:cNvCxnSpPr>
            <a:endCxn id="101" idx="1"/>
          </p:cNvCxnSpPr>
          <p:nvPr/>
        </p:nvCxnSpPr>
        <p:spPr>
          <a:xfrm>
            <a:off x="7339502" y="4410613"/>
            <a:ext cx="0" cy="265569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101" name="Chevron 100"/>
          <p:cNvSpPr>
            <a:spLocks noChangeAspect="1"/>
          </p:cNvSpPr>
          <p:nvPr/>
        </p:nvSpPr>
        <p:spPr bwMode="auto">
          <a:xfrm rot="16200000" flipH="1">
            <a:off x="7274167" y="4608668"/>
            <a:ext cx="130670" cy="135029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3" name="Chevron 102"/>
          <p:cNvSpPr>
            <a:spLocks noChangeAspect="1"/>
          </p:cNvSpPr>
          <p:nvPr/>
        </p:nvSpPr>
        <p:spPr bwMode="auto">
          <a:xfrm rot="10800000" flipH="1">
            <a:off x="9659804" y="4333714"/>
            <a:ext cx="130670" cy="135029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5" name="Chevron 104"/>
          <p:cNvSpPr>
            <a:spLocks noChangeAspect="1"/>
          </p:cNvSpPr>
          <p:nvPr/>
        </p:nvSpPr>
        <p:spPr bwMode="auto">
          <a:xfrm rot="16200000" flipH="1">
            <a:off x="8274436" y="4601731"/>
            <a:ext cx="130670" cy="135029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6" name="Freeform 105"/>
          <p:cNvSpPr/>
          <p:nvPr/>
        </p:nvSpPr>
        <p:spPr bwMode="auto">
          <a:xfrm>
            <a:off x="9808104" y="4346046"/>
            <a:ext cx="802167" cy="64567"/>
          </a:xfrm>
          <a:custGeom>
            <a:avLst/>
            <a:gdLst>
              <a:gd name="connsiteX0" fmla="*/ 0 w 2244715"/>
              <a:gd name="connsiteY0" fmla="*/ 189608 h 189608"/>
              <a:gd name="connsiteX1" fmla="*/ 2055107 w 2244715"/>
              <a:gd name="connsiteY1" fmla="*/ 189608 h 189608"/>
              <a:gd name="connsiteX2" fmla="*/ 2244715 w 2244715"/>
              <a:gd name="connsiteY2" fmla="*/ 0 h 189608"/>
              <a:gd name="connsiteX0" fmla="*/ 0 w 2244808"/>
              <a:gd name="connsiteY0" fmla="*/ 189608 h 189608"/>
              <a:gd name="connsiteX1" fmla="*/ 2055107 w 2244808"/>
              <a:gd name="connsiteY1" fmla="*/ 189608 h 189608"/>
              <a:gd name="connsiteX2" fmla="*/ 2244715 w 2244808"/>
              <a:gd name="connsiteY2" fmla="*/ 0 h 189608"/>
              <a:gd name="connsiteX0" fmla="*/ 0 w 2244900"/>
              <a:gd name="connsiteY0" fmla="*/ 189608 h 191233"/>
              <a:gd name="connsiteX1" fmla="*/ 2055107 w 2244900"/>
              <a:gd name="connsiteY1" fmla="*/ 189608 h 191233"/>
              <a:gd name="connsiteX2" fmla="*/ 2244715 w 2244900"/>
              <a:gd name="connsiteY2" fmla="*/ 0 h 191233"/>
              <a:gd name="connsiteX0" fmla="*/ 0 w 2244900"/>
              <a:gd name="connsiteY0" fmla="*/ 189608 h 189608"/>
              <a:gd name="connsiteX1" fmla="*/ 2055107 w 2244900"/>
              <a:gd name="connsiteY1" fmla="*/ 189608 h 189608"/>
              <a:gd name="connsiteX2" fmla="*/ 2244715 w 2244900"/>
              <a:gd name="connsiteY2" fmla="*/ 0 h 189608"/>
              <a:gd name="connsiteX0" fmla="*/ 0 w 2244743"/>
              <a:gd name="connsiteY0" fmla="*/ 189608 h 189608"/>
              <a:gd name="connsiteX1" fmla="*/ 1682007 w 2244743"/>
              <a:gd name="connsiteY1" fmla="*/ 177376 h 189608"/>
              <a:gd name="connsiteX2" fmla="*/ 2244715 w 2244743"/>
              <a:gd name="connsiteY2" fmla="*/ 0 h 189608"/>
              <a:gd name="connsiteX0" fmla="*/ 0 w 2244743"/>
              <a:gd name="connsiteY0" fmla="*/ 189608 h 189608"/>
              <a:gd name="connsiteX1" fmla="*/ 1682007 w 2244743"/>
              <a:gd name="connsiteY1" fmla="*/ 177376 h 189608"/>
              <a:gd name="connsiteX2" fmla="*/ 2244715 w 2244743"/>
              <a:gd name="connsiteY2" fmla="*/ 0 h 189608"/>
              <a:gd name="connsiteX0" fmla="*/ 0 w 2248744"/>
              <a:gd name="connsiteY0" fmla="*/ 189608 h 219426"/>
              <a:gd name="connsiteX1" fmla="*/ 1682007 w 2248744"/>
              <a:gd name="connsiteY1" fmla="*/ 177376 h 219426"/>
              <a:gd name="connsiteX2" fmla="*/ 2244715 w 2248744"/>
              <a:gd name="connsiteY2" fmla="*/ 0 h 219426"/>
              <a:gd name="connsiteX0" fmla="*/ 0 w 2244743"/>
              <a:gd name="connsiteY0" fmla="*/ 189608 h 201938"/>
              <a:gd name="connsiteX1" fmla="*/ 1682007 w 2244743"/>
              <a:gd name="connsiteY1" fmla="*/ 177376 h 201938"/>
              <a:gd name="connsiteX2" fmla="*/ 2244715 w 2244743"/>
              <a:gd name="connsiteY2" fmla="*/ 0 h 201938"/>
              <a:gd name="connsiteX0" fmla="*/ 0 w 2244728"/>
              <a:gd name="connsiteY0" fmla="*/ 189608 h 198509"/>
              <a:gd name="connsiteX1" fmla="*/ 1174347 w 2244728"/>
              <a:gd name="connsiteY1" fmla="*/ 171260 h 198509"/>
              <a:gd name="connsiteX2" fmla="*/ 2244715 w 2244728"/>
              <a:gd name="connsiteY2" fmla="*/ 0 h 198509"/>
              <a:gd name="connsiteX0" fmla="*/ 0 w 2244729"/>
              <a:gd name="connsiteY0" fmla="*/ 189608 h 200879"/>
              <a:gd name="connsiteX1" fmla="*/ 1174347 w 2244729"/>
              <a:gd name="connsiteY1" fmla="*/ 171260 h 200879"/>
              <a:gd name="connsiteX2" fmla="*/ 2244715 w 2244729"/>
              <a:gd name="connsiteY2" fmla="*/ 0 h 200879"/>
              <a:gd name="connsiteX0" fmla="*/ 0 w 2244729"/>
              <a:gd name="connsiteY0" fmla="*/ 189608 h 289261"/>
              <a:gd name="connsiteX1" fmla="*/ 1195061 w 2244729"/>
              <a:gd name="connsiteY1" fmla="*/ 288150 h 289261"/>
              <a:gd name="connsiteX2" fmla="*/ 2244715 w 2244729"/>
              <a:gd name="connsiteY2" fmla="*/ 0 h 289261"/>
              <a:gd name="connsiteX0" fmla="*/ 0 w 2244729"/>
              <a:gd name="connsiteY0" fmla="*/ 189608 h 201709"/>
              <a:gd name="connsiteX1" fmla="*/ 1177306 w 2244729"/>
              <a:gd name="connsiteY1" fmla="*/ 172740 h 201709"/>
              <a:gd name="connsiteX2" fmla="*/ 2244715 w 2244729"/>
              <a:gd name="connsiteY2" fmla="*/ 0 h 201709"/>
              <a:gd name="connsiteX0" fmla="*/ 0 w 2244729"/>
              <a:gd name="connsiteY0" fmla="*/ 189608 h 201709"/>
              <a:gd name="connsiteX1" fmla="*/ 1177306 w 2244729"/>
              <a:gd name="connsiteY1" fmla="*/ 172740 h 201709"/>
              <a:gd name="connsiteX2" fmla="*/ 2244715 w 2244729"/>
              <a:gd name="connsiteY2" fmla="*/ 0 h 201709"/>
              <a:gd name="connsiteX0" fmla="*/ 0 w 2241770"/>
              <a:gd name="connsiteY0" fmla="*/ 180730 h 201709"/>
              <a:gd name="connsiteX1" fmla="*/ 1174347 w 2241770"/>
              <a:gd name="connsiteY1" fmla="*/ 172740 h 201709"/>
              <a:gd name="connsiteX2" fmla="*/ 2241756 w 2241770"/>
              <a:gd name="connsiteY2" fmla="*/ 0 h 201709"/>
              <a:gd name="connsiteX0" fmla="*/ 0 w 2241770"/>
              <a:gd name="connsiteY0" fmla="*/ 180730 h 230035"/>
              <a:gd name="connsiteX1" fmla="*/ 1174347 w 2241770"/>
              <a:gd name="connsiteY1" fmla="*/ 172740 h 230035"/>
              <a:gd name="connsiteX2" fmla="*/ 2241756 w 2241770"/>
              <a:gd name="connsiteY2" fmla="*/ 0 h 230035"/>
              <a:gd name="connsiteX0" fmla="*/ 0 w 2241756"/>
              <a:gd name="connsiteY0" fmla="*/ 180730 h 180730"/>
              <a:gd name="connsiteX1" fmla="*/ 1174347 w 2241756"/>
              <a:gd name="connsiteY1" fmla="*/ 172740 h 180730"/>
              <a:gd name="connsiteX2" fmla="*/ 2241756 w 2241756"/>
              <a:gd name="connsiteY2" fmla="*/ 0 h 180730"/>
              <a:gd name="connsiteX0" fmla="*/ 0 w 2241756"/>
              <a:gd name="connsiteY0" fmla="*/ 180730 h 180730"/>
              <a:gd name="connsiteX1" fmla="*/ 1174347 w 2241756"/>
              <a:gd name="connsiteY1" fmla="*/ 172740 h 180730"/>
              <a:gd name="connsiteX2" fmla="*/ 2108842 w 2241756"/>
              <a:gd name="connsiteY2" fmla="*/ 113481 h 180730"/>
              <a:gd name="connsiteX3" fmla="*/ 2241756 w 2241756"/>
              <a:gd name="connsiteY3" fmla="*/ 0 h 180730"/>
              <a:gd name="connsiteX0" fmla="*/ 0 w 2241756"/>
              <a:gd name="connsiteY0" fmla="*/ 180730 h 183320"/>
              <a:gd name="connsiteX1" fmla="*/ 1174347 w 2241756"/>
              <a:gd name="connsiteY1" fmla="*/ 172740 h 183320"/>
              <a:gd name="connsiteX2" fmla="*/ 2114761 w 2241756"/>
              <a:gd name="connsiteY2" fmla="*/ 172666 h 183320"/>
              <a:gd name="connsiteX3" fmla="*/ 2241756 w 2241756"/>
              <a:gd name="connsiteY3" fmla="*/ 0 h 183320"/>
              <a:gd name="connsiteX0" fmla="*/ 0 w 2251789"/>
              <a:gd name="connsiteY0" fmla="*/ 180730 h 183320"/>
              <a:gd name="connsiteX1" fmla="*/ 1174347 w 2251789"/>
              <a:gd name="connsiteY1" fmla="*/ 172740 h 183320"/>
              <a:gd name="connsiteX2" fmla="*/ 2114761 w 2251789"/>
              <a:gd name="connsiteY2" fmla="*/ 172666 h 183320"/>
              <a:gd name="connsiteX3" fmla="*/ 2241756 w 2251789"/>
              <a:gd name="connsiteY3" fmla="*/ 0 h 183320"/>
              <a:gd name="connsiteX0" fmla="*/ 0 w 2246559"/>
              <a:gd name="connsiteY0" fmla="*/ 180730 h 183320"/>
              <a:gd name="connsiteX1" fmla="*/ 1174347 w 2246559"/>
              <a:gd name="connsiteY1" fmla="*/ 172740 h 183320"/>
              <a:gd name="connsiteX2" fmla="*/ 2114761 w 2246559"/>
              <a:gd name="connsiteY2" fmla="*/ 172666 h 183320"/>
              <a:gd name="connsiteX3" fmla="*/ 2241756 w 2246559"/>
              <a:gd name="connsiteY3" fmla="*/ 0 h 183320"/>
              <a:gd name="connsiteX0" fmla="*/ 0 w 2247865"/>
              <a:gd name="connsiteY0" fmla="*/ 180730 h 183320"/>
              <a:gd name="connsiteX1" fmla="*/ 1174347 w 2247865"/>
              <a:gd name="connsiteY1" fmla="*/ 172740 h 183320"/>
              <a:gd name="connsiteX2" fmla="*/ 2114761 w 2247865"/>
              <a:gd name="connsiteY2" fmla="*/ 172666 h 183320"/>
              <a:gd name="connsiteX3" fmla="*/ 2241756 w 2247865"/>
              <a:gd name="connsiteY3" fmla="*/ 0 h 183320"/>
              <a:gd name="connsiteX0" fmla="*/ 0 w 2249114"/>
              <a:gd name="connsiteY0" fmla="*/ 180730 h 183320"/>
              <a:gd name="connsiteX1" fmla="*/ 1174347 w 2249114"/>
              <a:gd name="connsiteY1" fmla="*/ 172740 h 183320"/>
              <a:gd name="connsiteX2" fmla="*/ 2114761 w 2249114"/>
              <a:gd name="connsiteY2" fmla="*/ 172666 h 183320"/>
              <a:gd name="connsiteX3" fmla="*/ 2241756 w 2249114"/>
              <a:gd name="connsiteY3" fmla="*/ 0 h 183320"/>
              <a:gd name="connsiteX0" fmla="*/ 0 w 2249114"/>
              <a:gd name="connsiteY0" fmla="*/ 180730 h 183320"/>
              <a:gd name="connsiteX1" fmla="*/ 1174347 w 2249114"/>
              <a:gd name="connsiteY1" fmla="*/ 172740 h 183320"/>
              <a:gd name="connsiteX2" fmla="*/ 2114761 w 2249114"/>
              <a:gd name="connsiteY2" fmla="*/ 172666 h 183320"/>
              <a:gd name="connsiteX3" fmla="*/ 2241756 w 2249114"/>
              <a:gd name="connsiteY3" fmla="*/ 0 h 183320"/>
              <a:gd name="connsiteX0" fmla="*/ 0 w 2249114"/>
              <a:gd name="connsiteY0" fmla="*/ 180730 h 180730"/>
              <a:gd name="connsiteX1" fmla="*/ 1174347 w 2249114"/>
              <a:gd name="connsiteY1" fmla="*/ 172740 h 180730"/>
              <a:gd name="connsiteX2" fmla="*/ 2114761 w 2249114"/>
              <a:gd name="connsiteY2" fmla="*/ 172666 h 180730"/>
              <a:gd name="connsiteX3" fmla="*/ 2241756 w 2249114"/>
              <a:gd name="connsiteY3" fmla="*/ 0 h 180730"/>
              <a:gd name="connsiteX0" fmla="*/ 0 w 2251751"/>
              <a:gd name="connsiteY0" fmla="*/ 180730 h 180730"/>
              <a:gd name="connsiteX1" fmla="*/ 1174347 w 2251751"/>
              <a:gd name="connsiteY1" fmla="*/ 172740 h 180730"/>
              <a:gd name="connsiteX2" fmla="*/ 2114761 w 2251751"/>
              <a:gd name="connsiteY2" fmla="*/ 172666 h 180730"/>
              <a:gd name="connsiteX3" fmla="*/ 2241756 w 2251751"/>
              <a:gd name="connsiteY3" fmla="*/ 0 h 180730"/>
              <a:gd name="connsiteX0" fmla="*/ 0 w 2241795"/>
              <a:gd name="connsiteY0" fmla="*/ 180730 h 180730"/>
              <a:gd name="connsiteX1" fmla="*/ 1174347 w 2241795"/>
              <a:gd name="connsiteY1" fmla="*/ 172740 h 180730"/>
              <a:gd name="connsiteX2" fmla="*/ 2114761 w 2241795"/>
              <a:gd name="connsiteY2" fmla="*/ 172666 h 180730"/>
              <a:gd name="connsiteX3" fmla="*/ 2241756 w 2241795"/>
              <a:gd name="connsiteY3" fmla="*/ 0 h 180730"/>
              <a:gd name="connsiteX0" fmla="*/ 0 w 2245355"/>
              <a:gd name="connsiteY0" fmla="*/ 180730 h 180730"/>
              <a:gd name="connsiteX1" fmla="*/ 1174347 w 2245355"/>
              <a:gd name="connsiteY1" fmla="*/ 172740 h 180730"/>
              <a:gd name="connsiteX2" fmla="*/ 2114761 w 2245355"/>
              <a:gd name="connsiteY2" fmla="*/ 172666 h 180730"/>
              <a:gd name="connsiteX3" fmla="*/ 2241756 w 2245355"/>
              <a:gd name="connsiteY3" fmla="*/ 0 h 180730"/>
              <a:gd name="connsiteX0" fmla="*/ 0 w 2245355"/>
              <a:gd name="connsiteY0" fmla="*/ 180730 h 180730"/>
              <a:gd name="connsiteX1" fmla="*/ 1174347 w 2245355"/>
              <a:gd name="connsiteY1" fmla="*/ 172740 h 180730"/>
              <a:gd name="connsiteX2" fmla="*/ 2114761 w 2245355"/>
              <a:gd name="connsiteY2" fmla="*/ 172666 h 180730"/>
              <a:gd name="connsiteX3" fmla="*/ 2241756 w 2245355"/>
              <a:gd name="connsiteY3" fmla="*/ 0 h 18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5355" h="180730">
                <a:moveTo>
                  <a:pt x="0" y="180730"/>
                </a:moveTo>
                <a:lnTo>
                  <a:pt x="1174347" y="172740"/>
                </a:lnTo>
                <a:lnTo>
                  <a:pt x="2114761" y="172666"/>
                </a:lnTo>
                <a:cubicBezTo>
                  <a:pt x="2275702" y="170729"/>
                  <a:pt x="2243145" y="86047"/>
                  <a:pt x="2241756" y="0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700">
              <a:solidFill>
                <a:prstClr val="white"/>
              </a:solidFill>
            </a:endParaRPr>
          </a:p>
        </p:txBody>
      </p:sp>
      <p:sp>
        <p:nvSpPr>
          <p:cNvPr id="107" name="Freeform 8"/>
          <p:cNvSpPr/>
          <p:nvPr/>
        </p:nvSpPr>
        <p:spPr>
          <a:xfrm>
            <a:off x="10000842" y="3862957"/>
            <a:ext cx="1673888" cy="49454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675" tIns="97675" rIns="97675" bIns="97675" numCol="1" spcCol="1270" anchor="ctr" anchorCtr="0">
            <a:noAutofit/>
          </a:bodyPr>
          <a:lstStyle/>
          <a:p>
            <a:pPr defTabSz="8442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dirty="0">
                <a:solidFill>
                  <a:schemeClr val="bg1"/>
                </a:solidFill>
              </a:rPr>
              <a:t>ISS Egress Service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10000842" y="2720252"/>
            <a:ext cx="1673888" cy="1104402"/>
            <a:chOff x="530225" y="-116778"/>
            <a:chExt cx="3433303" cy="2757834"/>
          </a:xfrm>
        </p:grpSpPr>
        <p:sp>
          <p:nvSpPr>
            <p:cNvPr id="109" name="Rectangle 108"/>
            <p:cNvSpPr/>
            <p:nvPr/>
          </p:nvSpPr>
          <p:spPr bwMode="auto">
            <a:xfrm>
              <a:off x="530225" y="-116778"/>
              <a:ext cx="3433303" cy="27578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45708" bIns="9141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8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spc="-100" dirty="0">
                  <a:ln w="3175">
                    <a:noFill/>
                  </a:ln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0"/>
                    <a:tileRect/>
                  </a:gradFill>
                  <a:cs typeface="Arial" charset="0"/>
                </a:rPr>
                <a:t>ISS Management Service</a:t>
              </a:r>
            </a:p>
          </p:txBody>
        </p:sp>
        <p:sp>
          <p:nvSpPr>
            <p:cNvPr id="110" name="Can 109"/>
            <p:cNvSpPr/>
            <p:nvPr/>
          </p:nvSpPr>
          <p:spPr bwMode="auto">
            <a:xfrm>
              <a:off x="1472579" y="625600"/>
              <a:ext cx="1692582" cy="931648"/>
            </a:xfrm>
            <a:prstGeom prst="can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0" rIns="45708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825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600" dirty="0">
                  <a:ln w="3175">
                    <a:noFill/>
                  </a:ln>
                  <a:solidFill>
                    <a:schemeClr val="bg1"/>
                  </a:solidFill>
                  <a:cs typeface="Arial" charset="0"/>
                </a:rPr>
                <a:t>Device Repository</a:t>
              </a:r>
            </a:p>
          </p:txBody>
        </p:sp>
        <p:sp>
          <p:nvSpPr>
            <p:cNvPr id="111" name="Can 110"/>
            <p:cNvSpPr/>
            <p:nvPr/>
          </p:nvSpPr>
          <p:spPr bwMode="auto">
            <a:xfrm>
              <a:off x="1472579" y="1573669"/>
              <a:ext cx="1692582" cy="931648"/>
            </a:xfrm>
            <a:prstGeom prst="can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0" rIns="45708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825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600" dirty="0">
                  <a:ln w="3175">
                    <a:noFill/>
                  </a:ln>
                  <a:solidFill>
                    <a:schemeClr val="bg1"/>
                  </a:solidFill>
                  <a:cs typeface="Arial" charset="0"/>
                </a:rPr>
                <a:t>Management Meta Data</a:t>
              </a:r>
            </a:p>
          </p:txBody>
        </p:sp>
      </p:grpSp>
      <p:sp>
        <p:nvSpPr>
          <p:cNvPr id="113" name="Chevron 112"/>
          <p:cNvSpPr>
            <a:spLocks noChangeAspect="1"/>
          </p:cNvSpPr>
          <p:nvPr/>
        </p:nvSpPr>
        <p:spPr bwMode="auto">
          <a:xfrm rot="10800000" flipH="1">
            <a:off x="10051003" y="4926338"/>
            <a:ext cx="163337" cy="168786"/>
          </a:xfrm>
          <a:prstGeom prst="chevron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tx1">
                <a:lumMod val="65000"/>
                <a:lumOff val="35000"/>
              </a:schemeClr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endParaRPr lang="en-US" sz="9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10433139" y="4724406"/>
            <a:ext cx="794272" cy="505614"/>
          </a:xfrm>
          <a:prstGeom prst="roundRect">
            <a:avLst>
              <a:gd name="adj" fmla="val 10000"/>
            </a:avLst>
          </a:prstGeom>
          <a:solidFill>
            <a:schemeClr val="accent2"/>
          </a:solidFill>
          <a:ln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45708" bIns="914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825" fontAlgn="base">
              <a:spcBef>
                <a:spcPct val="0"/>
              </a:spcBef>
              <a:spcAft>
                <a:spcPct val="0"/>
              </a:spcAft>
            </a:pPr>
            <a:r>
              <a:rPr lang="en-US" sz="700" spc="-100">
                <a:ln w="3175">
                  <a:noFill/>
                </a:ln>
                <a:solidFill>
                  <a:schemeClr val="bg1"/>
                </a:solidFill>
                <a:cs typeface="Arial" charset="0"/>
              </a:rPr>
              <a:t>Azure HDInsight</a:t>
            </a:r>
            <a:endParaRPr lang="en-US" sz="700" spc="-100" dirty="0">
              <a:ln w="3175">
                <a:noFill/>
              </a:ln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725586" y="3096574"/>
            <a:ext cx="941206" cy="500438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996" tIns="117996" rIns="117996" bIns="117996" numCol="1" spcCol="1270" anchor="ctr" anchorCtr="0">
            <a:noAutofit/>
          </a:bodyPr>
          <a:lstStyle/>
          <a:p>
            <a:pPr defTabSz="11553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/>
              <a:t>ISS Data Integration Services</a:t>
            </a:r>
          </a:p>
        </p:txBody>
      </p:sp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37953" y="5650105"/>
            <a:ext cx="11134794" cy="609398"/>
          </a:xfrm>
        </p:spPr>
        <p:txBody>
          <a:bodyPr/>
          <a:lstStyle/>
          <a:p>
            <a:r>
              <a:rPr lang="zh-CN" altLang="en-US" sz="4400" dirty="0" smtClean="0"/>
              <a:t>当然，你还需要</a:t>
            </a:r>
            <a:r>
              <a:rPr lang="en-US" altLang="zh-CN" sz="4400" dirty="0" smtClean="0"/>
              <a:t>Azure</a:t>
            </a:r>
            <a:endParaRPr lang="en-US" sz="4400" dirty="0"/>
          </a:p>
        </p:txBody>
      </p:sp>
      <p:sp>
        <p:nvSpPr>
          <p:cNvPr id="55" name="Freeform 4"/>
          <p:cNvSpPr/>
          <p:nvPr/>
        </p:nvSpPr>
        <p:spPr>
          <a:xfrm>
            <a:off x="3379889" y="2128456"/>
            <a:ext cx="1226568" cy="308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675" tIns="97675" rIns="97675" bIns="97675" numCol="1" spcCol="1270" anchor="ctr" anchorCtr="0">
            <a:noAutofit/>
          </a:bodyPr>
          <a:lstStyle/>
          <a:p>
            <a:pPr defTabSz="8442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solidFill>
                  <a:schemeClr val="bg1"/>
                </a:solidFill>
              </a:rPr>
              <a:t>Azure Service Bus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9963098" y="1440713"/>
            <a:ext cx="1983543" cy="424679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/>
                </a:solidFill>
              </a:rPr>
              <a:t>5. Visualization </a:t>
            </a:r>
            <a:endParaRPr lang="en-NZ" sz="20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6496603" y="1444454"/>
            <a:ext cx="3311500" cy="263679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/>
                </a:solidFill>
              </a:rPr>
              <a:t>3. Compute</a:t>
            </a:r>
            <a:endParaRPr lang="en-NZ" sz="2000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4917300" y="4279456"/>
            <a:ext cx="4873174" cy="140805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/>
                </a:solidFill>
              </a:rPr>
              <a:t>4. Storage</a:t>
            </a:r>
            <a:endParaRPr lang="en-NZ" sz="2000" dirty="0">
              <a:solidFill>
                <a:schemeClr val="tx1"/>
              </a:solidFill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3152594" y="1440714"/>
            <a:ext cx="3171386" cy="2640533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/>
                </a:solidFill>
              </a:rPr>
              <a:t>2. Messaging</a:t>
            </a:r>
            <a:endParaRPr lang="en-NZ" sz="20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67234" y="1440712"/>
            <a:ext cx="2689850" cy="264053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/>
                </a:solidFill>
              </a:rPr>
              <a:t>1. Device </a:t>
            </a:r>
            <a:endParaRPr lang="en-N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296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5" grpId="0" animBg="1"/>
      <p:bldP spid="116" grpId="0" animBg="1"/>
      <p:bldP spid="117" grpId="0" animBg="1"/>
      <p:bldP spid="1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88683" y="2275609"/>
            <a:ext cx="3688772" cy="1693718"/>
          </a:xfrm>
          <a:prstGeom prst="rect">
            <a:avLst/>
          </a:prstGeom>
          <a:solidFill>
            <a:srgbClr val="00808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3905609" y="4050723"/>
            <a:ext cx="3688772" cy="1693718"/>
          </a:xfrm>
          <a:prstGeom prst="rect">
            <a:avLst/>
          </a:prstGeom>
          <a:solidFill>
            <a:srgbClr val="00808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3905609" y="2275609"/>
            <a:ext cx="3688772" cy="1693718"/>
          </a:xfrm>
          <a:prstGeom prst="rect">
            <a:avLst/>
          </a:prstGeom>
          <a:solidFill>
            <a:srgbClr val="00808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88683" y="4050723"/>
            <a:ext cx="3688772" cy="1693718"/>
          </a:xfrm>
          <a:prstGeom prst="rect">
            <a:avLst/>
          </a:prstGeom>
          <a:solidFill>
            <a:srgbClr val="00808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34254" y="2722418"/>
            <a:ext cx="2244437" cy="8494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000" dirty="0" smtClean="0">
                <a:solidFill>
                  <a:schemeClr val="bg1"/>
                </a:solidFill>
              </a:rPr>
              <a:t>资金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68945" y="2722418"/>
            <a:ext cx="2244437" cy="8494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000" dirty="0" smtClean="0">
                <a:solidFill>
                  <a:schemeClr val="bg1"/>
                </a:solidFill>
              </a:rPr>
              <a:t>渠道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2522" y="4472850"/>
            <a:ext cx="2244437" cy="8494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000" dirty="0" smtClean="0">
                <a:solidFill>
                  <a:schemeClr val="bg1"/>
                </a:solidFill>
              </a:rPr>
              <a:t>管理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68944" y="4472849"/>
            <a:ext cx="2244437" cy="8494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000" dirty="0" smtClean="0">
                <a:solidFill>
                  <a:schemeClr val="bg1"/>
                </a:solidFill>
              </a:rPr>
              <a:t>平台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7535084" y="3479087"/>
            <a:ext cx="187852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Wearables</a:t>
            </a:r>
            <a:endParaRPr lang="en-NZ" sz="3200" dirty="0" err="1" smtClean="0">
              <a:solidFill>
                <a:schemeClr val="bg1"/>
              </a:solidFill>
            </a:endParaRPr>
          </a:p>
        </p:txBody>
      </p:sp>
      <p:sp>
        <p:nvSpPr>
          <p:cNvPr id="13" name="TextBox 16"/>
          <p:cNvSpPr txBox="1"/>
          <p:nvPr/>
        </p:nvSpPr>
        <p:spPr>
          <a:xfrm>
            <a:off x="7019925" y="2253746"/>
            <a:ext cx="33614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Home Automation</a:t>
            </a:r>
            <a:endParaRPr lang="en-NZ" sz="3200" dirty="0" err="1" smtClean="0">
              <a:solidFill>
                <a:schemeClr val="bg1"/>
              </a:solidFill>
            </a:endParaRPr>
          </a:p>
        </p:txBody>
      </p:sp>
      <p:sp>
        <p:nvSpPr>
          <p:cNvPr id="14" name="Freeform 19"/>
          <p:cNvSpPr/>
          <p:nvPr/>
        </p:nvSpPr>
        <p:spPr bwMode="auto">
          <a:xfrm>
            <a:off x="7819516" y="-1444"/>
            <a:ext cx="3885383" cy="6865357"/>
          </a:xfrm>
          <a:custGeom>
            <a:avLst/>
            <a:gdLst>
              <a:gd name="connsiteX0" fmla="*/ 0 w 3898900"/>
              <a:gd name="connsiteY0" fmla="*/ 0 h 6413500"/>
              <a:gd name="connsiteX1" fmla="*/ 0 w 3898900"/>
              <a:gd name="connsiteY1" fmla="*/ 88900 h 6413500"/>
              <a:gd name="connsiteX2" fmla="*/ 660400 w 3898900"/>
              <a:gd name="connsiteY2" fmla="*/ 812800 h 6413500"/>
              <a:gd name="connsiteX3" fmla="*/ 1663700 w 3898900"/>
              <a:gd name="connsiteY3" fmla="*/ 812800 h 6413500"/>
              <a:gd name="connsiteX4" fmla="*/ 2362200 w 3898900"/>
              <a:gd name="connsiteY4" fmla="*/ 1282700 h 6413500"/>
              <a:gd name="connsiteX5" fmla="*/ 2362200 w 3898900"/>
              <a:gd name="connsiteY5" fmla="*/ 1803400 h 6413500"/>
              <a:gd name="connsiteX6" fmla="*/ 2933700 w 3898900"/>
              <a:gd name="connsiteY6" fmla="*/ 2374900 h 6413500"/>
              <a:gd name="connsiteX7" fmla="*/ 3314700 w 3898900"/>
              <a:gd name="connsiteY7" fmla="*/ 2387600 h 6413500"/>
              <a:gd name="connsiteX8" fmla="*/ 3898900 w 3898900"/>
              <a:gd name="connsiteY8" fmla="*/ 2908300 h 6413500"/>
              <a:gd name="connsiteX9" fmla="*/ 3886200 w 3898900"/>
              <a:gd name="connsiteY9" fmla="*/ 4203700 h 6413500"/>
              <a:gd name="connsiteX10" fmla="*/ 3327400 w 3898900"/>
              <a:gd name="connsiteY10" fmla="*/ 4775200 h 6413500"/>
              <a:gd name="connsiteX11" fmla="*/ 2921000 w 3898900"/>
              <a:gd name="connsiteY11" fmla="*/ 4762500 h 6413500"/>
              <a:gd name="connsiteX12" fmla="*/ 2374900 w 3898900"/>
              <a:gd name="connsiteY12" fmla="*/ 5219700 h 6413500"/>
              <a:gd name="connsiteX13" fmla="*/ 2349500 w 3898900"/>
              <a:gd name="connsiteY13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98900"/>
              <a:gd name="connsiteY0" fmla="*/ 0 h 6413500"/>
              <a:gd name="connsiteX1" fmla="*/ 660400 w 3898900"/>
              <a:gd name="connsiteY1" fmla="*/ 812800 h 6413500"/>
              <a:gd name="connsiteX2" fmla="*/ 1663700 w 3898900"/>
              <a:gd name="connsiteY2" fmla="*/ 812800 h 6413500"/>
              <a:gd name="connsiteX3" fmla="*/ 2362200 w 3898900"/>
              <a:gd name="connsiteY3" fmla="*/ 1282700 h 6413500"/>
              <a:gd name="connsiteX4" fmla="*/ 2362200 w 3898900"/>
              <a:gd name="connsiteY4" fmla="*/ 1803400 h 6413500"/>
              <a:gd name="connsiteX5" fmla="*/ 2933700 w 3898900"/>
              <a:gd name="connsiteY5" fmla="*/ 2374900 h 6413500"/>
              <a:gd name="connsiteX6" fmla="*/ 3314700 w 3898900"/>
              <a:gd name="connsiteY6" fmla="*/ 2387600 h 6413500"/>
              <a:gd name="connsiteX7" fmla="*/ 3898900 w 3898900"/>
              <a:gd name="connsiteY7" fmla="*/ 2908300 h 6413500"/>
              <a:gd name="connsiteX8" fmla="*/ 3886200 w 3898900"/>
              <a:gd name="connsiteY8" fmla="*/ 4203700 h 6413500"/>
              <a:gd name="connsiteX9" fmla="*/ 3327400 w 3898900"/>
              <a:gd name="connsiteY9" fmla="*/ 4775200 h 6413500"/>
              <a:gd name="connsiteX10" fmla="*/ 2921000 w 3898900"/>
              <a:gd name="connsiteY10" fmla="*/ 4762500 h 6413500"/>
              <a:gd name="connsiteX11" fmla="*/ 2374900 w 3898900"/>
              <a:gd name="connsiteY11" fmla="*/ 5219700 h 6413500"/>
              <a:gd name="connsiteX12" fmla="*/ 2349500 w 3898900"/>
              <a:gd name="connsiteY12" fmla="*/ 6413500 h 6413500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2350008 w 3886708"/>
              <a:gd name="connsiteY4" fmla="*/ 1815592 h 6425692"/>
              <a:gd name="connsiteX5" fmla="*/ 2921508 w 3886708"/>
              <a:gd name="connsiteY5" fmla="*/ 2387092 h 6425692"/>
              <a:gd name="connsiteX6" fmla="*/ 3302508 w 3886708"/>
              <a:gd name="connsiteY6" fmla="*/ 2399792 h 6425692"/>
              <a:gd name="connsiteX7" fmla="*/ 3886708 w 3886708"/>
              <a:gd name="connsiteY7" fmla="*/ 2920492 h 6425692"/>
              <a:gd name="connsiteX8" fmla="*/ 3874008 w 3886708"/>
              <a:gd name="connsiteY8" fmla="*/ 4215892 h 6425692"/>
              <a:gd name="connsiteX9" fmla="*/ 3315208 w 3886708"/>
              <a:gd name="connsiteY9" fmla="*/ 4787392 h 6425692"/>
              <a:gd name="connsiteX10" fmla="*/ 2908808 w 3886708"/>
              <a:gd name="connsiteY10" fmla="*/ 4774692 h 6425692"/>
              <a:gd name="connsiteX11" fmla="*/ 2362708 w 3886708"/>
              <a:gd name="connsiteY11" fmla="*/ 5231892 h 6425692"/>
              <a:gd name="connsiteX12" fmla="*/ 2337308 w 3886708"/>
              <a:gd name="connsiteY12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2350008 w 3886708"/>
              <a:gd name="connsiteY4" fmla="*/ 1815592 h 6425692"/>
              <a:gd name="connsiteX5" fmla="*/ 3302508 w 3886708"/>
              <a:gd name="connsiteY5" fmla="*/ 2399792 h 6425692"/>
              <a:gd name="connsiteX6" fmla="*/ 3886708 w 3886708"/>
              <a:gd name="connsiteY6" fmla="*/ 2920492 h 6425692"/>
              <a:gd name="connsiteX7" fmla="*/ 3874008 w 3886708"/>
              <a:gd name="connsiteY7" fmla="*/ 4215892 h 6425692"/>
              <a:gd name="connsiteX8" fmla="*/ 3315208 w 3886708"/>
              <a:gd name="connsiteY8" fmla="*/ 4787392 h 6425692"/>
              <a:gd name="connsiteX9" fmla="*/ 2908808 w 3886708"/>
              <a:gd name="connsiteY9" fmla="*/ 4774692 h 6425692"/>
              <a:gd name="connsiteX10" fmla="*/ 2362708 w 3886708"/>
              <a:gd name="connsiteY10" fmla="*/ 5231892 h 6425692"/>
              <a:gd name="connsiteX11" fmla="*/ 2337308 w 3886708"/>
              <a:gd name="connsiteY11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2350008 w 3886708"/>
              <a:gd name="connsiteY4" fmla="*/ 1815592 h 6425692"/>
              <a:gd name="connsiteX5" fmla="*/ 3302508 w 3886708"/>
              <a:gd name="connsiteY5" fmla="*/ 2399792 h 6425692"/>
              <a:gd name="connsiteX6" fmla="*/ 3886708 w 3886708"/>
              <a:gd name="connsiteY6" fmla="*/ 2920492 h 6425692"/>
              <a:gd name="connsiteX7" fmla="*/ 3874008 w 3886708"/>
              <a:gd name="connsiteY7" fmla="*/ 4215892 h 6425692"/>
              <a:gd name="connsiteX8" fmla="*/ 3315208 w 3886708"/>
              <a:gd name="connsiteY8" fmla="*/ 4787392 h 6425692"/>
              <a:gd name="connsiteX9" fmla="*/ 2908808 w 3886708"/>
              <a:gd name="connsiteY9" fmla="*/ 4774692 h 6425692"/>
              <a:gd name="connsiteX10" fmla="*/ 2362708 w 3886708"/>
              <a:gd name="connsiteY10" fmla="*/ 5231892 h 6425692"/>
              <a:gd name="connsiteX11" fmla="*/ 2337308 w 3886708"/>
              <a:gd name="connsiteY11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37308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37308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37308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37308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37308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350008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495923 w 3886708"/>
              <a:gd name="connsiteY3" fmla="*/ 1303803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243004 w 3886708"/>
              <a:gd name="connsiteY3" fmla="*/ 1339443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64220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302508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385107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412640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412640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412640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412640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412640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886708"/>
              <a:gd name="connsiteY0" fmla="*/ 0 h 6425692"/>
              <a:gd name="connsiteX1" fmla="*/ 648208 w 3886708"/>
              <a:gd name="connsiteY1" fmla="*/ 824992 h 6425692"/>
              <a:gd name="connsiteX2" fmla="*/ 1651508 w 3886708"/>
              <a:gd name="connsiteY2" fmla="*/ 824992 h 6425692"/>
              <a:gd name="connsiteX3" fmla="*/ 2536687 w 3886708"/>
              <a:gd name="connsiteY3" fmla="*/ 1294892 h 6425692"/>
              <a:gd name="connsiteX4" fmla="*/ 3412640 w 3886708"/>
              <a:gd name="connsiteY4" fmla="*/ 2399792 h 6425692"/>
              <a:gd name="connsiteX5" fmla="*/ 3886708 w 3886708"/>
              <a:gd name="connsiteY5" fmla="*/ 2920492 h 6425692"/>
              <a:gd name="connsiteX6" fmla="*/ 3874008 w 3886708"/>
              <a:gd name="connsiteY6" fmla="*/ 4215892 h 6425692"/>
              <a:gd name="connsiteX7" fmla="*/ 3315208 w 3886708"/>
              <a:gd name="connsiteY7" fmla="*/ 4787392 h 6425692"/>
              <a:gd name="connsiteX8" fmla="*/ 2908808 w 3886708"/>
              <a:gd name="connsiteY8" fmla="*/ 4774692 h 6425692"/>
              <a:gd name="connsiteX9" fmla="*/ 2362708 w 3886708"/>
              <a:gd name="connsiteY9" fmla="*/ 5231892 h 6425692"/>
              <a:gd name="connsiteX10" fmla="*/ 2351822 w 3886708"/>
              <a:gd name="connsiteY10" fmla="*/ 6425692 h 6425692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59696 w 3731196"/>
              <a:gd name="connsiteY7" fmla="*/ 4796303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59696 w 3731196"/>
              <a:gd name="connsiteY7" fmla="*/ 4796303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59696 w 3731196"/>
              <a:gd name="connsiteY7" fmla="*/ 4796303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62682 w 3731196"/>
              <a:gd name="connsiteY7" fmla="*/ 4790487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62682 w 3731196"/>
              <a:gd name="connsiteY7" fmla="*/ 4790487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62682 w 3731196"/>
              <a:gd name="connsiteY7" fmla="*/ 4790487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1196"/>
              <a:gd name="connsiteY0" fmla="*/ 0 h 6434603"/>
              <a:gd name="connsiteX1" fmla="*/ 492696 w 3731196"/>
              <a:gd name="connsiteY1" fmla="*/ 833903 h 6434603"/>
              <a:gd name="connsiteX2" fmla="*/ 1495996 w 3731196"/>
              <a:gd name="connsiteY2" fmla="*/ 833903 h 6434603"/>
              <a:gd name="connsiteX3" fmla="*/ 2381175 w 3731196"/>
              <a:gd name="connsiteY3" fmla="*/ 1303803 h 6434603"/>
              <a:gd name="connsiteX4" fmla="*/ 3257128 w 3731196"/>
              <a:gd name="connsiteY4" fmla="*/ 2408703 h 6434603"/>
              <a:gd name="connsiteX5" fmla="*/ 3731196 w 3731196"/>
              <a:gd name="connsiteY5" fmla="*/ 2929403 h 6434603"/>
              <a:gd name="connsiteX6" fmla="*/ 3718496 w 3731196"/>
              <a:gd name="connsiteY6" fmla="*/ 4224803 h 6434603"/>
              <a:gd name="connsiteX7" fmla="*/ 3162682 w 3731196"/>
              <a:gd name="connsiteY7" fmla="*/ 4790487 h 6434603"/>
              <a:gd name="connsiteX8" fmla="*/ 2753296 w 3731196"/>
              <a:gd name="connsiteY8" fmla="*/ 4783603 h 6434603"/>
              <a:gd name="connsiteX9" fmla="*/ 2207196 w 3731196"/>
              <a:gd name="connsiteY9" fmla="*/ 5240803 h 6434603"/>
              <a:gd name="connsiteX10" fmla="*/ 2196310 w 3731196"/>
              <a:gd name="connsiteY10" fmla="*/ 6434603 h 6434603"/>
              <a:gd name="connsiteX0" fmla="*/ 0 w 3732519"/>
              <a:gd name="connsiteY0" fmla="*/ 0 h 6434603"/>
              <a:gd name="connsiteX1" fmla="*/ 492696 w 3732519"/>
              <a:gd name="connsiteY1" fmla="*/ 833903 h 6434603"/>
              <a:gd name="connsiteX2" fmla="*/ 1495996 w 3732519"/>
              <a:gd name="connsiteY2" fmla="*/ 833903 h 6434603"/>
              <a:gd name="connsiteX3" fmla="*/ 2381175 w 3732519"/>
              <a:gd name="connsiteY3" fmla="*/ 1303803 h 6434603"/>
              <a:gd name="connsiteX4" fmla="*/ 3257128 w 3732519"/>
              <a:gd name="connsiteY4" fmla="*/ 2408703 h 6434603"/>
              <a:gd name="connsiteX5" fmla="*/ 3731196 w 3732519"/>
              <a:gd name="connsiteY5" fmla="*/ 2929403 h 6434603"/>
              <a:gd name="connsiteX6" fmla="*/ 3718496 w 3732519"/>
              <a:gd name="connsiteY6" fmla="*/ 4224803 h 6434603"/>
              <a:gd name="connsiteX7" fmla="*/ 3162682 w 3732519"/>
              <a:gd name="connsiteY7" fmla="*/ 4790487 h 6434603"/>
              <a:gd name="connsiteX8" fmla="*/ 2753296 w 3732519"/>
              <a:gd name="connsiteY8" fmla="*/ 4783603 h 6434603"/>
              <a:gd name="connsiteX9" fmla="*/ 2207196 w 3732519"/>
              <a:gd name="connsiteY9" fmla="*/ 5240803 h 6434603"/>
              <a:gd name="connsiteX10" fmla="*/ 2196310 w 3732519"/>
              <a:gd name="connsiteY10" fmla="*/ 6434603 h 6434603"/>
              <a:gd name="connsiteX0" fmla="*/ 0 w 3732519"/>
              <a:gd name="connsiteY0" fmla="*/ 0 h 6434603"/>
              <a:gd name="connsiteX1" fmla="*/ 492696 w 3732519"/>
              <a:gd name="connsiteY1" fmla="*/ 833903 h 6434603"/>
              <a:gd name="connsiteX2" fmla="*/ 1495996 w 3732519"/>
              <a:gd name="connsiteY2" fmla="*/ 833903 h 6434603"/>
              <a:gd name="connsiteX3" fmla="*/ 2381175 w 3732519"/>
              <a:gd name="connsiteY3" fmla="*/ 1303803 h 6434603"/>
              <a:gd name="connsiteX4" fmla="*/ 3257128 w 3732519"/>
              <a:gd name="connsiteY4" fmla="*/ 2408703 h 6434603"/>
              <a:gd name="connsiteX5" fmla="*/ 3731196 w 3732519"/>
              <a:gd name="connsiteY5" fmla="*/ 2929403 h 6434603"/>
              <a:gd name="connsiteX6" fmla="*/ 3718496 w 3732519"/>
              <a:gd name="connsiteY6" fmla="*/ 4224803 h 6434603"/>
              <a:gd name="connsiteX7" fmla="*/ 3162682 w 3732519"/>
              <a:gd name="connsiteY7" fmla="*/ 4790487 h 6434603"/>
              <a:gd name="connsiteX8" fmla="*/ 2753296 w 3732519"/>
              <a:gd name="connsiteY8" fmla="*/ 4783603 h 6434603"/>
              <a:gd name="connsiteX9" fmla="*/ 2207196 w 3732519"/>
              <a:gd name="connsiteY9" fmla="*/ 5240803 h 6434603"/>
              <a:gd name="connsiteX10" fmla="*/ 2196310 w 3732519"/>
              <a:gd name="connsiteY10" fmla="*/ 6434603 h 6434603"/>
              <a:gd name="connsiteX0" fmla="*/ 0 w 3732519"/>
              <a:gd name="connsiteY0" fmla="*/ 0 h 6434603"/>
              <a:gd name="connsiteX1" fmla="*/ 492696 w 3732519"/>
              <a:gd name="connsiteY1" fmla="*/ 833903 h 6434603"/>
              <a:gd name="connsiteX2" fmla="*/ 1495996 w 3732519"/>
              <a:gd name="connsiteY2" fmla="*/ 833903 h 6434603"/>
              <a:gd name="connsiteX3" fmla="*/ 2381175 w 3732519"/>
              <a:gd name="connsiteY3" fmla="*/ 1303803 h 6434603"/>
              <a:gd name="connsiteX4" fmla="*/ 3257128 w 3732519"/>
              <a:gd name="connsiteY4" fmla="*/ 2408703 h 6434603"/>
              <a:gd name="connsiteX5" fmla="*/ 3731196 w 3732519"/>
              <a:gd name="connsiteY5" fmla="*/ 2929403 h 6434603"/>
              <a:gd name="connsiteX6" fmla="*/ 3718496 w 3732519"/>
              <a:gd name="connsiteY6" fmla="*/ 4224803 h 6434603"/>
              <a:gd name="connsiteX7" fmla="*/ 3162682 w 3732519"/>
              <a:gd name="connsiteY7" fmla="*/ 4790487 h 6434603"/>
              <a:gd name="connsiteX8" fmla="*/ 2753296 w 3732519"/>
              <a:gd name="connsiteY8" fmla="*/ 4783603 h 6434603"/>
              <a:gd name="connsiteX9" fmla="*/ 2207196 w 3732519"/>
              <a:gd name="connsiteY9" fmla="*/ 5240803 h 6434603"/>
              <a:gd name="connsiteX10" fmla="*/ 2196310 w 3732519"/>
              <a:gd name="connsiteY10" fmla="*/ 6434603 h 6434603"/>
              <a:gd name="connsiteX0" fmla="*/ 0 w 3732519"/>
              <a:gd name="connsiteY0" fmla="*/ 0 h 6434603"/>
              <a:gd name="connsiteX1" fmla="*/ 492696 w 3732519"/>
              <a:gd name="connsiteY1" fmla="*/ 833903 h 6434603"/>
              <a:gd name="connsiteX2" fmla="*/ 1495996 w 3732519"/>
              <a:gd name="connsiteY2" fmla="*/ 833903 h 6434603"/>
              <a:gd name="connsiteX3" fmla="*/ 2381175 w 3732519"/>
              <a:gd name="connsiteY3" fmla="*/ 1303803 h 6434603"/>
              <a:gd name="connsiteX4" fmla="*/ 3257128 w 3732519"/>
              <a:gd name="connsiteY4" fmla="*/ 2408703 h 6434603"/>
              <a:gd name="connsiteX5" fmla="*/ 3731196 w 3732519"/>
              <a:gd name="connsiteY5" fmla="*/ 2929403 h 6434603"/>
              <a:gd name="connsiteX6" fmla="*/ 3718496 w 3732519"/>
              <a:gd name="connsiteY6" fmla="*/ 4224803 h 6434603"/>
              <a:gd name="connsiteX7" fmla="*/ 3162682 w 3732519"/>
              <a:gd name="connsiteY7" fmla="*/ 4790487 h 6434603"/>
              <a:gd name="connsiteX8" fmla="*/ 2753296 w 3732519"/>
              <a:gd name="connsiteY8" fmla="*/ 4783603 h 6434603"/>
              <a:gd name="connsiteX9" fmla="*/ 2207196 w 3732519"/>
              <a:gd name="connsiteY9" fmla="*/ 5240803 h 6434603"/>
              <a:gd name="connsiteX10" fmla="*/ 2196310 w 3732519"/>
              <a:gd name="connsiteY10" fmla="*/ 6434603 h 6434603"/>
              <a:gd name="connsiteX0" fmla="*/ 0 w 3732519"/>
              <a:gd name="connsiteY0" fmla="*/ 0 h 6434603"/>
              <a:gd name="connsiteX1" fmla="*/ 492696 w 3732519"/>
              <a:gd name="connsiteY1" fmla="*/ 833903 h 6434603"/>
              <a:gd name="connsiteX2" fmla="*/ 1495996 w 3732519"/>
              <a:gd name="connsiteY2" fmla="*/ 833903 h 6434603"/>
              <a:gd name="connsiteX3" fmla="*/ 2381175 w 3732519"/>
              <a:gd name="connsiteY3" fmla="*/ 1303803 h 6434603"/>
              <a:gd name="connsiteX4" fmla="*/ 3257128 w 3732519"/>
              <a:gd name="connsiteY4" fmla="*/ 2408703 h 6434603"/>
              <a:gd name="connsiteX5" fmla="*/ 3731196 w 3732519"/>
              <a:gd name="connsiteY5" fmla="*/ 2929403 h 6434603"/>
              <a:gd name="connsiteX6" fmla="*/ 3718496 w 3732519"/>
              <a:gd name="connsiteY6" fmla="*/ 4224803 h 6434603"/>
              <a:gd name="connsiteX7" fmla="*/ 3162682 w 3732519"/>
              <a:gd name="connsiteY7" fmla="*/ 4790487 h 6434603"/>
              <a:gd name="connsiteX8" fmla="*/ 2753296 w 3732519"/>
              <a:gd name="connsiteY8" fmla="*/ 4783603 h 6434603"/>
              <a:gd name="connsiteX9" fmla="*/ 2207196 w 3732519"/>
              <a:gd name="connsiteY9" fmla="*/ 5240803 h 6434603"/>
              <a:gd name="connsiteX10" fmla="*/ 2196310 w 3732519"/>
              <a:gd name="connsiteY10" fmla="*/ 6434603 h 6434603"/>
              <a:gd name="connsiteX0" fmla="*/ 0 w 3732519"/>
              <a:gd name="connsiteY0" fmla="*/ 0 h 6434603"/>
              <a:gd name="connsiteX1" fmla="*/ 492696 w 3732519"/>
              <a:gd name="connsiteY1" fmla="*/ 833903 h 6434603"/>
              <a:gd name="connsiteX2" fmla="*/ 1495996 w 3732519"/>
              <a:gd name="connsiteY2" fmla="*/ 833903 h 6434603"/>
              <a:gd name="connsiteX3" fmla="*/ 2381175 w 3732519"/>
              <a:gd name="connsiteY3" fmla="*/ 1303803 h 6434603"/>
              <a:gd name="connsiteX4" fmla="*/ 3257128 w 3732519"/>
              <a:gd name="connsiteY4" fmla="*/ 2408703 h 6434603"/>
              <a:gd name="connsiteX5" fmla="*/ 3731196 w 3732519"/>
              <a:gd name="connsiteY5" fmla="*/ 2929403 h 6434603"/>
              <a:gd name="connsiteX6" fmla="*/ 3718496 w 3732519"/>
              <a:gd name="connsiteY6" fmla="*/ 4224803 h 6434603"/>
              <a:gd name="connsiteX7" fmla="*/ 3162682 w 3732519"/>
              <a:gd name="connsiteY7" fmla="*/ 4790487 h 6434603"/>
              <a:gd name="connsiteX8" fmla="*/ 2753296 w 3732519"/>
              <a:gd name="connsiteY8" fmla="*/ 4783603 h 6434603"/>
              <a:gd name="connsiteX9" fmla="*/ 2207196 w 3732519"/>
              <a:gd name="connsiteY9" fmla="*/ 5240803 h 6434603"/>
              <a:gd name="connsiteX10" fmla="*/ 2196310 w 3732519"/>
              <a:gd name="connsiteY10" fmla="*/ 6434603 h 6434603"/>
              <a:gd name="connsiteX0" fmla="*/ 0 w 3726548"/>
              <a:gd name="connsiteY0" fmla="*/ 0 h 6417154"/>
              <a:gd name="connsiteX1" fmla="*/ 486725 w 3726548"/>
              <a:gd name="connsiteY1" fmla="*/ 816454 h 6417154"/>
              <a:gd name="connsiteX2" fmla="*/ 1490025 w 3726548"/>
              <a:gd name="connsiteY2" fmla="*/ 816454 h 6417154"/>
              <a:gd name="connsiteX3" fmla="*/ 2375204 w 3726548"/>
              <a:gd name="connsiteY3" fmla="*/ 1286354 h 6417154"/>
              <a:gd name="connsiteX4" fmla="*/ 3251157 w 3726548"/>
              <a:gd name="connsiteY4" fmla="*/ 2391254 h 6417154"/>
              <a:gd name="connsiteX5" fmla="*/ 3725225 w 3726548"/>
              <a:gd name="connsiteY5" fmla="*/ 2911954 h 6417154"/>
              <a:gd name="connsiteX6" fmla="*/ 3712525 w 3726548"/>
              <a:gd name="connsiteY6" fmla="*/ 4207354 h 6417154"/>
              <a:gd name="connsiteX7" fmla="*/ 3156711 w 3726548"/>
              <a:gd name="connsiteY7" fmla="*/ 4773038 h 6417154"/>
              <a:gd name="connsiteX8" fmla="*/ 2747325 w 3726548"/>
              <a:gd name="connsiteY8" fmla="*/ 4766154 h 6417154"/>
              <a:gd name="connsiteX9" fmla="*/ 2201225 w 3726548"/>
              <a:gd name="connsiteY9" fmla="*/ 5223354 h 6417154"/>
              <a:gd name="connsiteX10" fmla="*/ 2190339 w 3726548"/>
              <a:gd name="connsiteY10" fmla="*/ 6417154 h 6417154"/>
              <a:gd name="connsiteX0" fmla="*/ 26358 w 3752906"/>
              <a:gd name="connsiteY0" fmla="*/ 0 h 6417154"/>
              <a:gd name="connsiteX1" fmla="*/ 513083 w 3752906"/>
              <a:gd name="connsiteY1" fmla="*/ 816454 h 6417154"/>
              <a:gd name="connsiteX2" fmla="*/ 1516383 w 3752906"/>
              <a:gd name="connsiteY2" fmla="*/ 816454 h 6417154"/>
              <a:gd name="connsiteX3" fmla="*/ 2401562 w 3752906"/>
              <a:gd name="connsiteY3" fmla="*/ 1286354 h 6417154"/>
              <a:gd name="connsiteX4" fmla="*/ 3277515 w 3752906"/>
              <a:gd name="connsiteY4" fmla="*/ 2391254 h 6417154"/>
              <a:gd name="connsiteX5" fmla="*/ 3751583 w 3752906"/>
              <a:gd name="connsiteY5" fmla="*/ 2911954 h 6417154"/>
              <a:gd name="connsiteX6" fmla="*/ 3738883 w 3752906"/>
              <a:gd name="connsiteY6" fmla="*/ 4207354 h 6417154"/>
              <a:gd name="connsiteX7" fmla="*/ 3183069 w 3752906"/>
              <a:gd name="connsiteY7" fmla="*/ 4773038 h 6417154"/>
              <a:gd name="connsiteX8" fmla="*/ 2773683 w 3752906"/>
              <a:gd name="connsiteY8" fmla="*/ 4766154 h 6417154"/>
              <a:gd name="connsiteX9" fmla="*/ 2227583 w 3752906"/>
              <a:gd name="connsiteY9" fmla="*/ 5223354 h 6417154"/>
              <a:gd name="connsiteX10" fmla="*/ 2216697 w 3752906"/>
              <a:gd name="connsiteY10" fmla="*/ 6417154 h 6417154"/>
              <a:gd name="connsiteX0" fmla="*/ 11982 w 3738530"/>
              <a:gd name="connsiteY0" fmla="*/ 0 h 6417154"/>
              <a:gd name="connsiteX1" fmla="*/ 498707 w 3738530"/>
              <a:gd name="connsiteY1" fmla="*/ 816454 h 6417154"/>
              <a:gd name="connsiteX2" fmla="*/ 1502007 w 3738530"/>
              <a:gd name="connsiteY2" fmla="*/ 816454 h 6417154"/>
              <a:gd name="connsiteX3" fmla="*/ 2387186 w 3738530"/>
              <a:gd name="connsiteY3" fmla="*/ 1286354 h 6417154"/>
              <a:gd name="connsiteX4" fmla="*/ 3263139 w 3738530"/>
              <a:gd name="connsiteY4" fmla="*/ 2391254 h 6417154"/>
              <a:gd name="connsiteX5" fmla="*/ 3737207 w 3738530"/>
              <a:gd name="connsiteY5" fmla="*/ 2911954 h 6417154"/>
              <a:gd name="connsiteX6" fmla="*/ 3724507 w 3738530"/>
              <a:gd name="connsiteY6" fmla="*/ 4207354 h 6417154"/>
              <a:gd name="connsiteX7" fmla="*/ 3168693 w 3738530"/>
              <a:gd name="connsiteY7" fmla="*/ 4773038 h 6417154"/>
              <a:gd name="connsiteX8" fmla="*/ 2759307 w 3738530"/>
              <a:gd name="connsiteY8" fmla="*/ 4766154 h 6417154"/>
              <a:gd name="connsiteX9" fmla="*/ 2213207 w 3738530"/>
              <a:gd name="connsiteY9" fmla="*/ 5223354 h 6417154"/>
              <a:gd name="connsiteX10" fmla="*/ 2202321 w 3738530"/>
              <a:gd name="connsiteY10" fmla="*/ 6417154 h 6417154"/>
              <a:gd name="connsiteX0" fmla="*/ 5254 w 3731802"/>
              <a:gd name="connsiteY0" fmla="*/ 0 h 6417154"/>
              <a:gd name="connsiteX1" fmla="*/ 491979 w 3731802"/>
              <a:gd name="connsiteY1" fmla="*/ 816454 h 6417154"/>
              <a:gd name="connsiteX2" fmla="*/ 1495279 w 3731802"/>
              <a:gd name="connsiteY2" fmla="*/ 816454 h 6417154"/>
              <a:gd name="connsiteX3" fmla="*/ 2380458 w 3731802"/>
              <a:gd name="connsiteY3" fmla="*/ 1286354 h 6417154"/>
              <a:gd name="connsiteX4" fmla="*/ 3256411 w 3731802"/>
              <a:gd name="connsiteY4" fmla="*/ 2391254 h 6417154"/>
              <a:gd name="connsiteX5" fmla="*/ 3730479 w 3731802"/>
              <a:gd name="connsiteY5" fmla="*/ 2911954 h 6417154"/>
              <a:gd name="connsiteX6" fmla="*/ 3717779 w 3731802"/>
              <a:gd name="connsiteY6" fmla="*/ 4207354 h 6417154"/>
              <a:gd name="connsiteX7" fmla="*/ 3161965 w 3731802"/>
              <a:gd name="connsiteY7" fmla="*/ 4773038 h 6417154"/>
              <a:gd name="connsiteX8" fmla="*/ 2752579 w 3731802"/>
              <a:gd name="connsiteY8" fmla="*/ 4766154 h 6417154"/>
              <a:gd name="connsiteX9" fmla="*/ 2206479 w 3731802"/>
              <a:gd name="connsiteY9" fmla="*/ 5223354 h 6417154"/>
              <a:gd name="connsiteX10" fmla="*/ 2195593 w 3731802"/>
              <a:gd name="connsiteY10" fmla="*/ 6417154 h 6417154"/>
              <a:gd name="connsiteX0" fmla="*/ 1984 w 3728532"/>
              <a:gd name="connsiteY0" fmla="*/ 0 h 6417154"/>
              <a:gd name="connsiteX1" fmla="*/ 488709 w 3728532"/>
              <a:gd name="connsiteY1" fmla="*/ 816454 h 6417154"/>
              <a:gd name="connsiteX2" fmla="*/ 1492009 w 3728532"/>
              <a:gd name="connsiteY2" fmla="*/ 816454 h 6417154"/>
              <a:gd name="connsiteX3" fmla="*/ 2377188 w 3728532"/>
              <a:gd name="connsiteY3" fmla="*/ 1286354 h 6417154"/>
              <a:gd name="connsiteX4" fmla="*/ 3253141 w 3728532"/>
              <a:gd name="connsiteY4" fmla="*/ 2391254 h 6417154"/>
              <a:gd name="connsiteX5" fmla="*/ 3727209 w 3728532"/>
              <a:gd name="connsiteY5" fmla="*/ 2911954 h 6417154"/>
              <a:gd name="connsiteX6" fmla="*/ 3714509 w 3728532"/>
              <a:gd name="connsiteY6" fmla="*/ 4207354 h 6417154"/>
              <a:gd name="connsiteX7" fmla="*/ 3158695 w 3728532"/>
              <a:gd name="connsiteY7" fmla="*/ 4773038 h 6417154"/>
              <a:gd name="connsiteX8" fmla="*/ 2749309 w 3728532"/>
              <a:gd name="connsiteY8" fmla="*/ 4766154 h 6417154"/>
              <a:gd name="connsiteX9" fmla="*/ 2203209 w 3728532"/>
              <a:gd name="connsiteY9" fmla="*/ 5223354 h 6417154"/>
              <a:gd name="connsiteX10" fmla="*/ 2192323 w 3728532"/>
              <a:gd name="connsiteY10" fmla="*/ 6417154 h 6417154"/>
              <a:gd name="connsiteX0" fmla="*/ 1984 w 3728532"/>
              <a:gd name="connsiteY0" fmla="*/ 0 h 6414246"/>
              <a:gd name="connsiteX1" fmla="*/ 488709 w 3728532"/>
              <a:gd name="connsiteY1" fmla="*/ 816454 h 6414246"/>
              <a:gd name="connsiteX2" fmla="*/ 1492009 w 3728532"/>
              <a:gd name="connsiteY2" fmla="*/ 816454 h 6414246"/>
              <a:gd name="connsiteX3" fmla="*/ 2377188 w 3728532"/>
              <a:gd name="connsiteY3" fmla="*/ 1286354 h 6414246"/>
              <a:gd name="connsiteX4" fmla="*/ 3253141 w 3728532"/>
              <a:gd name="connsiteY4" fmla="*/ 2391254 h 6414246"/>
              <a:gd name="connsiteX5" fmla="*/ 3727209 w 3728532"/>
              <a:gd name="connsiteY5" fmla="*/ 2911954 h 6414246"/>
              <a:gd name="connsiteX6" fmla="*/ 3714509 w 3728532"/>
              <a:gd name="connsiteY6" fmla="*/ 4207354 h 6414246"/>
              <a:gd name="connsiteX7" fmla="*/ 3158695 w 3728532"/>
              <a:gd name="connsiteY7" fmla="*/ 4773038 h 6414246"/>
              <a:gd name="connsiteX8" fmla="*/ 2749309 w 3728532"/>
              <a:gd name="connsiteY8" fmla="*/ 4766154 h 6414246"/>
              <a:gd name="connsiteX9" fmla="*/ 2203209 w 3728532"/>
              <a:gd name="connsiteY9" fmla="*/ 5223354 h 6414246"/>
              <a:gd name="connsiteX10" fmla="*/ 2198294 w 3728532"/>
              <a:gd name="connsiteY10" fmla="*/ 6414246 h 6414246"/>
              <a:gd name="connsiteX0" fmla="*/ 1984 w 3728532"/>
              <a:gd name="connsiteY0" fmla="*/ 0 h 6414246"/>
              <a:gd name="connsiteX1" fmla="*/ 488709 w 3728532"/>
              <a:gd name="connsiteY1" fmla="*/ 816454 h 6414246"/>
              <a:gd name="connsiteX2" fmla="*/ 1492009 w 3728532"/>
              <a:gd name="connsiteY2" fmla="*/ 816454 h 6414246"/>
              <a:gd name="connsiteX3" fmla="*/ 2377188 w 3728532"/>
              <a:gd name="connsiteY3" fmla="*/ 1286354 h 6414246"/>
              <a:gd name="connsiteX4" fmla="*/ 3253141 w 3728532"/>
              <a:gd name="connsiteY4" fmla="*/ 2391254 h 6414246"/>
              <a:gd name="connsiteX5" fmla="*/ 3727209 w 3728532"/>
              <a:gd name="connsiteY5" fmla="*/ 2911954 h 6414246"/>
              <a:gd name="connsiteX6" fmla="*/ 3714509 w 3728532"/>
              <a:gd name="connsiteY6" fmla="*/ 4207354 h 6414246"/>
              <a:gd name="connsiteX7" fmla="*/ 3158695 w 3728532"/>
              <a:gd name="connsiteY7" fmla="*/ 4773038 h 6414246"/>
              <a:gd name="connsiteX8" fmla="*/ 2749309 w 3728532"/>
              <a:gd name="connsiteY8" fmla="*/ 4766154 h 6414246"/>
              <a:gd name="connsiteX9" fmla="*/ 2203209 w 3728532"/>
              <a:gd name="connsiteY9" fmla="*/ 5223354 h 6414246"/>
              <a:gd name="connsiteX10" fmla="*/ 2204266 w 3728532"/>
              <a:gd name="connsiteY10" fmla="*/ 6414246 h 6414246"/>
              <a:gd name="connsiteX0" fmla="*/ 1984 w 3728532"/>
              <a:gd name="connsiteY0" fmla="*/ 0 h 6417154"/>
              <a:gd name="connsiteX1" fmla="*/ 488709 w 3728532"/>
              <a:gd name="connsiteY1" fmla="*/ 816454 h 6417154"/>
              <a:gd name="connsiteX2" fmla="*/ 1492009 w 3728532"/>
              <a:gd name="connsiteY2" fmla="*/ 816454 h 6417154"/>
              <a:gd name="connsiteX3" fmla="*/ 2377188 w 3728532"/>
              <a:gd name="connsiteY3" fmla="*/ 1286354 h 6417154"/>
              <a:gd name="connsiteX4" fmla="*/ 3253141 w 3728532"/>
              <a:gd name="connsiteY4" fmla="*/ 2391254 h 6417154"/>
              <a:gd name="connsiteX5" fmla="*/ 3727209 w 3728532"/>
              <a:gd name="connsiteY5" fmla="*/ 2911954 h 6417154"/>
              <a:gd name="connsiteX6" fmla="*/ 3714509 w 3728532"/>
              <a:gd name="connsiteY6" fmla="*/ 4207354 h 6417154"/>
              <a:gd name="connsiteX7" fmla="*/ 3158695 w 3728532"/>
              <a:gd name="connsiteY7" fmla="*/ 4773038 h 6417154"/>
              <a:gd name="connsiteX8" fmla="*/ 2749309 w 3728532"/>
              <a:gd name="connsiteY8" fmla="*/ 4766154 h 6417154"/>
              <a:gd name="connsiteX9" fmla="*/ 2203209 w 3728532"/>
              <a:gd name="connsiteY9" fmla="*/ 5223354 h 6417154"/>
              <a:gd name="connsiteX10" fmla="*/ 2201281 w 3728532"/>
              <a:gd name="connsiteY10" fmla="*/ 6417154 h 6417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28532" h="6417154">
                <a:moveTo>
                  <a:pt x="1984" y="0"/>
                </a:moveTo>
                <a:cubicBezTo>
                  <a:pt x="288" y="277629"/>
                  <a:pt x="-50524" y="820945"/>
                  <a:pt x="488709" y="816454"/>
                </a:cubicBezTo>
                <a:lnTo>
                  <a:pt x="1492009" y="816454"/>
                </a:lnTo>
                <a:cubicBezTo>
                  <a:pt x="1993944" y="817428"/>
                  <a:pt x="2384525" y="831620"/>
                  <a:pt x="2377188" y="1286354"/>
                </a:cubicBezTo>
                <a:cubicBezTo>
                  <a:pt x="2402588" y="1968741"/>
                  <a:pt x="2211741" y="2476635"/>
                  <a:pt x="3253141" y="2391254"/>
                </a:cubicBezTo>
                <a:cubicBezTo>
                  <a:pt x="3717451" y="2361621"/>
                  <a:pt x="3735634" y="2716962"/>
                  <a:pt x="3727209" y="2911954"/>
                </a:cubicBezTo>
                <a:lnTo>
                  <a:pt x="3714509" y="4207354"/>
                </a:lnTo>
                <a:cubicBezTo>
                  <a:pt x="3741828" y="4664554"/>
                  <a:pt x="3467463" y="4776719"/>
                  <a:pt x="3158695" y="4773038"/>
                </a:cubicBezTo>
                <a:lnTo>
                  <a:pt x="2749309" y="4766154"/>
                </a:lnTo>
                <a:cubicBezTo>
                  <a:pt x="2287876" y="4748998"/>
                  <a:pt x="2207442" y="5109054"/>
                  <a:pt x="2203209" y="5223354"/>
                </a:cubicBezTo>
                <a:cubicBezTo>
                  <a:pt x="2199580" y="5621287"/>
                  <a:pt x="2204910" y="6019221"/>
                  <a:pt x="2201281" y="6417154"/>
                </a:cubicBezTo>
              </a:path>
            </a:pathLst>
          </a:custGeom>
          <a:noFill/>
          <a:ln w="107950">
            <a:solidFill>
              <a:srgbClr val="DC3C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15" name="Freeform 21"/>
          <p:cNvSpPr/>
          <p:nvPr/>
        </p:nvSpPr>
        <p:spPr bwMode="auto">
          <a:xfrm>
            <a:off x="7641084" y="-2190"/>
            <a:ext cx="3040221" cy="6866104"/>
          </a:xfrm>
          <a:custGeom>
            <a:avLst/>
            <a:gdLst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098800"/>
              <a:gd name="connsiteY0" fmla="*/ 0 h 6375400"/>
              <a:gd name="connsiteX1" fmla="*/ 3048000 w 3098800"/>
              <a:gd name="connsiteY1" fmla="*/ 1168400 h 6375400"/>
              <a:gd name="connsiteX2" fmla="*/ 2565400 w 3098800"/>
              <a:gd name="connsiteY2" fmla="*/ 1739900 h 6375400"/>
              <a:gd name="connsiteX3" fmla="*/ 736600 w 3098800"/>
              <a:gd name="connsiteY3" fmla="*/ 1727200 h 6375400"/>
              <a:gd name="connsiteX4" fmla="*/ 0 w 3098800"/>
              <a:gd name="connsiteY4" fmla="*/ 2235200 h 6375400"/>
              <a:gd name="connsiteX5" fmla="*/ 25400 w 3098800"/>
              <a:gd name="connsiteY5" fmla="*/ 2895600 h 6375400"/>
              <a:gd name="connsiteX6" fmla="*/ 685800 w 3098800"/>
              <a:gd name="connsiteY6" fmla="*/ 3365500 h 6375400"/>
              <a:gd name="connsiteX7" fmla="*/ 2463800 w 3098800"/>
              <a:gd name="connsiteY7" fmla="*/ 3365500 h 6375400"/>
              <a:gd name="connsiteX8" fmla="*/ 3098800 w 3098800"/>
              <a:gd name="connsiteY8" fmla="*/ 4013200 h 6375400"/>
              <a:gd name="connsiteX9" fmla="*/ 3073400 w 3098800"/>
              <a:gd name="connsiteY9" fmla="*/ 6375400 h 6375400"/>
              <a:gd name="connsiteX0" fmla="*/ 3035300 w 3102188"/>
              <a:gd name="connsiteY0" fmla="*/ 0 h 6375400"/>
              <a:gd name="connsiteX1" fmla="*/ 3048000 w 3102188"/>
              <a:gd name="connsiteY1" fmla="*/ 1168400 h 6375400"/>
              <a:gd name="connsiteX2" fmla="*/ 2565400 w 3102188"/>
              <a:gd name="connsiteY2" fmla="*/ 1739900 h 6375400"/>
              <a:gd name="connsiteX3" fmla="*/ 736600 w 3102188"/>
              <a:gd name="connsiteY3" fmla="*/ 1727200 h 6375400"/>
              <a:gd name="connsiteX4" fmla="*/ 0 w 3102188"/>
              <a:gd name="connsiteY4" fmla="*/ 2235200 h 6375400"/>
              <a:gd name="connsiteX5" fmla="*/ 25400 w 3102188"/>
              <a:gd name="connsiteY5" fmla="*/ 2895600 h 6375400"/>
              <a:gd name="connsiteX6" fmla="*/ 685800 w 3102188"/>
              <a:gd name="connsiteY6" fmla="*/ 3365500 h 6375400"/>
              <a:gd name="connsiteX7" fmla="*/ 2463800 w 3102188"/>
              <a:gd name="connsiteY7" fmla="*/ 3365500 h 6375400"/>
              <a:gd name="connsiteX8" fmla="*/ 3098800 w 3102188"/>
              <a:gd name="connsiteY8" fmla="*/ 4013200 h 6375400"/>
              <a:gd name="connsiteX9" fmla="*/ 3073400 w 3102188"/>
              <a:gd name="connsiteY9" fmla="*/ 6375400 h 63754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25400 w 3102188"/>
              <a:gd name="connsiteY5" fmla="*/ 2959100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51247 w 3118135"/>
              <a:gd name="connsiteY0" fmla="*/ 0 h 6438900"/>
              <a:gd name="connsiteX1" fmla="*/ 3063947 w 3118135"/>
              <a:gd name="connsiteY1" fmla="*/ 1231900 h 6438900"/>
              <a:gd name="connsiteX2" fmla="*/ 2581347 w 3118135"/>
              <a:gd name="connsiteY2" fmla="*/ 1803400 h 6438900"/>
              <a:gd name="connsiteX3" fmla="*/ 752547 w 3118135"/>
              <a:gd name="connsiteY3" fmla="*/ 1790700 h 6438900"/>
              <a:gd name="connsiteX4" fmla="*/ 15947 w 3118135"/>
              <a:gd name="connsiteY4" fmla="*/ 2298700 h 6438900"/>
              <a:gd name="connsiteX5" fmla="*/ 9597 w 3118135"/>
              <a:gd name="connsiteY5" fmla="*/ 2964929 h 6438900"/>
              <a:gd name="connsiteX6" fmla="*/ 701747 w 3118135"/>
              <a:gd name="connsiteY6" fmla="*/ 3429000 h 6438900"/>
              <a:gd name="connsiteX7" fmla="*/ 2479747 w 3118135"/>
              <a:gd name="connsiteY7" fmla="*/ 3429000 h 6438900"/>
              <a:gd name="connsiteX8" fmla="*/ 3114747 w 3118135"/>
              <a:gd name="connsiteY8" fmla="*/ 4076700 h 6438900"/>
              <a:gd name="connsiteX9" fmla="*/ 3089347 w 3118135"/>
              <a:gd name="connsiteY9" fmla="*/ 6438900 h 6438900"/>
              <a:gd name="connsiteX0" fmla="*/ 3041125 w 3108013"/>
              <a:gd name="connsiteY0" fmla="*/ 0 h 6438900"/>
              <a:gd name="connsiteX1" fmla="*/ 3053825 w 3108013"/>
              <a:gd name="connsiteY1" fmla="*/ 1231900 h 6438900"/>
              <a:gd name="connsiteX2" fmla="*/ 2571225 w 3108013"/>
              <a:gd name="connsiteY2" fmla="*/ 1803400 h 6438900"/>
              <a:gd name="connsiteX3" fmla="*/ 742425 w 3108013"/>
              <a:gd name="connsiteY3" fmla="*/ 1790700 h 6438900"/>
              <a:gd name="connsiteX4" fmla="*/ 5825 w 3108013"/>
              <a:gd name="connsiteY4" fmla="*/ 2298700 h 6438900"/>
              <a:gd name="connsiteX5" fmla="*/ 12175 w 3108013"/>
              <a:gd name="connsiteY5" fmla="*/ 2959100 h 6438900"/>
              <a:gd name="connsiteX6" fmla="*/ 691625 w 3108013"/>
              <a:gd name="connsiteY6" fmla="*/ 3429000 h 6438900"/>
              <a:gd name="connsiteX7" fmla="*/ 2469625 w 3108013"/>
              <a:gd name="connsiteY7" fmla="*/ 3429000 h 6438900"/>
              <a:gd name="connsiteX8" fmla="*/ 3104625 w 3108013"/>
              <a:gd name="connsiteY8" fmla="*/ 4076700 h 6438900"/>
              <a:gd name="connsiteX9" fmla="*/ 3079225 w 3108013"/>
              <a:gd name="connsiteY9" fmla="*/ 6438900 h 6438900"/>
              <a:gd name="connsiteX0" fmla="*/ 3036695 w 3103583"/>
              <a:gd name="connsiteY0" fmla="*/ 0 h 6438900"/>
              <a:gd name="connsiteX1" fmla="*/ 3049395 w 3103583"/>
              <a:gd name="connsiteY1" fmla="*/ 1231900 h 6438900"/>
              <a:gd name="connsiteX2" fmla="*/ 2566795 w 3103583"/>
              <a:gd name="connsiteY2" fmla="*/ 1803400 h 6438900"/>
              <a:gd name="connsiteX3" fmla="*/ 737995 w 3103583"/>
              <a:gd name="connsiteY3" fmla="*/ 1790700 h 6438900"/>
              <a:gd name="connsiteX4" fmla="*/ 1395 w 3103583"/>
              <a:gd name="connsiteY4" fmla="*/ 2298700 h 6438900"/>
              <a:gd name="connsiteX5" fmla="*/ 14095 w 3103583"/>
              <a:gd name="connsiteY5" fmla="*/ 2953272 h 6438900"/>
              <a:gd name="connsiteX6" fmla="*/ 687195 w 3103583"/>
              <a:gd name="connsiteY6" fmla="*/ 3429000 h 6438900"/>
              <a:gd name="connsiteX7" fmla="*/ 2465195 w 3103583"/>
              <a:gd name="connsiteY7" fmla="*/ 3429000 h 6438900"/>
              <a:gd name="connsiteX8" fmla="*/ 3100195 w 3103583"/>
              <a:gd name="connsiteY8" fmla="*/ 4076700 h 6438900"/>
              <a:gd name="connsiteX9" fmla="*/ 3074795 w 3103583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15875 w 3102188"/>
              <a:gd name="connsiteY5" fmla="*/ 2973671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15875 w 3102188"/>
              <a:gd name="connsiteY5" fmla="*/ 2973671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5300 w 3102188"/>
              <a:gd name="connsiteY0" fmla="*/ 0 h 6438900"/>
              <a:gd name="connsiteX1" fmla="*/ 3048000 w 3102188"/>
              <a:gd name="connsiteY1" fmla="*/ 1231900 h 6438900"/>
              <a:gd name="connsiteX2" fmla="*/ 2565400 w 3102188"/>
              <a:gd name="connsiteY2" fmla="*/ 1803400 h 6438900"/>
              <a:gd name="connsiteX3" fmla="*/ 736600 w 3102188"/>
              <a:gd name="connsiteY3" fmla="*/ 1790700 h 6438900"/>
              <a:gd name="connsiteX4" fmla="*/ 0 w 3102188"/>
              <a:gd name="connsiteY4" fmla="*/ 2298700 h 6438900"/>
              <a:gd name="connsiteX5" fmla="*/ 15875 w 3102188"/>
              <a:gd name="connsiteY5" fmla="*/ 2973671 h 6438900"/>
              <a:gd name="connsiteX6" fmla="*/ 685800 w 3102188"/>
              <a:gd name="connsiteY6" fmla="*/ 3429000 h 6438900"/>
              <a:gd name="connsiteX7" fmla="*/ 2463800 w 3102188"/>
              <a:gd name="connsiteY7" fmla="*/ 3429000 h 6438900"/>
              <a:gd name="connsiteX8" fmla="*/ 3098800 w 3102188"/>
              <a:gd name="connsiteY8" fmla="*/ 4076700 h 6438900"/>
              <a:gd name="connsiteX9" fmla="*/ 3073400 w 3102188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432"/>
              <a:gd name="connsiteY0" fmla="*/ 0 h 6438900"/>
              <a:gd name="connsiteX1" fmla="*/ 3049244 w 3103432"/>
              <a:gd name="connsiteY1" fmla="*/ 1231900 h 6438900"/>
              <a:gd name="connsiteX2" fmla="*/ 2566644 w 3103432"/>
              <a:gd name="connsiteY2" fmla="*/ 1803400 h 6438900"/>
              <a:gd name="connsiteX3" fmla="*/ 737844 w 3103432"/>
              <a:gd name="connsiteY3" fmla="*/ 1790700 h 6438900"/>
              <a:gd name="connsiteX4" fmla="*/ 1244 w 3103432"/>
              <a:gd name="connsiteY4" fmla="*/ 2298700 h 6438900"/>
              <a:gd name="connsiteX5" fmla="*/ 4419 w 3103432"/>
              <a:gd name="connsiteY5" fmla="*/ 2979500 h 6438900"/>
              <a:gd name="connsiteX6" fmla="*/ 687044 w 3103432"/>
              <a:gd name="connsiteY6" fmla="*/ 3429000 h 6438900"/>
              <a:gd name="connsiteX7" fmla="*/ 2465044 w 3103432"/>
              <a:gd name="connsiteY7" fmla="*/ 3429000 h 6438900"/>
              <a:gd name="connsiteX8" fmla="*/ 3100044 w 3103432"/>
              <a:gd name="connsiteY8" fmla="*/ 4076700 h 6438900"/>
              <a:gd name="connsiteX9" fmla="*/ 3074644 w 3103432"/>
              <a:gd name="connsiteY9" fmla="*/ 6438900 h 6438900"/>
              <a:gd name="connsiteX0" fmla="*/ 3036544 w 3103945"/>
              <a:gd name="connsiteY0" fmla="*/ 0 h 6438900"/>
              <a:gd name="connsiteX1" fmla="*/ 3049244 w 3103945"/>
              <a:gd name="connsiteY1" fmla="*/ 1231900 h 6438900"/>
              <a:gd name="connsiteX2" fmla="*/ 2566644 w 3103945"/>
              <a:gd name="connsiteY2" fmla="*/ 1803400 h 6438900"/>
              <a:gd name="connsiteX3" fmla="*/ 737844 w 3103945"/>
              <a:gd name="connsiteY3" fmla="*/ 1790700 h 6438900"/>
              <a:gd name="connsiteX4" fmla="*/ 1244 w 3103945"/>
              <a:gd name="connsiteY4" fmla="*/ 2298700 h 6438900"/>
              <a:gd name="connsiteX5" fmla="*/ 4419 w 3103945"/>
              <a:gd name="connsiteY5" fmla="*/ 2979500 h 6438900"/>
              <a:gd name="connsiteX6" fmla="*/ 687044 w 3103945"/>
              <a:gd name="connsiteY6" fmla="*/ 3429000 h 6438900"/>
              <a:gd name="connsiteX7" fmla="*/ 2465044 w 3103945"/>
              <a:gd name="connsiteY7" fmla="*/ 3429000 h 6438900"/>
              <a:gd name="connsiteX8" fmla="*/ 3100044 w 3103945"/>
              <a:gd name="connsiteY8" fmla="*/ 4076700 h 6438900"/>
              <a:gd name="connsiteX9" fmla="*/ 3074644 w 3103945"/>
              <a:gd name="connsiteY9" fmla="*/ 6438900 h 6438900"/>
              <a:gd name="connsiteX0" fmla="*/ 3036544 w 3100051"/>
              <a:gd name="connsiteY0" fmla="*/ 0 h 6438900"/>
              <a:gd name="connsiteX1" fmla="*/ 3049244 w 3100051"/>
              <a:gd name="connsiteY1" fmla="*/ 1231900 h 6438900"/>
              <a:gd name="connsiteX2" fmla="*/ 2566644 w 3100051"/>
              <a:gd name="connsiteY2" fmla="*/ 1803400 h 6438900"/>
              <a:gd name="connsiteX3" fmla="*/ 737844 w 3100051"/>
              <a:gd name="connsiteY3" fmla="*/ 1790700 h 6438900"/>
              <a:gd name="connsiteX4" fmla="*/ 1244 w 3100051"/>
              <a:gd name="connsiteY4" fmla="*/ 2298700 h 6438900"/>
              <a:gd name="connsiteX5" fmla="*/ 4419 w 3100051"/>
              <a:gd name="connsiteY5" fmla="*/ 2979500 h 6438900"/>
              <a:gd name="connsiteX6" fmla="*/ 687044 w 3100051"/>
              <a:gd name="connsiteY6" fmla="*/ 3429000 h 6438900"/>
              <a:gd name="connsiteX7" fmla="*/ 2465044 w 3100051"/>
              <a:gd name="connsiteY7" fmla="*/ 3429000 h 6438900"/>
              <a:gd name="connsiteX8" fmla="*/ 3100044 w 3100051"/>
              <a:gd name="connsiteY8" fmla="*/ 4076700 h 6438900"/>
              <a:gd name="connsiteX9" fmla="*/ 3074644 w 3100051"/>
              <a:gd name="connsiteY9" fmla="*/ 6438900 h 6438900"/>
              <a:gd name="connsiteX0" fmla="*/ 3036544 w 3101558"/>
              <a:gd name="connsiteY0" fmla="*/ 0 h 6438900"/>
              <a:gd name="connsiteX1" fmla="*/ 3049244 w 3101558"/>
              <a:gd name="connsiteY1" fmla="*/ 1231900 h 6438900"/>
              <a:gd name="connsiteX2" fmla="*/ 2566644 w 3101558"/>
              <a:gd name="connsiteY2" fmla="*/ 1803400 h 6438900"/>
              <a:gd name="connsiteX3" fmla="*/ 737844 w 3101558"/>
              <a:gd name="connsiteY3" fmla="*/ 1790700 h 6438900"/>
              <a:gd name="connsiteX4" fmla="*/ 1244 w 3101558"/>
              <a:gd name="connsiteY4" fmla="*/ 2298700 h 6438900"/>
              <a:gd name="connsiteX5" fmla="*/ 4419 w 3101558"/>
              <a:gd name="connsiteY5" fmla="*/ 2979500 h 6438900"/>
              <a:gd name="connsiteX6" fmla="*/ 687044 w 3101558"/>
              <a:gd name="connsiteY6" fmla="*/ 3429000 h 6438900"/>
              <a:gd name="connsiteX7" fmla="*/ 2465044 w 3101558"/>
              <a:gd name="connsiteY7" fmla="*/ 3429000 h 6438900"/>
              <a:gd name="connsiteX8" fmla="*/ 3100044 w 3101558"/>
              <a:gd name="connsiteY8" fmla="*/ 4076700 h 6438900"/>
              <a:gd name="connsiteX9" fmla="*/ 3074644 w 3101558"/>
              <a:gd name="connsiteY9" fmla="*/ 6438900 h 6438900"/>
              <a:gd name="connsiteX0" fmla="*/ 3036544 w 3103280"/>
              <a:gd name="connsiteY0" fmla="*/ 0 h 6438900"/>
              <a:gd name="connsiteX1" fmla="*/ 3049244 w 3103280"/>
              <a:gd name="connsiteY1" fmla="*/ 1231900 h 6438900"/>
              <a:gd name="connsiteX2" fmla="*/ 2566644 w 3103280"/>
              <a:gd name="connsiteY2" fmla="*/ 1803400 h 6438900"/>
              <a:gd name="connsiteX3" fmla="*/ 737844 w 3103280"/>
              <a:gd name="connsiteY3" fmla="*/ 1790700 h 6438900"/>
              <a:gd name="connsiteX4" fmla="*/ 1244 w 3103280"/>
              <a:gd name="connsiteY4" fmla="*/ 2298700 h 6438900"/>
              <a:gd name="connsiteX5" fmla="*/ 4419 w 3103280"/>
              <a:gd name="connsiteY5" fmla="*/ 2979500 h 6438900"/>
              <a:gd name="connsiteX6" fmla="*/ 687044 w 3103280"/>
              <a:gd name="connsiteY6" fmla="*/ 3429000 h 6438900"/>
              <a:gd name="connsiteX7" fmla="*/ 2465044 w 3103280"/>
              <a:gd name="connsiteY7" fmla="*/ 3429000 h 6438900"/>
              <a:gd name="connsiteX8" fmla="*/ 3100044 w 3103280"/>
              <a:gd name="connsiteY8" fmla="*/ 4076700 h 6438900"/>
              <a:gd name="connsiteX9" fmla="*/ 3074644 w 3103280"/>
              <a:gd name="connsiteY9" fmla="*/ 6438900 h 6438900"/>
              <a:gd name="connsiteX0" fmla="*/ 3036544 w 3101558"/>
              <a:gd name="connsiteY0" fmla="*/ 0 h 6438900"/>
              <a:gd name="connsiteX1" fmla="*/ 3049244 w 3101558"/>
              <a:gd name="connsiteY1" fmla="*/ 1231900 h 6438900"/>
              <a:gd name="connsiteX2" fmla="*/ 2566644 w 3101558"/>
              <a:gd name="connsiteY2" fmla="*/ 1803400 h 6438900"/>
              <a:gd name="connsiteX3" fmla="*/ 737844 w 3101558"/>
              <a:gd name="connsiteY3" fmla="*/ 1790700 h 6438900"/>
              <a:gd name="connsiteX4" fmla="*/ 1244 w 3101558"/>
              <a:gd name="connsiteY4" fmla="*/ 2298700 h 6438900"/>
              <a:gd name="connsiteX5" fmla="*/ 4419 w 3101558"/>
              <a:gd name="connsiteY5" fmla="*/ 2979500 h 6438900"/>
              <a:gd name="connsiteX6" fmla="*/ 687044 w 3101558"/>
              <a:gd name="connsiteY6" fmla="*/ 3429000 h 6438900"/>
              <a:gd name="connsiteX7" fmla="*/ 2465044 w 3101558"/>
              <a:gd name="connsiteY7" fmla="*/ 3429000 h 6438900"/>
              <a:gd name="connsiteX8" fmla="*/ 3100044 w 3101558"/>
              <a:gd name="connsiteY8" fmla="*/ 4076700 h 6438900"/>
              <a:gd name="connsiteX9" fmla="*/ 3074644 w 3101558"/>
              <a:gd name="connsiteY9" fmla="*/ 6438900 h 6438900"/>
              <a:gd name="connsiteX0" fmla="*/ 3036544 w 3102432"/>
              <a:gd name="connsiteY0" fmla="*/ 0 h 6438900"/>
              <a:gd name="connsiteX1" fmla="*/ 3049244 w 3102432"/>
              <a:gd name="connsiteY1" fmla="*/ 1231900 h 6438900"/>
              <a:gd name="connsiteX2" fmla="*/ 2566644 w 3102432"/>
              <a:gd name="connsiteY2" fmla="*/ 1803400 h 6438900"/>
              <a:gd name="connsiteX3" fmla="*/ 737844 w 3102432"/>
              <a:gd name="connsiteY3" fmla="*/ 1790700 h 6438900"/>
              <a:gd name="connsiteX4" fmla="*/ 1244 w 3102432"/>
              <a:gd name="connsiteY4" fmla="*/ 2298700 h 6438900"/>
              <a:gd name="connsiteX5" fmla="*/ 4419 w 3102432"/>
              <a:gd name="connsiteY5" fmla="*/ 2979500 h 6438900"/>
              <a:gd name="connsiteX6" fmla="*/ 687044 w 3102432"/>
              <a:gd name="connsiteY6" fmla="*/ 3429000 h 6438900"/>
              <a:gd name="connsiteX7" fmla="*/ 2465044 w 3102432"/>
              <a:gd name="connsiteY7" fmla="*/ 3429000 h 6438900"/>
              <a:gd name="connsiteX8" fmla="*/ 3100044 w 3102432"/>
              <a:gd name="connsiteY8" fmla="*/ 4076700 h 6438900"/>
              <a:gd name="connsiteX9" fmla="*/ 3074644 w 3102432"/>
              <a:gd name="connsiteY9" fmla="*/ 6438900 h 6438900"/>
              <a:gd name="connsiteX0" fmla="*/ 3036544 w 3102432"/>
              <a:gd name="connsiteY0" fmla="*/ 0 h 6438900"/>
              <a:gd name="connsiteX1" fmla="*/ 3049244 w 3102432"/>
              <a:gd name="connsiteY1" fmla="*/ 1231900 h 6438900"/>
              <a:gd name="connsiteX2" fmla="*/ 2566644 w 3102432"/>
              <a:gd name="connsiteY2" fmla="*/ 1803400 h 6438900"/>
              <a:gd name="connsiteX3" fmla="*/ 737844 w 3102432"/>
              <a:gd name="connsiteY3" fmla="*/ 1790700 h 6438900"/>
              <a:gd name="connsiteX4" fmla="*/ 1244 w 3102432"/>
              <a:gd name="connsiteY4" fmla="*/ 2298700 h 6438900"/>
              <a:gd name="connsiteX5" fmla="*/ 4419 w 3102432"/>
              <a:gd name="connsiteY5" fmla="*/ 2979500 h 6438900"/>
              <a:gd name="connsiteX6" fmla="*/ 687044 w 3102432"/>
              <a:gd name="connsiteY6" fmla="*/ 3429000 h 6438900"/>
              <a:gd name="connsiteX7" fmla="*/ 2465044 w 3102432"/>
              <a:gd name="connsiteY7" fmla="*/ 3429000 h 6438900"/>
              <a:gd name="connsiteX8" fmla="*/ 3100044 w 3102432"/>
              <a:gd name="connsiteY8" fmla="*/ 4076700 h 6438900"/>
              <a:gd name="connsiteX9" fmla="*/ 3074644 w 3102432"/>
              <a:gd name="connsiteY9" fmla="*/ 6438900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2432" h="6438900">
                <a:moveTo>
                  <a:pt x="3036544" y="0"/>
                </a:moveTo>
                <a:lnTo>
                  <a:pt x="3049244" y="1231900"/>
                </a:lnTo>
                <a:cubicBezTo>
                  <a:pt x="3047127" y="1606028"/>
                  <a:pt x="2918011" y="1818799"/>
                  <a:pt x="2566644" y="1803400"/>
                </a:cubicBezTo>
                <a:lnTo>
                  <a:pt x="737844" y="1790700"/>
                </a:lnTo>
                <a:cubicBezTo>
                  <a:pt x="200211" y="1783888"/>
                  <a:pt x="-1684" y="1930370"/>
                  <a:pt x="1244" y="2298700"/>
                </a:cubicBezTo>
                <a:cubicBezTo>
                  <a:pt x="9711" y="2608119"/>
                  <a:pt x="-7628" y="2688496"/>
                  <a:pt x="4419" y="2979500"/>
                </a:cubicBezTo>
                <a:cubicBezTo>
                  <a:pt x="2302" y="3267703"/>
                  <a:pt x="98611" y="3416240"/>
                  <a:pt x="687044" y="3429000"/>
                </a:cubicBezTo>
                <a:lnTo>
                  <a:pt x="2465044" y="3429000"/>
                </a:lnTo>
                <a:cubicBezTo>
                  <a:pt x="3057711" y="3432527"/>
                  <a:pt x="3116977" y="3716748"/>
                  <a:pt x="3100044" y="4076700"/>
                </a:cubicBezTo>
                <a:lnTo>
                  <a:pt x="3074644" y="6438900"/>
                </a:lnTo>
              </a:path>
            </a:pathLst>
          </a:custGeom>
          <a:noFill/>
          <a:ln w="1079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16" name="Freeform 23"/>
          <p:cNvSpPr/>
          <p:nvPr/>
        </p:nvSpPr>
        <p:spPr bwMode="auto">
          <a:xfrm>
            <a:off x="11194331" y="1867"/>
            <a:ext cx="995627" cy="1663194"/>
          </a:xfrm>
          <a:custGeom>
            <a:avLst/>
            <a:gdLst>
              <a:gd name="connsiteX0" fmla="*/ 12700 w 1016000"/>
              <a:gd name="connsiteY0" fmla="*/ 0 h 1498600"/>
              <a:gd name="connsiteX1" fmla="*/ 0 w 1016000"/>
              <a:gd name="connsiteY1" fmla="*/ 952500 h 1498600"/>
              <a:gd name="connsiteX2" fmla="*/ 520700 w 1016000"/>
              <a:gd name="connsiteY2" fmla="*/ 1498600 h 1498600"/>
              <a:gd name="connsiteX3" fmla="*/ 1016000 w 1016000"/>
              <a:gd name="connsiteY3" fmla="*/ 1473200 h 1498600"/>
              <a:gd name="connsiteX0" fmla="*/ 12700 w 1016000"/>
              <a:gd name="connsiteY0" fmla="*/ 0 h 1498600"/>
              <a:gd name="connsiteX1" fmla="*/ 0 w 1016000"/>
              <a:gd name="connsiteY1" fmla="*/ 952500 h 1498600"/>
              <a:gd name="connsiteX2" fmla="*/ 520700 w 1016000"/>
              <a:gd name="connsiteY2" fmla="*/ 1498600 h 1498600"/>
              <a:gd name="connsiteX3" fmla="*/ 1016000 w 1016000"/>
              <a:gd name="connsiteY3" fmla="*/ 1473200 h 1498600"/>
              <a:gd name="connsiteX0" fmla="*/ 12700 w 1016000"/>
              <a:gd name="connsiteY0" fmla="*/ 0 h 1498600"/>
              <a:gd name="connsiteX1" fmla="*/ 0 w 1016000"/>
              <a:gd name="connsiteY1" fmla="*/ 952500 h 1498600"/>
              <a:gd name="connsiteX2" fmla="*/ 520700 w 1016000"/>
              <a:gd name="connsiteY2" fmla="*/ 1498600 h 1498600"/>
              <a:gd name="connsiteX3" fmla="*/ 1016000 w 1016000"/>
              <a:gd name="connsiteY3" fmla="*/ 1473200 h 1498600"/>
              <a:gd name="connsiteX0" fmla="*/ 12700 w 1016000"/>
              <a:gd name="connsiteY0" fmla="*/ 0 h 1498600"/>
              <a:gd name="connsiteX1" fmla="*/ 0 w 1016000"/>
              <a:gd name="connsiteY1" fmla="*/ 952500 h 1498600"/>
              <a:gd name="connsiteX2" fmla="*/ 520700 w 1016000"/>
              <a:gd name="connsiteY2" fmla="*/ 1498600 h 1498600"/>
              <a:gd name="connsiteX3" fmla="*/ 1016000 w 1016000"/>
              <a:gd name="connsiteY3" fmla="*/ 1473200 h 1498600"/>
              <a:gd name="connsiteX0" fmla="*/ 0 w 1016000"/>
              <a:gd name="connsiteY0" fmla="*/ 0 h 1524000"/>
              <a:gd name="connsiteX1" fmla="*/ 0 w 1016000"/>
              <a:gd name="connsiteY1" fmla="*/ 977900 h 1524000"/>
              <a:gd name="connsiteX2" fmla="*/ 520700 w 1016000"/>
              <a:gd name="connsiteY2" fmla="*/ 1524000 h 1524000"/>
              <a:gd name="connsiteX3" fmla="*/ 1016000 w 1016000"/>
              <a:gd name="connsiteY3" fmla="*/ 1498600 h 1524000"/>
              <a:gd name="connsiteX0" fmla="*/ 0 w 1016000"/>
              <a:gd name="connsiteY0" fmla="*/ 0 h 1524000"/>
              <a:gd name="connsiteX1" fmla="*/ 0 w 1016000"/>
              <a:gd name="connsiteY1" fmla="*/ 977900 h 1524000"/>
              <a:gd name="connsiteX2" fmla="*/ 520700 w 1016000"/>
              <a:gd name="connsiteY2" fmla="*/ 1524000 h 1524000"/>
              <a:gd name="connsiteX3" fmla="*/ 1016000 w 1016000"/>
              <a:gd name="connsiteY3" fmla="*/ 1498600 h 1524000"/>
              <a:gd name="connsiteX0" fmla="*/ 0 w 1016000"/>
              <a:gd name="connsiteY0" fmla="*/ 0 h 1498600"/>
              <a:gd name="connsiteX1" fmla="*/ 0 w 1016000"/>
              <a:gd name="connsiteY1" fmla="*/ 977900 h 1498600"/>
              <a:gd name="connsiteX2" fmla="*/ 1016000 w 1016000"/>
              <a:gd name="connsiteY2" fmla="*/ 1498600 h 1498600"/>
              <a:gd name="connsiteX0" fmla="*/ 0 w 1016000"/>
              <a:gd name="connsiteY0" fmla="*/ 0 h 1505604"/>
              <a:gd name="connsiteX1" fmla="*/ 0 w 1016000"/>
              <a:gd name="connsiteY1" fmla="*/ 977900 h 1505604"/>
              <a:gd name="connsiteX2" fmla="*/ 1016000 w 1016000"/>
              <a:gd name="connsiteY2" fmla="*/ 1498600 h 1505604"/>
              <a:gd name="connsiteX0" fmla="*/ 0 w 1016000"/>
              <a:gd name="connsiteY0" fmla="*/ 0 h 1506490"/>
              <a:gd name="connsiteX1" fmla="*/ 0 w 1016000"/>
              <a:gd name="connsiteY1" fmla="*/ 977900 h 1506490"/>
              <a:gd name="connsiteX2" fmla="*/ 1016000 w 1016000"/>
              <a:gd name="connsiteY2" fmla="*/ 1498600 h 150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1506490">
                <a:moveTo>
                  <a:pt x="0" y="0"/>
                </a:moveTo>
                <a:lnTo>
                  <a:pt x="0" y="977900"/>
                </a:lnTo>
                <a:cubicBezTo>
                  <a:pt x="4233" y="1272423"/>
                  <a:pt x="105833" y="1557956"/>
                  <a:pt x="1016000" y="1498600"/>
                </a:cubicBezTo>
              </a:path>
            </a:pathLst>
          </a:custGeom>
          <a:noFill/>
          <a:ln w="107950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17" name="Freeform 27"/>
          <p:cNvSpPr/>
          <p:nvPr/>
        </p:nvSpPr>
        <p:spPr bwMode="auto">
          <a:xfrm>
            <a:off x="10915238" y="4134731"/>
            <a:ext cx="1272101" cy="2729183"/>
          </a:xfrm>
          <a:custGeom>
            <a:avLst/>
            <a:gdLst>
              <a:gd name="connsiteX0" fmla="*/ 1295400 w 1295400"/>
              <a:gd name="connsiteY0" fmla="*/ 0 h 2705100"/>
              <a:gd name="connsiteX1" fmla="*/ 762000 w 1295400"/>
              <a:gd name="connsiteY1" fmla="*/ 203200 h 2705100"/>
              <a:gd name="connsiteX2" fmla="*/ 457200 w 1295400"/>
              <a:gd name="connsiteY2" fmla="*/ 203200 h 2705100"/>
              <a:gd name="connsiteX3" fmla="*/ 0 w 1295400"/>
              <a:gd name="connsiteY3" fmla="*/ 787400 h 2705100"/>
              <a:gd name="connsiteX4" fmla="*/ 0 w 1295400"/>
              <a:gd name="connsiteY4" fmla="*/ 2705100 h 2705100"/>
              <a:gd name="connsiteX0" fmla="*/ 1295400 w 1295400"/>
              <a:gd name="connsiteY0" fmla="*/ 0 h 2705100"/>
              <a:gd name="connsiteX1" fmla="*/ 762000 w 1295400"/>
              <a:gd name="connsiteY1" fmla="*/ 203200 h 2705100"/>
              <a:gd name="connsiteX2" fmla="*/ 457200 w 1295400"/>
              <a:gd name="connsiteY2" fmla="*/ 203200 h 2705100"/>
              <a:gd name="connsiteX3" fmla="*/ 0 w 1295400"/>
              <a:gd name="connsiteY3" fmla="*/ 787400 h 2705100"/>
              <a:gd name="connsiteX4" fmla="*/ 0 w 1295400"/>
              <a:gd name="connsiteY4" fmla="*/ 2705100 h 2705100"/>
              <a:gd name="connsiteX0" fmla="*/ 1295400 w 1295400"/>
              <a:gd name="connsiteY0" fmla="*/ 0 h 2705100"/>
              <a:gd name="connsiteX1" fmla="*/ 762000 w 1295400"/>
              <a:gd name="connsiteY1" fmla="*/ 203200 h 2705100"/>
              <a:gd name="connsiteX2" fmla="*/ 457200 w 1295400"/>
              <a:gd name="connsiteY2" fmla="*/ 203200 h 2705100"/>
              <a:gd name="connsiteX3" fmla="*/ 0 w 1295400"/>
              <a:gd name="connsiteY3" fmla="*/ 787400 h 2705100"/>
              <a:gd name="connsiteX4" fmla="*/ 0 w 1295400"/>
              <a:gd name="connsiteY4" fmla="*/ 2705100 h 2705100"/>
              <a:gd name="connsiteX0" fmla="*/ 1300242 w 1300242"/>
              <a:gd name="connsiteY0" fmla="*/ 0 h 2705100"/>
              <a:gd name="connsiteX1" fmla="*/ 766842 w 1300242"/>
              <a:gd name="connsiteY1" fmla="*/ 203200 h 2705100"/>
              <a:gd name="connsiteX2" fmla="*/ 462042 w 1300242"/>
              <a:gd name="connsiteY2" fmla="*/ 203200 h 2705100"/>
              <a:gd name="connsiteX3" fmla="*/ 4842 w 1300242"/>
              <a:gd name="connsiteY3" fmla="*/ 787400 h 2705100"/>
              <a:gd name="connsiteX4" fmla="*/ 4842 w 1300242"/>
              <a:gd name="connsiteY4" fmla="*/ 2705100 h 2705100"/>
              <a:gd name="connsiteX0" fmla="*/ 1287542 w 1287542"/>
              <a:gd name="connsiteY0" fmla="*/ 0 h 2705100"/>
              <a:gd name="connsiteX1" fmla="*/ 766842 w 1287542"/>
              <a:gd name="connsiteY1" fmla="*/ 203200 h 2705100"/>
              <a:gd name="connsiteX2" fmla="*/ 462042 w 1287542"/>
              <a:gd name="connsiteY2" fmla="*/ 203200 h 2705100"/>
              <a:gd name="connsiteX3" fmla="*/ 4842 w 1287542"/>
              <a:gd name="connsiteY3" fmla="*/ 787400 h 2705100"/>
              <a:gd name="connsiteX4" fmla="*/ 4842 w 1287542"/>
              <a:gd name="connsiteY4" fmla="*/ 2705100 h 2705100"/>
              <a:gd name="connsiteX0" fmla="*/ 1338342 w 1338342"/>
              <a:gd name="connsiteY0" fmla="*/ 0 h 2716509"/>
              <a:gd name="connsiteX1" fmla="*/ 766842 w 1338342"/>
              <a:gd name="connsiteY1" fmla="*/ 214609 h 2716509"/>
              <a:gd name="connsiteX2" fmla="*/ 462042 w 1338342"/>
              <a:gd name="connsiteY2" fmla="*/ 214609 h 2716509"/>
              <a:gd name="connsiteX3" fmla="*/ 4842 w 1338342"/>
              <a:gd name="connsiteY3" fmla="*/ 798809 h 2716509"/>
              <a:gd name="connsiteX4" fmla="*/ 4842 w 1338342"/>
              <a:gd name="connsiteY4" fmla="*/ 2716509 h 2716509"/>
              <a:gd name="connsiteX0" fmla="*/ 766842 w 766842"/>
              <a:gd name="connsiteY0" fmla="*/ 0 h 2501900"/>
              <a:gd name="connsiteX1" fmla="*/ 462042 w 766842"/>
              <a:gd name="connsiteY1" fmla="*/ 0 h 2501900"/>
              <a:gd name="connsiteX2" fmla="*/ 4842 w 766842"/>
              <a:gd name="connsiteY2" fmla="*/ 584200 h 2501900"/>
              <a:gd name="connsiteX3" fmla="*/ 4842 w 766842"/>
              <a:gd name="connsiteY3" fmla="*/ 2501900 h 2501900"/>
              <a:gd name="connsiteX0" fmla="*/ 1319292 w 1319292"/>
              <a:gd name="connsiteY0" fmla="*/ 0 h 2501900"/>
              <a:gd name="connsiteX1" fmla="*/ 462042 w 1319292"/>
              <a:gd name="connsiteY1" fmla="*/ 0 h 2501900"/>
              <a:gd name="connsiteX2" fmla="*/ 4842 w 1319292"/>
              <a:gd name="connsiteY2" fmla="*/ 584200 h 2501900"/>
              <a:gd name="connsiteX3" fmla="*/ 4842 w 1319292"/>
              <a:gd name="connsiteY3" fmla="*/ 2501900 h 2501900"/>
              <a:gd name="connsiteX0" fmla="*/ 1314583 w 1314583"/>
              <a:gd name="connsiteY0" fmla="*/ 0 h 2501900"/>
              <a:gd name="connsiteX1" fmla="*/ 457333 w 1314583"/>
              <a:gd name="connsiteY1" fmla="*/ 0 h 2501900"/>
              <a:gd name="connsiteX2" fmla="*/ 133 w 1314583"/>
              <a:gd name="connsiteY2" fmla="*/ 584200 h 2501900"/>
              <a:gd name="connsiteX3" fmla="*/ 133 w 1314583"/>
              <a:gd name="connsiteY3" fmla="*/ 2501900 h 25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583" h="2501900">
                <a:moveTo>
                  <a:pt x="1314583" y="0"/>
                </a:moveTo>
                <a:lnTo>
                  <a:pt x="457333" y="0"/>
                </a:lnTo>
                <a:cubicBezTo>
                  <a:pt x="38233" y="42333"/>
                  <a:pt x="-2761" y="405770"/>
                  <a:pt x="133" y="584200"/>
                </a:cubicBezTo>
                <a:lnTo>
                  <a:pt x="133" y="2501900"/>
                </a:lnTo>
              </a:path>
            </a:pathLst>
          </a:custGeom>
          <a:noFill/>
          <a:ln w="107950">
            <a:solidFill>
              <a:srgbClr val="FF8C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18" name="Freeform 28"/>
          <p:cNvSpPr/>
          <p:nvPr/>
        </p:nvSpPr>
        <p:spPr bwMode="auto">
          <a:xfrm>
            <a:off x="11169186" y="5320667"/>
            <a:ext cx="1018154" cy="1540135"/>
          </a:xfrm>
          <a:custGeom>
            <a:avLst/>
            <a:gdLst>
              <a:gd name="connsiteX0" fmla="*/ 0 w 1048512"/>
              <a:gd name="connsiteY0" fmla="*/ 1414272 h 1414272"/>
              <a:gd name="connsiteX1" fmla="*/ 12192 w 1048512"/>
              <a:gd name="connsiteY1" fmla="*/ 487680 h 1414272"/>
              <a:gd name="connsiteX2" fmla="*/ 438912 w 1048512"/>
              <a:gd name="connsiteY2" fmla="*/ 12192 h 1414272"/>
              <a:gd name="connsiteX3" fmla="*/ 1048512 w 1048512"/>
              <a:gd name="connsiteY3" fmla="*/ 0 h 1414272"/>
              <a:gd name="connsiteX0" fmla="*/ 0 w 1048512"/>
              <a:gd name="connsiteY0" fmla="*/ 1414272 h 1414272"/>
              <a:gd name="connsiteX1" fmla="*/ 12192 w 1048512"/>
              <a:gd name="connsiteY1" fmla="*/ 487680 h 1414272"/>
              <a:gd name="connsiteX2" fmla="*/ 438912 w 1048512"/>
              <a:gd name="connsiteY2" fmla="*/ 12192 h 1414272"/>
              <a:gd name="connsiteX3" fmla="*/ 1048512 w 1048512"/>
              <a:gd name="connsiteY3" fmla="*/ 0 h 1414272"/>
              <a:gd name="connsiteX0" fmla="*/ 0 w 1048512"/>
              <a:gd name="connsiteY0" fmla="*/ 1414272 h 1414272"/>
              <a:gd name="connsiteX1" fmla="*/ 12192 w 1048512"/>
              <a:gd name="connsiteY1" fmla="*/ 487680 h 1414272"/>
              <a:gd name="connsiteX2" fmla="*/ 438912 w 1048512"/>
              <a:gd name="connsiteY2" fmla="*/ 12192 h 1414272"/>
              <a:gd name="connsiteX3" fmla="*/ 1048512 w 1048512"/>
              <a:gd name="connsiteY3" fmla="*/ 0 h 1414272"/>
              <a:gd name="connsiteX0" fmla="*/ 0 w 1048512"/>
              <a:gd name="connsiteY0" fmla="*/ 1414272 h 1414272"/>
              <a:gd name="connsiteX1" fmla="*/ 12192 w 1048512"/>
              <a:gd name="connsiteY1" fmla="*/ 487680 h 1414272"/>
              <a:gd name="connsiteX2" fmla="*/ 438912 w 1048512"/>
              <a:gd name="connsiteY2" fmla="*/ 12192 h 1414272"/>
              <a:gd name="connsiteX3" fmla="*/ 1048512 w 1048512"/>
              <a:gd name="connsiteY3" fmla="*/ 0 h 1414272"/>
              <a:gd name="connsiteX0" fmla="*/ 0 w 1048512"/>
              <a:gd name="connsiteY0" fmla="*/ 1414272 h 1414272"/>
              <a:gd name="connsiteX1" fmla="*/ 12192 w 1048512"/>
              <a:gd name="connsiteY1" fmla="*/ 487680 h 1414272"/>
              <a:gd name="connsiteX2" fmla="*/ 1048512 w 1048512"/>
              <a:gd name="connsiteY2" fmla="*/ 0 h 1414272"/>
              <a:gd name="connsiteX0" fmla="*/ 0 w 1048512"/>
              <a:gd name="connsiteY0" fmla="*/ 1446741 h 1446741"/>
              <a:gd name="connsiteX1" fmla="*/ 12192 w 1048512"/>
              <a:gd name="connsiteY1" fmla="*/ 520149 h 1446741"/>
              <a:gd name="connsiteX2" fmla="*/ 1048512 w 1048512"/>
              <a:gd name="connsiteY2" fmla="*/ 32469 h 1446741"/>
              <a:gd name="connsiteX0" fmla="*/ 0 w 1048512"/>
              <a:gd name="connsiteY0" fmla="*/ 1454721 h 1454721"/>
              <a:gd name="connsiteX1" fmla="*/ 12192 w 1048512"/>
              <a:gd name="connsiteY1" fmla="*/ 528129 h 1454721"/>
              <a:gd name="connsiteX2" fmla="*/ 1048512 w 1048512"/>
              <a:gd name="connsiteY2" fmla="*/ 40449 h 1454721"/>
              <a:gd name="connsiteX0" fmla="*/ 0 w 1048512"/>
              <a:gd name="connsiteY0" fmla="*/ 1421418 h 1421418"/>
              <a:gd name="connsiteX1" fmla="*/ 12192 w 1048512"/>
              <a:gd name="connsiteY1" fmla="*/ 494826 h 1421418"/>
              <a:gd name="connsiteX2" fmla="*/ 1048512 w 1048512"/>
              <a:gd name="connsiteY2" fmla="*/ 7146 h 1421418"/>
              <a:gd name="connsiteX0" fmla="*/ 0 w 1048512"/>
              <a:gd name="connsiteY0" fmla="*/ 1421108 h 1421108"/>
              <a:gd name="connsiteX1" fmla="*/ 12192 w 1048512"/>
              <a:gd name="connsiteY1" fmla="*/ 494516 h 1421108"/>
              <a:gd name="connsiteX2" fmla="*/ 1048512 w 1048512"/>
              <a:gd name="connsiteY2" fmla="*/ 6836 h 1421108"/>
              <a:gd name="connsiteX0" fmla="*/ 0 w 1048512"/>
              <a:gd name="connsiteY0" fmla="*/ 1424515 h 1424515"/>
              <a:gd name="connsiteX1" fmla="*/ 12192 w 1048512"/>
              <a:gd name="connsiteY1" fmla="*/ 497923 h 1424515"/>
              <a:gd name="connsiteX2" fmla="*/ 1048512 w 1048512"/>
              <a:gd name="connsiteY2" fmla="*/ 10243 h 1424515"/>
              <a:gd name="connsiteX0" fmla="*/ 0 w 1048512"/>
              <a:gd name="connsiteY0" fmla="*/ 1414727 h 1414727"/>
              <a:gd name="connsiteX1" fmla="*/ 12192 w 1048512"/>
              <a:gd name="connsiteY1" fmla="*/ 488135 h 1414727"/>
              <a:gd name="connsiteX2" fmla="*/ 1048512 w 1048512"/>
              <a:gd name="connsiteY2" fmla="*/ 455 h 1414727"/>
              <a:gd name="connsiteX0" fmla="*/ 0 w 1042162"/>
              <a:gd name="connsiteY0" fmla="*/ 1411875 h 1411875"/>
              <a:gd name="connsiteX1" fmla="*/ 5842 w 1042162"/>
              <a:gd name="connsiteY1" fmla="*/ 488135 h 1411875"/>
              <a:gd name="connsiteX2" fmla="*/ 1042162 w 1042162"/>
              <a:gd name="connsiteY2" fmla="*/ 455 h 1411875"/>
              <a:gd name="connsiteX0" fmla="*/ 0 w 1038987"/>
              <a:gd name="connsiteY0" fmla="*/ 1411875 h 1411875"/>
              <a:gd name="connsiteX1" fmla="*/ 2667 w 1038987"/>
              <a:gd name="connsiteY1" fmla="*/ 488135 h 1411875"/>
              <a:gd name="connsiteX2" fmla="*/ 1038987 w 1038987"/>
              <a:gd name="connsiteY2" fmla="*/ 455 h 14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8987" h="1411875">
                <a:moveTo>
                  <a:pt x="0" y="1411875"/>
                </a:moveTo>
                <a:cubicBezTo>
                  <a:pt x="1947" y="1103962"/>
                  <a:pt x="720" y="796048"/>
                  <a:pt x="2667" y="488135"/>
                </a:cubicBezTo>
                <a:cubicBezTo>
                  <a:pt x="-381" y="58472"/>
                  <a:pt x="191262" y="-6329"/>
                  <a:pt x="1038987" y="455"/>
                </a:cubicBezTo>
              </a:path>
            </a:pathLst>
          </a:custGeom>
          <a:noFill/>
          <a:ln w="107950">
            <a:solidFill>
              <a:srgbClr val="68217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19" name="Freeform 29"/>
          <p:cNvSpPr/>
          <p:nvPr/>
        </p:nvSpPr>
        <p:spPr bwMode="auto">
          <a:xfrm>
            <a:off x="7430235" y="2467125"/>
            <a:ext cx="2427337" cy="4396790"/>
          </a:xfrm>
          <a:custGeom>
            <a:avLst/>
            <a:gdLst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35808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50592 w 2450592"/>
              <a:gd name="connsiteY0" fmla="*/ 4047744 h 4047744"/>
              <a:gd name="connsiteX1" fmla="*/ 2450592 w 2450592"/>
              <a:gd name="connsiteY1" fmla="*/ 3072384 h 4047744"/>
              <a:gd name="connsiteX2" fmla="*/ 1950720 w 2450592"/>
              <a:gd name="connsiteY2" fmla="*/ 2694432 h 4047744"/>
              <a:gd name="connsiteX3" fmla="*/ 1548384 w 2450592"/>
              <a:gd name="connsiteY3" fmla="*/ 2694432 h 4047744"/>
              <a:gd name="connsiteX4" fmla="*/ 1048512 w 2450592"/>
              <a:gd name="connsiteY4" fmla="*/ 2243328 h 4047744"/>
              <a:gd name="connsiteX5" fmla="*/ 1072896 w 2450592"/>
              <a:gd name="connsiteY5" fmla="*/ 426720 h 4047744"/>
              <a:gd name="connsiteX6" fmla="*/ 646176 w 2450592"/>
              <a:gd name="connsiteY6" fmla="*/ 24384 h 4047744"/>
              <a:gd name="connsiteX7" fmla="*/ 0 w 2450592"/>
              <a:gd name="connsiteY7" fmla="*/ 0 h 4047744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  <a:gd name="connsiteX0" fmla="*/ 2479167 w 2479167"/>
              <a:gd name="connsiteY0" fmla="*/ 4030631 h 4030631"/>
              <a:gd name="connsiteX1" fmla="*/ 2479167 w 2479167"/>
              <a:gd name="connsiteY1" fmla="*/ 3055271 h 4030631"/>
              <a:gd name="connsiteX2" fmla="*/ 1979295 w 2479167"/>
              <a:gd name="connsiteY2" fmla="*/ 2677319 h 4030631"/>
              <a:gd name="connsiteX3" fmla="*/ 1576959 w 2479167"/>
              <a:gd name="connsiteY3" fmla="*/ 2677319 h 4030631"/>
              <a:gd name="connsiteX4" fmla="*/ 1077087 w 2479167"/>
              <a:gd name="connsiteY4" fmla="*/ 2226215 h 4030631"/>
              <a:gd name="connsiteX5" fmla="*/ 1101471 w 2479167"/>
              <a:gd name="connsiteY5" fmla="*/ 409607 h 4030631"/>
              <a:gd name="connsiteX6" fmla="*/ 674751 w 2479167"/>
              <a:gd name="connsiteY6" fmla="*/ 7271 h 4030631"/>
              <a:gd name="connsiteX7" fmla="*/ 0 w 2479167"/>
              <a:gd name="connsiteY7" fmla="*/ 0 h 4030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9167" h="4030631">
                <a:moveTo>
                  <a:pt x="2479167" y="4030631"/>
                </a:moveTo>
                <a:lnTo>
                  <a:pt x="2479167" y="3055271"/>
                </a:lnTo>
                <a:cubicBezTo>
                  <a:pt x="2478432" y="2904400"/>
                  <a:pt x="2328799" y="2681383"/>
                  <a:pt x="1979295" y="2677319"/>
                </a:cubicBezTo>
                <a:lnTo>
                  <a:pt x="1576959" y="2677319"/>
                </a:lnTo>
                <a:cubicBezTo>
                  <a:pt x="1349375" y="2671689"/>
                  <a:pt x="1093710" y="2571656"/>
                  <a:pt x="1077087" y="2226215"/>
                </a:cubicBezTo>
                <a:lnTo>
                  <a:pt x="1101471" y="409607"/>
                </a:lnTo>
                <a:cubicBezTo>
                  <a:pt x="1068959" y="238919"/>
                  <a:pt x="987679" y="68231"/>
                  <a:pt x="674751" y="7271"/>
                </a:cubicBezTo>
                <a:lnTo>
                  <a:pt x="0" y="0"/>
                </a:lnTo>
              </a:path>
            </a:pathLst>
          </a:custGeom>
          <a:noFill/>
          <a:ln w="107950">
            <a:solidFill>
              <a:schemeClr val="accent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20" name="Freeform 30"/>
          <p:cNvSpPr/>
          <p:nvPr/>
        </p:nvSpPr>
        <p:spPr bwMode="auto">
          <a:xfrm>
            <a:off x="10359205" y="4563086"/>
            <a:ext cx="1828134" cy="2300827"/>
          </a:xfrm>
          <a:custGeom>
            <a:avLst/>
            <a:gdLst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426720 w 1865376"/>
              <a:gd name="connsiteY2" fmla="*/ 0 h 2109216"/>
              <a:gd name="connsiteX3" fmla="*/ 1865376 w 1865376"/>
              <a:gd name="connsiteY3" fmla="*/ 0 h 2109216"/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426720 w 1865376"/>
              <a:gd name="connsiteY2" fmla="*/ 0 h 2109216"/>
              <a:gd name="connsiteX3" fmla="*/ 1865376 w 1865376"/>
              <a:gd name="connsiteY3" fmla="*/ 0 h 2109216"/>
              <a:gd name="connsiteX0" fmla="*/ 12730 w 1865914"/>
              <a:gd name="connsiteY0" fmla="*/ 2109216 h 2109216"/>
              <a:gd name="connsiteX1" fmla="*/ 538 w 1865914"/>
              <a:gd name="connsiteY1" fmla="*/ 585216 h 2109216"/>
              <a:gd name="connsiteX2" fmla="*/ 427258 w 1865914"/>
              <a:gd name="connsiteY2" fmla="*/ 0 h 2109216"/>
              <a:gd name="connsiteX3" fmla="*/ 1865914 w 1865914"/>
              <a:gd name="connsiteY3" fmla="*/ 0 h 2109216"/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426720 w 1865376"/>
              <a:gd name="connsiteY2" fmla="*/ 0 h 2109216"/>
              <a:gd name="connsiteX3" fmla="*/ 1865376 w 1865376"/>
              <a:gd name="connsiteY3" fmla="*/ 0 h 2109216"/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426720 w 1865376"/>
              <a:gd name="connsiteY2" fmla="*/ 0 h 2109216"/>
              <a:gd name="connsiteX3" fmla="*/ 1865376 w 1865376"/>
              <a:gd name="connsiteY3" fmla="*/ 0 h 2109216"/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426720 w 1865376"/>
              <a:gd name="connsiteY2" fmla="*/ 0 h 2109216"/>
              <a:gd name="connsiteX3" fmla="*/ 1865376 w 1865376"/>
              <a:gd name="connsiteY3" fmla="*/ 0 h 2109216"/>
              <a:gd name="connsiteX0" fmla="*/ 12192 w 1865376"/>
              <a:gd name="connsiteY0" fmla="*/ 2124428 h 2124428"/>
              <a:gd name="connsiteX1" fmla="*/ 0 w 1865376"/>
              <a:gd name="connsiteY1" fmla="*/ 600428 h 2124428"/>
              <a:gd name="connsiteX2" fmla="*/ 426720 w 1865376"/>
              <a:gd name="connsiteY2" fmla="*/ 15212 h 2124428"/>
              <a:gd name="connsiteX3" fmla="*/ 1865376 w 1865376"/>
              <a:gd name="connsiteY3" fmla="*/ 15212 h 2124428"/>
              <a:gd name="connsiteX0" fmla="*/ 12192 w 1865376"/>
              <a:gd name="connsiteY0" fmla="*/ 2116668 h 2116668"/>
              <a:gd name="connsiteX1" fmla="*/ 0 w 1865376"/>
              <a:gd name="connsiteY1" fmla="*/ 592668 h 2116668"/>
              <a:gd name="connsiteX2" fmla="*/ 731520 w 1865376"/>
              <a:gd name="connsiteY2" fmla="*/ 18860 h 2116668"/>
              <a:gd name="connsiteX3" fmla="*/ 1865376 w 1865376"/>
              <a:gd name="connsiteY3" fmla="*/ 7452 h 2116668"/>
              <a:gd name="connsiteX0" fmla="*/ 12192 w 1865376"/>
              <a:gd name="connsiteY0" fmla="*/ 2116668 h 2116668"/>
              <a:gd name="connsiteX1" fmla="*/ 0 w 1865376"/>
              <a:gd name="connsiteY1" fmla="*/ 592668 h 2116668"/>
              <a:gd name="connsiteX2" fmla="*/ 731520 w 1865376"/>
              <a:gd name="connsiteY2" fmla="*/ 18860 h 2116668"/>
              <a:gd name="connsiteX3" fmla="*/ 1865376 w 1865376"/>
              <a:gd name="connsiteY3" fmla="*/ 7452 h 2116668"/>
              <a:gd name="connsiteX0" fmla="*/ 12192 w 1865376"/>
              <a:gd name="connsiteY0" fmla="*/ 2109217 h 2109217"/>
              <a:gd name="connsiteX1" fmla="*/ 0 w 1865376"/>
              <a:gd name="connsiteY1" fmla="*/ 585217 h 2109217"/>
              <a:gd name="connsiteX2" fmla="*/ 731520 w 1865376"/>
              <a:gd name="connsiteY2" fmla="*/ 11409 h 2109217"/>
              <a:gd name="connsiteX3" fmla="*/ 1865376 w 1865376"/>
              <a:gd name="connsiteY3" fmla="*/ 1 h 2109217"/>
              <a:gd name="connsiteX0" fmla="*/ 12192 w 1865376"/>
              <a:gd name="connsiteY0" fmla="*/ 2212929 h 2212929"/>
              <a:gd name="connsiteX1" fmla="*/ 0 w 1865376"/>
              <a:gd name="connsiteY1" fmla="*/ 688929 h 2212929"/>
              <a:gd name="connsiteX2" fmla="*/ 744220 w 1865376"/>
              <a:gd name="connsiteY2" fmla="*/ 1032 h 2212929"/>
              <a:gd name="connsiteX3" fmla="*/ 1865376 w 1865376"/>
              <a:gd name="connsiteY3" fmla="*/ 103713 h 2212929"/>
              <a:gd name="connsiteX0" fmla="*/ 12192 w 1865376"/>
              <a:gd name="connsiteY0" fmla="*/ 2212699 h 2212699"/>
              <a:gd name="connsiteX1" fmla="*/ 0 w 1865376"/>
              <a:gd name="connsiteY1" fmla="*/ 688699 h 2212699"/>
              <a:gd name="connsiteX2" fmla="*/ 744220 w 1865376"/>
              <a:gd name="connsiteY2" fmla="*/ 802 h 2212699"/>
              <a:gd name="connsiteX3" fmla="*/ 1865376 w 1865376"/>
              <a:gd name="connsiteY3" fmla="*/ 103483 h 2212699"/>
              <a:gd name="connsiteX0" fmla="*/ 12192 w 1865376"/>
              <a:gd name="connsiteY0" fmla="*/ 2212699 h 2212699"/>
              <a:gd name="connsiteX1" fmla="*/ 0 w 1865376"/>
              <a:gd name="connsiteY1" fmla="*/ 688699 h 2212699"/>
              <a:gd name="connsiteX2" fmla="*/ 744220 w 1865376"/>
              <a:gd name="connsiteY2" fmla="*/ 802 h 2212699"/>
              <a:gd name="connsiteX3" fmla="*/ 1865376 w 1865376"/>
              <a:gd name="connsiteY3" fmla="*/ 103483 h 2212699"/>
              <a:gd name="connsiteX0" fmla="*/ 12192 w 1865376"/>
              <a:gd name="connsiteY0" fmla="*/ 2212699 h 2212699"/>
              <a:gd name="connsiteX1" fmla="*/ 0 w 1865376"/>
              <a:gd name="connsiteY1" fmla="*/ 688699 h 2212699"/>
              <a:gd name="connsiteX2" fmla="*/ 744220 w 1865376"/>
              <a:gd name="connsiteY2" fmla="*/ 802 h 2212699"/>
              <a:gd name="connsiteX3" fmla="*/ 1865376 w 1865376"/>
              <a:gd name="connsiteY3" fmla="*/ 103483 h 2212699"/>
              <a:gd name="connsiteX0" fmla="*/ 12192 w 1865376"/>
              <a:gd name="connsiteY0" fmla="*/ 2212699 h 2212699"/>
              <a:gd name="connsiteX1" fmla="*/ 0 w 1865376"/>
              <a:gd name="connsiteY1" fmla="*/ 688699 h 2212699"/>
              <a:gd name="connsiteX2" fmla="*/ 744220 w 1865376"/>
              <a:gd name="connsiteY2" fmla="*/ 802 h 2212699"/>
              <a:gd name="connsiteX3" fmla="*/ 1865376 w 1865376"/>
              <a:gd name="connsiteY3" fmla="*/ 103483 h 2212699"/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579120 w 1865376"/>
              <a:gd name="connsiteY2" fmla="*/ 45635 h 2109216"/>
              <a:gd name="connsiteX3" fmla="*/ 1865376 w 1865376"/>
              <a:gd name="connsiteY3" fmla="*/ 0 h 2109216"/>
              <a:gd name="connsiteX0" fmla="*/ 12192 w 1865376"/>
              <a:gd name="connsiteY0" fmla="*/ 2109216 h 2109216"/>
              <a:gd name="connsiteX1" fmla="*/ 0 w 1865376"/>
              <a:gd name="connsiteY1" fmla="*/ 585216 h 2109216"/>
              <a:gd name="connsiteX2" fmla="*/ 579120 w 1865376"/>
              <a:gd name="connsiteY2" fmla="*/ 45635 h 2109216"/>
              <a:gd name="connsiteX3" fmla="*/ 1865376 w 1865376"/>
              <a:gd name="connsiteY3" fmla="*/ 0 h 2109216"/>
              <a:gd name="connsiteX0" fmla="*/ 12317 w 1865501"/>
              <a:gd name="connsiteY0" fmla="*/ 2109216 h 2109216"/>
              <a:gd name="connsiteX1" fmla="*/ 125 w 1865501"/>
              <a:gd name="connsiteY1" fmla="*/ 585216 h 2109216"/>
              <a:gd name="connsiteX2" fmla="*/ 579245 w 1865501"/>
              <a:gd name="connsiteY2" fmla="*/ 45635 h 2109216"/>
              <a:gd name="connsiteX3" fmla="*/ 1865501 w 1865501"/>
              <a:gd name="connsiteY3" fmla="*/ 0 h 2109216"/>
              <a:gd name="connsiteX0" fmla="*/ 12358 w 1865542"/>
              <a:gd name="connsiteY0" fmla="*/ 2109216 h 2109216"/>
              <a:gd name="connsiteX1" fmla="*/ 166 w 1865542"/>
              <a:gd name="connsiteY1" fmla="*/ 585216 h 2109216"/>
              <a:gd name="connsiteX2" fmla="*/ 503086 w 1865542"/>
              <a:gd name="connsiteY2" fmla="*/ 34226 h 2109216"/>
              <a:gd name="connsiteX3" fmla="*/ 1865542 w 1865542"/>
              <a:gd name="connsiteY3" fmla="*/ 0 h 210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5542" h="2109216">
                <a:moveTo>
                  <a:pt x="12358" y="2109216"/>
                </a:moveTo>
                <a:lnTo>
                  <a:pt x="166" y="585216"/>
                </a:lnTo>
                <a:cubicBezTo>
                  <a:pt x="-6946" y="267906"/>
                  <a:pt x="214034" y="45635"/>
                  <a:pt x="503086" y="34226"/>
                </a:cubicBezTo>
                <a:cubicBezTo>
                  <a:pt x="893738" y="22817"/>
                  <a:pt x="1385990" y="0"/>
                  <a:pt x="1865542" y="0"/>
                </a:cubicBezTo>
              </a:path>
            </a:pathLst>
          </a:custGeom>
          <a:noFill/>
          <a:ln w="107950">
            <a:solidFill>
              <a:srgbClr val="00188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sp>
        <p:nvSpPr>
          <p:cNvPr id="21" name="Freeform 31"/>
          <p:cNvSpPr/>
          <p:nvPr/>
        </p:nvSpPr>
        <p:spPr bwMode="auto">
          <a:xfrm flipH="1">
            <a:off x="9818516" y="-2191"/>
            <a:ext cx="2371441" cy="3033338"/>
          </a:xfrm>
          <a:custGeom>
            <a:avLst/>
            <a:gdLst>
              <a:gd name="connsiteX0" fmla="*/ 885372 w 885372"/>
              <a:gd name="connsiteY0" fmla="*/ 0 h 4339772"/>
              <a:gd name="connsiteX1" fmla="*/ 885372 w 885372"/>
              <a:gd name="connsiteY1" fmla="*/ 3947886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947886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57487"/>
              <a:gd name="connsiteX1" fmla="*/ 885372 w 885372"/>
              <a:gd name="connsiteY1" fmla="*/ 3947886 h 4357487"/>
              <a:gd name="connsiteX2" fmla="*/ 493486 w 885372"/>
              <a:gd name="connsiteY2" fmla="*/ 4339772 h 4357487"/>
              <a:gd name="connsiteX3" fmla="*/ 0 w 885372"/>
              <a:gd name="connsiteY3" fmla="*/ 4339772 h 4357487"/>
              <a:gd name="connsiteX0" fmla="*/ 885372 w 932374"/>
              <a:gd name="connsiteY0" fmla="*/ 0 h 4358057"/>
              <a:gd name="connsiteX1" fmla="*/ 885372 w 932374"/>
              <a:gd name="connsiteY1" fmla="*/ 3947886 h 4358057"/>
              <a:gd name="connsiteX2" fmla="*/ 493486 w 932374"/>
              <a:gd name="connsiteY2" fmla="*/ 4339772 h 4358057"/>
              <a:gd name="connsiteX3" fmla="*/ 0 w 932374"/>
              <a:gd name="connsiteY3" fmla="*/ 4339772 h 4358057"/>
              <a:gd name="connsiteX0" fmla="*/ 885372 w 892667"/>
              <a:gd name="connsiteY0" fmla="*/ 0 h 4359989"/>
              <a:gd name="connsiteX1" fmla="*/ 885372 w 892667"/>
              <a:gd name="connsiteY1" fmla="*/ 3947886 h 4359989"/>
              <a:gd name="connsiteX2" fmla="*/ 493486 w 892667"/>
              <a:gd name="connsiteY2" fmla="*/ 4339772 h 4359989"/>
              <a:gd name="connsiteX3" fmla="*/ 0 w 892667"/>
              <a:gd name="connsiteY3" fmla="*/ 4339772 h 4359989"/>
              <a:gd name="connsiteX0" fmla="*/ 885372 w 894773"/>
              <a:gd name="connsiteY0" fmla="*/ 0 h 4339772"/>
              <a:gd name="connsiteX1" fmla="*/ 885372 w 894773"/>
              <a:gd name="connsiteY1" fmla="*/ 3947886 h 4339772"/>
              <a:gd name="connsiteX2" fmla="*/ 493486 w 894773"/>
              <a:gd name="connsiteY2" fmla="*/ 4339772 h 4339772"/>
              <a:gd name="connsiteX3" fmla="*/ 0 w 894773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947886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947886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8933"/>
              <a:gd name="connsiteY0" fmla="*/ 0 h 4339772"/>
              <a:gd name="connsiteX1" fmla="*/ 888933 w 888933"/>
              <a:gd name="connsiteY1" fmla="*/ 3731415 h 4339772"/>
              <a:gd name="connsiteX2" fmla="*/ 493486 w 888933"/>
              <a:gd name="connsiteY2" fmla="*/ 4339772 h 4339772"/>
              <a:gd name="connsiteX3" fmla="*/ 0 w 888933"/>
              <a:gd name="connsiteY3" fmla="*/ 4339772 h 4339772"/>
              <a:gd name="connsiteX0" fmla="*/ 885372 w 888933"/>
              <a:gd name="connsiteY0" fmla="*/ 0 h 4339772"/>
              <a:gd name="connsiteX1" fmla="*/ 888933 w 888933"/>
              <a:gd name="connsiteY1" fmla="*/ 3731415 h 4339772"/>
              <a:gd name="connsiteX2" fmla="*/ 493486 w 888933"/>
              <a:gd name="connsiteY2" fmla="*/ 4339772 h 4339772"/>
              <a:gd name="connsiteX3" fmla="*/ 0 w 888933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744944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744944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744944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932040"/>
              <a:gd name="connsiteY0" fmla="*/ 0 h 4339772"/>
              <a:gd name="connsiteX1" fmla="*/ 885372 w 932040"/>
              <a:gd name="connsiteY1" fmla="*/ 3744944 h 4339772"/>
              <a:gd name="connsiteX2" fmla="*/ 686389 w 932040"/>
              <a:gd name="connsiteY2" fmla="*/ 4339772 h 4339772"/>
              <a:gd name="connsiteX3" fmla="*/ 0 w 932040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744944 h 4339772"/>
              <a:gd name="connsiteX2" fmla="*/ 686389 w 885372"/>
              <a:gd name="connsiteY2" fmla="*/ 4339772 h 4339772"/>
              <a:gd name="connsiteX3" fmla="*/ 0 w 885372"/>
              <a:gd name="connsiteY3" fmla="*/ 4339772 h 4339772"/>
              <a:gd name="connsiteX0" fmla="*/ 885372 w 885705"/>
              <a:gd name="connsiteY0" fmla="*/ 0 h 4339772"/>
              <a:gd name="connsiteX1" fmla="*/ 885372 w 885705"/>
              <a:gd name="connsiteY1" fmla="*/ 3744944 h 4339772"/>
              <a:gd name="connsiteX2" fmla="*/ 686389 w 885705"/>
              <a:gd name="connsiteY2" fmla="*/ 4339772 h 4339772"/>
              <a:gd name="connsiteX3" fmla="*/ 0 w 885705"/>
              <a:gd name="connsiteY3" fmla="*/ 4339772 h 4339772"/>
              <a:gd name="connsiteX0" fmla="*/ 885372 w 885592"/>
              <a:gd name="connsiteY0" fmla="*/ 0 h 4339772"/>
              <a:gd name="connsiteX1" fmla="*/ 885372 w 885592"/>
              <a:gd name="connsiteY1" fmla="*/ 3744944 h 4339772"/>
              <a:gd name="connsiteX2" fmla="*/ 686389 w 885592"/>
              <a:gd name="connsiteY2" fmla="*/ 4339772 h 4339772"/>
              <a:gd name="connsiteX3" fmla="*/ 0 w 885592"/>
              <a:gd name="connsiteY3" fmla="*/ 4339772 h 4339772"/>
              <a:gd name="connsiteX0" fmla="*/ 885372 w 885722"/>
              <a:gd name="connsiteY0" fmla="*/ 0 h 4339772"/>
              <a:gd name="connsiteX1" fmla="*/ 885372 w 885722"/>
              <a:gd name="connsiteY1" fmla="*/ 3744944 h 4339772"/>
              <a:gd name="connsiteX2" fmla="*/ 686389 w 885722"/>
              <a:gd name="connsiteY2" fmla="*/ 4339772 h 4339772"/>
              <a:gd name="connsiteX3" fmla="*/ 0 w 885722"/>
              <a:gd name="connsiteY3" fmla="*/ 4339772 h 433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5722" h="4339772">
                <a:moveTo>
                  <a:pt x="885372" y="0"/>
                </a:moveTo>
                <a:lnTo>
                  <a:pt x="885372" y="3744944"/>
                </a:lnTo>
                <a:cubicBezTo>
                  <a:pt x="889725" y="4273184"/>
                  <a:pt x="855275" y="4336597"/>
                  <a:pt x="686389" y="4339772"/>
                </a:cubicBezTo>
                <a:lnTo>
                  <a:pt x="0" y="4339772"/>
                </a:lnTo>
              </a:path>
            </a:pathLst>
          </a:custGeom>
          <a:noFill/>
          <a:ln w="107950">
            <a:solidFill>
              <a:srgbClr val="FF8C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 dirty="0">
              <a:solidFill>
                <a:prstClr val="white"/>
              </a:solidFill>
            </a:endParaRPr>
          </a:p>
        </p:txBody>
      </p:sp>
      <p:sp>
        <p:nvSpPr>
          <p:cNvPr id="22" name="Rectangle 78"/>
          <p:cNvSpPr/>
          <p:nvPr/>
        </p:nvSpPr>
        <p:spPr bwMode="auto">
          <a:xfrm>
            <a:off x="9520578" y="6241487"/>
            <a:ext cx="2001534" cy="623175"/>
          </a:xfrm>
          <a:custGeom>
            <a:avLst/>
            <a:gdLst>
              <a:gd name="connsiteX0" fmla="*/ 0 w 2544741"/>
              <a:gd name="connsiteY0" fmla="*/ 0 h 855488"/>
              <a:gd name="connsiteX1" fmla="*/ 2544741 w 2544741"/>
              <a:gd name="connsiteY1" fmla="*/ 0 h 855488"/>
              <a:gd name="connsiteX2" fmla="*/ 2544741 w 2544741"/>
              <a:gd name="connsiteY2" fmla="*/ 855488 h 855488"/>
              <a:gd name="connsiteX3" fmla="*/ 0 w 2544741"/>
              <a:gd name="connsiteY3" fmla="*/ 855488 h 855488"/>
              <a:gd name="connsiteX4" fmla="*/ 0 w 2544741"/>
              <a:gd name="connsiteY4" fmla="*/ 0 h 855488"/>
              <a:gd name="connsiteX0" fmla="*/ 2544741 w 2636181"/>
              <a:gd name="connsiteY0" fmla="*/ 855488 h 946928"/>
              <a:gd name="connsiteX1" fmla="*/ 0 w 2636181"/>
              <a:gd name="connsiteY1" fmla="*/ 855488 h 946928"/>
              <a:gd name="connsiteX2" fmla="*/ 0 w 2636181"/>
              <a:gd name="connsiteY2" fmla="*/ 0 h 946928"/>
              <a:gd name="connsiteX3" fmla="*/ 2544741 w 2636181"/>
              <a:gd name="connsiteY3" fmla="*/ 0 h 946928"/>
              <a:gd name="connsiteX4" fmla="*/ 2636181 w 2636181"/>
              <a:gd name="connsiteY4" fmla="*/ 946928 h 946928"/>
              <a:gd name="connsiteX0" fmla="*/ 0 w 2636181"/>
              <a:gd name="connsiteY0" fmla="*/ 855488 h 946928"/>
              <a:gd name="connsiteX1" fmla="*/ 0 w 2636181"/>
              <a:gd name="connsiteY1" fmla="*/ 0 h 946928"/>
              <a:gd name="connsiteX2" fmla="*/ 2544741 w 2636181"/>
              <a:gd name="connsiteY2" fmla="*/ 0 h 946928"/>
              <a:gd name="connsiteX3" fmla="*/ 2636181 w 2636181"/>
              <a:gd name="connsiteY3" fmla="*/ 946928 h 946928"/>
              <a:gd name="connsiteX0" fmla="*/ 0 w 2549095"/>
              <a:gd name="connsiteY0" fmla="*/ 855488 h 946928"/>
              <a:gd name="connsiteX1" fmla="*/ 0 w 2549095"/>
              <a:gd name="connsiteY1" fmla="*/ 0 h 946928"/>
              <a:gd name="connsiteX2" fmla="*/ 2544741 w 2549095"/>
              <a:gd name="connsiteY2" fmla="*/ 0 h 946928"/>
              <a:gd name="connsiteX3" fmla="*/ 2549095 w 2549095"/>
              <a:gd name="connsiteY3" fmla="*/ 946928 h 946928"/>
              <a:gd name="connsiteX0" fmla="*/ 0 w 2556715"/>
              <a:gd name="connsiteY0" fmla="*/ 855488 h 855488"/>
              <a:gd name="connsiteX1" fmla="*/ 0 w 2556715"/>
              <a:gd name="connsiteY1" fmla="*/ 0 h 855488"/>
              <a:gd name="connsiteX2" fmla="*/ 2544741 w 2556715"/>
              <a:gd name="connsiteY2" fmla="*/ 0 h 855488"/>
              <a:gd name="connsiteX3" fmla="*/ 2556715 w 2556715"/>
              <a:gd name="connsiteY3" fmla="*/ 839152 h 855488"/>
              <a:gd name="connsiteX0" fmla="*/ 0 w 2549095"/>
              <a:gd name="connsiteY0" fmla="*/ 855488 h 855488"/>
              <a:gd name="connsiteX1" fmla="*/ 0 w 2549095"/>
              <a:gd name="connsiteY1" fmla="*/ 0 h 855488"/>
              <a:gd name="connsiteX2" fmla="*/ 2544741 w 2549095"/>
              <a:gd name="connsiteY2" fmla="*/ 0 h 855488"/>
              <a:gd name="connsiteX3" fmla="*/ 2549095 w 2549095"/>
              <a:gd name="connsiteY3" fmla="*/ 839152 h 855488"/>
              <a:gd name="connsiteX0" fmla="*/ 0 w 2549095"/>
              <a:gd name="connsiteY0" fmla="*/ 855488 h 855488"/>
              <a:gd name="connsiteX1" fmla="*/ 0 w 2549095"/>
              <a:gd name="connsiteY1" fmla="*/ 0 h 855488"/>
              <a:gd name="connsiteX2" fmla="*/ 2544741 w 2549095"/>
              <a:gd name="connsiteY2" fmla="*/ 0 h 855488"/>
              <a:gd name="connsiteX3" fmla="*/ 2549095 w 2549095"/>
              <a:gd name="connsiteY3" fmla="*/ 839152 h 855488"/>
              <a:gd name="connsiteX0" fmla="*/ 0 w 2549095"/>
              <a:gd name="connsiteY0" fmla="*/ 855488 h 866096"/>
              <a:gd name="connsiteX1" fmla="*/ 0 w 2549095"/>
              <a:gd name="connsiteY1" fmla="*/ 0 h 866096"/>
              <a:gd name="connsiteX2" fmla="*/ 2544741 w 2549095"/>
              <a:gd name="connsiteY2" fmla="*/ 0 h 866096"/>
              <a:gd name="connsiteX3" fmla="*/ 2549095 w 2549095"/>
              <a:gd name="connsiteY3" fmla="*/ 866096 h 86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9095" h="866096">
                <a:moveTo>
                  <a:pt x="0" y="855488"/>
                </a:moveTo>
                <a:lnTo>
                  <a:pt x="0" y="0"/>
                </a:lnTo>
                <a:lnTo>
                  <a:pt x="2544741" y="0"/>
                </a:lnTo>
                <a:cubicBezTo>
                  <a:pt x="2544741" y="285163"/>
                  <a:pt x="2549095" y="866096"/>
                  <a:pt x="2549095" y="866096"/>
                </a:cubicBezTo>
              </a:path>
            </a:pathLst>
          </a:custGeom>
          <a:noFill/>
          <a:ln w="7620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12" tIns="143370" rIns="179212" bIns="14337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65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2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" name="Freeform 33"/>
          <p:cNvSpPr/>
          <p:nvPr/>
        </p:nvSpPr>
        <p:spPr bwMode="auto">
          <a:xfrm>
            <a:off x="8079667" y="-2192"/>
            <a:ext cx="593770" cy="4228361"/>
          </a:xfrm>
          <a:custGeom>
            <a:avLst/>
            <a:gdLst>
              <a:gd name="connsiteX0" fmla="*/ 885372 w 885372"/>
              <a:gd name="connsiteY0" fmla="*/ 0 h 4339772"/>
              <a:gd name="connsiteX1" fmla="*/ 885372 w 885372"/>
              <a:gd name="connsiteY1" fmla="*/ 3947886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39772"/>
              <a:gd name="connsiteX1" fmla="*/ 885372 w 885372"/>
              <a:gd name="connsiteY1" fmla="*/ 3947886 h 4339772"/>
              <a:gd name="connsiteX2" fmla="*/ 493486 w 885372"/>
              <a:gd name="connsiteY2" fmla="*/ 4339772 h 4339772"/>
              <a:gd name="connsiteX3" fmla="*/ 0 w 885372"/>
              <a:gd name="connsiteY3" fmla="*/ 4339772 h 4339772"/>
              <a:gd name="connsiteX0" fmla="*/ 885372 w 885372"/>
              <a:gd name="connsiteY0" fmla="*/ 0 h 4357487"/>
              <a:gd name="connsiteX1" fmla="*/ 885372 w 885372"/>
              <a:gd name="connsiteY1" fmla="*/ 3947886 h 4357487"/>
              <a:gd name="connsiteX2" fmla="*/ 493486 w 885372"/>
              <a:gd name="connsiteY2" fmla="*/ 4339772 h 4357487"/>
              <a:gd name="connsiteX3" fmla="*/ 0 w 885372"/>
              <a:gd name="connsiteY3" fmla="*/ 4339772 h 4357487"/>
              <a:gd name="connsiteX0" fmla="*/ 885372 w 932374"/>
              <a:gd name="connsiteY0" fmla="*/ 0 h 4358057"/>
              <a:gd name="connsiteX1" fmla="*/ 885372 w 932374"/>
              <a:gd name="connsiteY1" fmla="*/ 3947886 h 4358057"/>
              <a:gd name="connsiteX2" fmla="*/ 493486 w 932374"/>
              <a:gd name="connsiteY2" fmla="*/ 4339772 h 4358057"/>
              <a:gd name="connsiteX3" fmla="*/ 0 w 932374"/>
              <a:gd name="connsiteY3" fmla="*/ 4339772 h 4358057"/>
              <a:gd name="connsiteX0" fmla="*/ 885372 w 892667"/>
              <a:gd name="connsiteY0" fmla="*/ 0 h 4359989"/>
              <a:gd name="connsiteX1" fmla="*/ 885372 w 892667"/>
              <a:gd name="connsiteY1" fmla="*/ 3947886 h 4359989"/>
              <a:gd name="connsiteX2" fmla="*/ 493486 w 892667"/>
              <a:gd name="connsiteY2" fmla="*/ 4339772 h 4359989"/>
              <a:gd name="connsiteX3" fmla="*/ 0 w 892667"/>
              <a:gd name="connsiteY3" fmla="*/ 4339772 h 4359989"/>
              <a:gd name="connsiteX0" fmla="*/ 885372 w 894773"/>
              <a:gd name="connsiteY0" fmla="*/ 0 h 4339772"/>
              <a:gd name="connsiteX1" fmla="*/ 885372 w 894773"/>
              <a:gd name="connsiteY1" fmla="*/ 3947886 h 4339772"/>
              <a:gd name="connsiteX2" fmla="*/ 493486 w 894773"/>
              <a:gd name="connsiteY2" fmla="*/ 4339772 h 4339772"/>
              <a:gd name="connsiteX3" fmla="*/ 0 w 894773"/>
              <a:gd name="connsiteY3" fmla="*/ 4339772 h 4339772"/>
              <a:gd name="connsiteX0" fmla="*/ 885372 w 886846"/>
              <a:gd name="connsiteY0" fmla="*/ 0 h 4339772"/>
              <a:gd name="connsiteX1" fmla="*/ 885372 w 886846"/>
              <a:gd name="connsiteY1" fmla="*/ 3947886 h 4339772"/>
              <a:gd name="connsiteX2" fmla="*/ 493486 w 886846"/>
              <a:gd name="connsiteY2" fmla="*/ 4339772 h 4339772"/>
              <a:gd name="connsiteX3" fmla="*/ 0 w 886846"/>
              <a:gd name="connsiteY3" fmla="*/ 4339772 h 433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6846" h="4339772">
                <a:moveTo>
                  <a:pt x="885372" y="0"/>
                </a:moveTo>
                <a:lnTo>
                  <a:pt x="885372" y="3947886"/>
                </a:lnTo>
                <a:cubicBezTo>
                  <a:pt x="891165" y="4155623"/>
                  <a:pt x="899433" y="4336596"/>
                  <a:pt x="493486" y="4339772"/>
                </a:cubicBezTo>
                <a:lnTo>
                  <a:pt x="0" y="4339772"/>
                </a:lnTo>
              </a:path>
            </a:pathLst>
          </a:custGeom>
          <a:noFill/>
          <a:ln w="107950">
            <a:solidFill>
              <a:srgbClr val="FF581D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3"/>
            <a:endParaRPr lang="en-US" sz="1764">
              <a:solidFill>
                <a:prstClr val="white"/>
              </a:solidFill>
            </a:endParaRPr>
          </a:p>
        </p:txBody>
      </p:sp>
      <p:grpSp>
        <p:nvGrpSpPr>
          <p:cNvPr id="24" name="Group 34"/>
          <p:cNvGrpSpPr/>
          <p:nvPr/>
        </p:nvGrpSpPr>
        <p:grpSpPr>
          <a:xfrm>
            <a:off x="6814241" y="4226169"/>
            <a:ext cx="1180662" cy="0"/>
            <a:chOff x="6952690" y="4310628"/>
            <a:chExt cx="1204651" cy="0"/>
          </a:xfrm>
        </p:grpSpPr>
        <p:cxnSp>
          <p:nvCxnSpPr>
            <p:cNvPr id="25" name="Straight Connector 35"/>
            <p:cNvCxnSpPr/>
            <p:nvPr/>
          </p:nvCxnSpPr>
          <p:spPr>
            <a:xfrm>
              <a:off x="7756878" y="4310628"/>
              <a:ext cx="400463" cy="0"/>
            </a:xfrm>
            <a:prstGeom prst="line">
              <a:avLst/>
            </a:prstGeom>
            <a:noFill/>
            <a:ln w="107950">
              <a:solidFill>
                <a:srgbClr val="DC3C00"/>
              </a:solidFill>
              <a:headEnd type="triangle" w="med" len="sm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26" name="Straight Connector 36"/>
            <p:cNvCxnSpPr/>
            <p:nvPr/>
          </p:nvCxnSpPr>
          <p:spPr>
            <a:xfrm>
              <a:off x="6952690" y="4310628"/>
              <a:ext cx="400463" cy="0"/>
            </a:xfrm>
            <a:prstGeom prst="line">
              <a:avLst/>
            </a:prstGeom>
            <a:noFill/>
            <a:ln w="107950">
              <a:solidFill>
                <a:schemeClr val="accent2"/>
              </a:solidFill>
              <a:headEnd type="triangle" w="med" len="sm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27" name="Group 37"/>
          <p:cNvGrpSpPr/>
          <p:nvPr/>
        </p:nvGrpSpPr>
        <p:grpSpPr>
          <a:xfrm>
            <a:off x="7261380" y="59018"/>
            <a:ext cx="4926024" cy="5268006"/>
            <a:chOff x="7408915" y="58809"/>
            <a:chExt cx="5026110" cy="5375040"/>
          </a:xfrm>
        </p:grpSpPr>
        <p:sp>
          <p:nvSpPr>
            <p:cNvPr id="28" name="Right Arrow 38"/>
            <p:cNvSpPr/>
            <p:nvPr/>
          </p:nvSpPr>
          <p:spPr bwMode="auto">
            <a:xfrm>
              <a:off x="7857891" y="1287577"/>
              <a:ext cx="391594" cy="396584"/>
            </a:xfrm>
            <a:prstGeom prst="rightArrow">
              <a:avLst/>
            </a:prstGeom>
            <a:solidFill>
              <a:srgbClr val="00188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12" tIns="143370" rIns="179212" bIns="1433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65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2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9" name="Right Arrow 39"/>
            <p:cNvSpPr/>
            <p:nvPr/>
          </p:nvSpPr>
          <p:spPr bwMode="auto">
            <a:xfrm flipH="1">
              <a:off x="9611828" y="2696253"/>
              <a:ext cx="391594" cy="253272"/>
            </a:xfrm>
            <a:prstGeom prst="rightArrow">
              <a:avLst/>
            </a:prstGeom>
            <a:solidFill>
              <a:srgbClr val="00188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12" tIns="143370" rIns="179212" bIns="1433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65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2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0" name="Right Arrow 40"/>
            <p:cNvSpPr/>
            <p:nvPr/>
          </p:nvSpPr>
          <p:spPr bwMode="auto">
            <a:xfrm flipH="1">
              <a:off x="12043431" y="456700"/>
              <a:ext cx="391594" cy="396584"/>
            </a:xfrm>
            <a:prstGeom prst="rightArrow">
              <a:avLst/>
            </a:prstGeom>
            <a:solidFill>
              <a:srgbClr val="00188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12" tIns="143370" rIns="179212" bIns="1433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65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2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1" name="Freeform 61"/>
            <p:cNvSpPr>
              <a:spLocks noEditPoints="1"/>
            </p:cNvSpPr>
            <p:nvPr/>
          </p:nvSpPr>
          <p:spPr bwMode="black">
            <a:xfrm>
              <a:off x="9807465" y="4761854"/>
              <a:ext cx="536335" cy="671995"/>
            </a:xfrm>
            <a:custGeom>
              <a:avLst/>
              <a:gdLst>
                <a:gd name="T0" fmla="*/ 91 w 162"/>
                <a:gd name="T1" fmla="*/ 100 h 203"/>
                <a:gd name="T2" fmla="*/ 128 w 162"/>
                <a:gd name="T3" fmla="*/ 203 h 203"/>
                <a:gd name="T4" fmla="*/ 108 w 162"/>
                <a:gd name="T5" fmla="*/ 203 h 203"/>
                <a:gd name="T6" fmla="*/ 81 w 162"/>
                <a:gd name="T7" fmla="*/ 180 h 203"/>
                <a:gd name="T8" fmla="*/ 54 w 162"/>
                <a:gd name="T9" fmla="*/ 203 h 203"/>
                <a:gd name="T10" fmla="*/ 34 w 162"/>
                <a:gd name="T11" fmla="*/ 203 h 203"/>
                <a:gd name="T12" fmla="*/ 71 w 162"/>
                <a:gd name="T13" fmla="*/ 100 h 203"/>
                <a:gd name="T14" fmla="*/ 64 w 162"/>
                <a:gd name="T15" fmla="*/ 86 h 203"/>
                <a:gd name="T16" fmla="*/ 81 w 162"/>
                <a:gd name="T17" fmla="*/ 69 h 203"/>
                <a:gd name="T18" fmla="*/ 98 w 162"/>
                <a:gd name="T19" fmla="*/ 86 h 203"/>
                <a:gd name="T20" fmla="*/ 91 w 162"/>
                <a:gd name="T21" fmla="*/ 100 h 203"/>
                <a:gd name="T22" fmla="*/ 81 w 162"/>
                <a:gd name="T23" fmla="*/ 34 h 203"/>
                <a:gd name="T24" fmla="*/ 130 w 162"/>
                <a:gd name="T25" fmla="*/ 83 h 203"/>
                <a:gd name="T26" fmla="*/ 107 w 162"/>
                <a:gd name="T27" fmla="*/ 123 h 203"/>
                <a:gd name="T28" fmla="*/ 106 w 162"/>
                <a:gd name="T29" fmla="*/ 117 h 203"/>
                <a:gd name="T30" fmla="*/ 121 w 162"/>
                <a:gd name="T31" fmla="*/ 86 h 203"/>
                <a:gd name="T32" fmla="*/ 81 w 162"/>
                <a:gd name="T33" fmla="*/ 47 h 203"/>
                <a:gd name="T34" fmla="*/ 42 w 162"/>
                <a:gd name="T35" fmla="*/ 86 h 203"/>
                <a:gd name="T36" fmla="*/ 56 w 162"/>
                <a:gd name="T37" fmla="*/ 117 h 203"/>
                <a:gd name="T38" fmla="*/ 55 w 162"/>
                <a:gd name="T39" fmla="*/ 123 h 203"/>
                <a:gd name="T40" fmla="*/ 33 w 162"/>
                <a:gd name="T41" fmla="*/ 83 h 203"/>
                <a:gd name="T42" fmla="*/ 81 w 162"/>
                <a:gd name="T43" fmla="*/ 34 h 203"/>
                <a:gd name="T44" fmla="*/ 81 w 162"/>
                <a:gd name="T45" fmla="*/ 0 h 203"/>
                <a:gd name="T46" fmla="*/ 162 w 162"/>
                <a:gd name="T47" fmla="*/ 81 h 203"/>
                <a:gd name="T48" fmla="*/ 118 w 162"/>
                <a:gd name="T49" fmla="*/ 154 h 203"/>
                <a:gd name="T50" fmla="*/ 115 w 162"/>
                <a:gd name="T51" fmla="*/ 148 h 203"/>
                <a:gd name="T52" fmla="*/ 153 w 162"/>
                <a:gd name="T53" fmla="*/ 85 h 203"/>
                <a:gd name="T54" fmla="*/ 81 w 162"/>
                <a:gd name="T55" fmla="*/ 13 h 203"/>
                <a:gd name="T56" fmla="*/ 10 w 162"/>
                <a:gd name="T57" fmla="*/ 85 h 203"/>
                <a:gd name="T58" fmla="*/ 47 w 162"/>
                <a:gd name="T59" fmla="*/ 148 h 203"/>
                <a:gd name="T60" fmla="*/ 45 w 162"/>
                <a:gd name="T61" fmla="*/ 154 h 203"/>
                <a:gd name="T62" fmla="*/ 0 w 162"/>
                <a:gd name="T63" fmla="*/ 81 h 203"/>
                <a:gd name="T64" fmla="*/ 81 w 162"/>
                <a:gd name="T65" fmla="*/ 0 h 203"/>
                <a:gd name="T66" fmla="*/ 81 w 162"/>
                <a:gd name="T67" fmla="*/ 124 h 203"/>
                <a:gd name="T68" fmla="*/ 89 w 162"/>
                <a:gd name="T69" fmla="*/ 132 h 203"/>
                <a:gd name="T70" fmla="*/ 81 w 162"/>
                <a:gd name="T71" fmla="*/ 139 h 203"/>
                <a:gd name="T72" fmla="*/ 73 w 162"/>
                <a:gd name="T73" fmla="*/ 132 h 203"/>
                <a:gd name="T74" fmla="*/ 81 w 162"/>
                <a:gd name="T75" fmla="*/ 124 h 203"/>
                <a:gd name="T76" fmla="*/ 81 w 162"/>
                <a:gd name="T77" fmla="*/ 171 h 203"/>
                <a:gd name="T78" fmla="*/ 95 w 162"/>
                <a:gd name="T79" fmla="*/ 160 h 203"/>
                <a:gd name="T80" fmla="*/ 81 w 162"/>
                <a:gd name="T81" fmla="*/ 149 h 203"/>
                <a:gd name="T82" fmla="*/ 68 w 162"/>
                <a:gd name="T83" fmla="*/ 160 h 203"/>
                <a:gd name="T84" fmla="*/ 81 w 162"/>
                <a:gd name="T85" fmla="*/ 17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2" h="203">
                  <a:moveTo>
                    <a:pt x="91" y="100"/>
                  </a:moveTo>
                  <a:cubicBezTo>
                    <a:pt x="98" y="144"/>
                    <a:pt x="114" y="181"/>
                    <a:pt x="128" y="203"/>
                  </a:cubicBezTo>
                  <a:cubicBezTo>
                    <a:pt x="108" y="203"/>
                    <a:pt x="108" y="203"/>
                    <a:pt x="108" y="203"/>
                  </a:cubicBezTo>
                  <a:cubicBezTo>
                    <a:pt x="108" y="190"/>
                    <a:pt x="100" y="180"/>
                    <a:pt x="81" y="180"/>
                  </a:cubicBezTo>
                  <a:cubicBezTo>
                    <a:pt x="63" y="180"/>
                    <a:pt x="55" y="190"/>
                    <a:pt x="5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49" y="181"/>
                    <a:pt x="64" y="144"/>
                    <a:pt x="71" y="100"/>
                  </a:cubicBezTo>
                  <a:cubicBezTo>
                    <a:pt x="67" y="97"/>
                    <a:pt x="64" y="92"/>
                    <a:pt x="64" y="86"/>
                  </a:cubicBezTo>
                  <a:cubicBezTo>
                    <a:pt x="64" y="77"/>
                    <a:pt x="72" y="69"/>
                    <a:pt x="81" y="69"/>
                  </a:cubicBezTo>
                  <a:cubicBezTo>
                    <a:pt x="91" y="69"/>
                    <a:pt x="98" y="77"/>
                    <a:pt x="98" y="86"/>
                  </a:cubicBezTo>
                  <a:cubicBezTo>
                    <a:pt x="98" y="92"/>
                    <a:pt x="96" y="97"/>
                    <a:pt x="91" y="100"/>
                  </a:cubicBezTo>
                  <a:close/>
                  <a:moveTo>
                    <a:pt x="81" y="34"/>
                  </a:moveTo>
                  <a:cubicBezTo>
                    <a:pt x="108" y="34"/>
                    <a:pt x="130" y="56"/>
                    <a:pt x="130" y="83"/>
                  </a:cubicBezTo>
                  <a:cubicBezTo>
                    <a:pt x="130" y="100"/>
                    <a:pt x="121" y="115"/>
                    <a:pt x="107" y="123"/>
                  </a:cubicBezTo>
                  <a:cubicBezTo>
                    <a:pt x="107" y="121"/>
                    <a:pt x="106" y="119"/>
                    <a:pt x="106" y="117"/>
                  </a:cubicBezTo>
                  <a:cubicBezTo>
                    <a:pt x="115" y="110"/>
                    <a:pt x="121" y="99"/>
                    <a:pt x="121" y="86"/>
                  </a:cubicBezTo>
                  <a:cubicBezTo>
                    <a:pt x="121" y="64"/>
                    <a:pt x="103" y="47"/>
                    <a:pt x="81" y="47"/>
                  </a:cubicBezTo>
                  <a:cubicBezTo>
                    <a:pt x="59" y="47"/>
                    <a:pt x="42" y="64"/>
                    <a:pt x="42" y="86"/>
                  </a:cubicBezTo>
                  <a:cubicBezTo>
                    <a:pt x="42" y="99"/>
                    <a:pt x="47" y="110"/>
                    <a:pt x="56" y="117"/>
                  </a:cubicBezTo>
                  <a:cubicBezTo>
                    <a:pt x="56" y="119"/>
                    <a:pt x="55" y="121"/>
                    <a:pt x="55" y="123"/>
                  </a:cubicBezTo>
                  <a:cubicBezTo>
                    <a:pt x="42" y="115"/>
                    <a:pt x="33" y="100"/>
                    <a:pt x="33" y="83"/>
                  </a:cubicBezTo>
                  <a:cubicBezTo>
                    <a:pt x="33" y="56"/>
                    <a:pt x="54" y="34"/>
                    <a:pt x="81" y="34"/>
                  </a:cubicBezTo>
                  <a:close/>
                  <a:moveTo>
                    <a:pt x="81" y="0"/>
                  </a:moveTo>
                  <a:cubicBezTo>
                    <a:pt x="126" y="0"/>
                    <a:pt x="162" y="37"/>
                    <a:pt x="162" y="81"/>
                  </a:cubicBezTo>
                  <a:cubicBezTo>
                    <a:pt x="162" y="113"/>
                    <a:pt x="144" y="141"/>
                    <a:pt x="118" y="154"/>
                  </a:cubicBezTo>
                  <a:cubicBezTo>
                    <a:pt x="117" y="152"/>
                    <a:pt x="116" y="150"/>
                    <a:pt x="115" y="148"/>
                  </a:cubicBezTo>
                  <a:cubicBezTo>
                    <a:pt x="138" y="136"/>
                    <a:pt x="153" y="112"/>
                    <a:pt x="153" y="85"/>
                  </a:cubicBezTo>
                  <a:cubicBezTo>
                    <a:pt x="153" y="45"/>
                    <a:pt x="121" y="13"/>
                    <a:pt x="81" y="13"/>
                  </a:cubicBezTo>
                  <a:cubicBezTo>
                    <a:pt x="42" y="13"/>
                    <a:pt x="10" y="45"/>
                    <a:pt x="10" y="85"/>
                  </a:cubicBezTo>
                  <a:cubicBezTo>
                    <a:pt x="10" y="112"/>
                    <a:pt x="25" y="136"/>
                    <a:pt x="47" y="148"/>
                  </a:cubicBezTo>
                  <a:cubicBezTo>
                    <a:pt x="46" y="150"/>
                    <a:pt x="46" y="152"/>
                    <a:pt x="45" y="154"/>
                  </a:cubicBezTo>
                  <a:cubicBezTo>
                    <a:pt x="18" y="141"/>
                    <a:pt x="0" y="113"/>
                    <a:pt x="0" y="81"/>
                  </a:cubicBezTo>
                  <a:cubicBezTo>
                    <a:pt x="0" y="37"/>
                    <a:pt x="36" y="0"/>
                    <a:pt x="81" y="0"/>
                  </a:cubicBezTo>
                  <a:close/>
                  <a:moveTo>
                    <a:pt x="81" y="124"/>
                  </a:moveTo>
                  <a:cubicBezTo>
                    <a:pt x="87" y="124"/>
                    <a:pt x="89" y="128"/>
                    <a:pt x="89" y="132"/>
                  </a:cubicBezTo>
                  <a:cubicBezTo>
                    <a:pt x="89" y="135"/>
                    <a:pt x="87" y="139"/>
                    <a:pt x="81" y="139"/>
                  </a:cubicBezTo>
                  <a:cubicBezTo>
                    <a:pt x="75" y="139"/>
                    <a:pt x="73" y="135"/>
                    <a:pt x="73" y="132"/>
                  </a:cubicBezTo>
                  <a:cubicBezTo>
                    <a:pt x="73" y="128"/>
                    <a:pt x="75" y="124"/>
                    <a:pt x="81" y="124"/>
                  </a:cubicBezTo>
                  <a:close/>
                  <a:moveTo>
                    <a:pt x="81" y="171"/>
                  </a:moveTo>
                  <a:cubicBezTo>
                    <a:pt x="91" y="171"/>
                    <a:pt x="95" y="166"/>
                    <a:pt x="95" y="160"/>
                  </a:cubicBezTo>
                  <a:cubicBezTo>
                    <a:pt x="95" y="154"/>
                    <a:pt x="91" y="149"/>
                    <a:pt x="81" y="149"/>
                  </a:cubicBezTo>
                  <a:cubicBezTo>
                    <a:pt x="71" y="149"/>
                    <a:pt x="68" y="154"/>
                    <a:pt x="68" y="160"/>
                  </a:cubicBezTo>
                  <a:cubicBezTo>
                    <a:pt x="68" y="166"/>
                    <a:pt x="71" y="171"/>
                    <a:pt x="81" y="171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sp>
          <p:nvSpPr>
            <p:cNvPr id="32" name="Freeform 85"/>
            <p:cNvSpPr>
              <a:spLocks noEditPoints="1"/>
            </p:cNvSpPr>
            <p:nvPr/>
          </p:nvSpPr>
          <p:spPr bwMode="black">
            <a:xfrm>
              <a:off x="8923644" y="2206369"/>
              <a:ext cx="697647" cy="1137971"/>
            </a:xfrm>
            <a:custGeom>
              <a:avLst/>
              <a:gdLst>
                <a:gd name="T0" fmla="*/ 1222 w 1490"/>
                <a:gd name="T1" fmla="*/ 199 h 2432"/>
                <a:gd name="T2" fmla="*/ 1082 w 1490"/>
                <a:gd name="T3" fmla="*/ 239 h 2432"/>
                <a:gd name="T4" fmla="*/ 705 w 1490"/>
                <a:gd name="T5" fmla="*/ 0 h 2432"/>
                <a:gd name="T6" fmla="*/ 298 w 1490"/>
                <a:gd name="T7" fmla="*/ 326 h 2432"/>
                <a:gd name="T8" fmla="*/ 214 w 1490"/>
                <a:gd name="T9" fmla="*/ 309 h 2432"/>
                <a:gd name="T10" fmla="*/ 0 w 1490"/>
                <a:gd name="T11" fmla="*/ 522 h 2432"/>
                <a:gd name="T12" fmla="*/ 214 w 1490"/>
                <a:gd name="T13" fmla="*/ 736 h 2432"/>
                <a:gd name="T14" fmla="*/ 1222 w 1490"/>
                <a:gd name="T15" fmla="*/ 736 h 2432"/>
                <a:gd name="T16" fmla="*/ 1490 w 1490"/>
                <a:gd name="T17" fmla="*/ 467 h 2432"/>
                <a:gd name="T18" fmla="*/ 1222 w 1490"/>
                <a:gd name="T19" fmla="*/ 199 h 2432"/>
                <a:gd name="T20" fmla="*/ 318 w 1490"/>
                <a:gd name="T21" fmla="*/ 2032 h 2432"/>
                <a:gd name="T22" fmla="*/ 318 w 1490"/>
                <a:gd name="T23" fmla="*/ 2398 h 2432"/>
                <a:gd name="T24" fmla="*/ 351 w 1490"/>
                <a:gd name="T25" fmla="*/ 2432 h 2432"/>
                <a:gd name="T26" fmla="*/ 605 w 1490"/>
                <a:gd name="T27" fmla="*/ 2432 h 2432"/>
                <a:gd name="T28" fmla="*/ 605 w 1490"/>
                <a:gd name="T29" fmla="*/ 2091 h 2432"/>
                <a:gd name="T30" fmla="*/ 639 w 1490"/>
                <a:gd name="T31" fmla="*/ 2058 h 2432"/>
                <a:gd name="T32" fmla="*/ 852 w 1490"/>
                <a:gd name="T33" fmla="*/ 2058 h 2432"/>
                <a:gd name="T34" fmla="*/ 886 w 1490"/>
                <a:gd name="T35" fmla="*/ 2091 h 2432"/>
                <a:gd name="T36" fmla="*/ 886 w 1490"/>
                <a:gd name="T37" fmla="*/ 2432 h 2432"/>
                <a:gd name="T38" fmla="*/ 1140 w 1490"/>
                <a:gd name="T39" fmla="*/ 2432 h 2432"/>
                <a:gd name="T40" fmla="*/ 1173 w 1490"/>
                <a:gd name="T41" fmla="*/ 2398 h 2432"/>
                <a:gd name="T42" fmla="*/ 1173 w 1490"/>
                <a:gd name="T43" fmla="*/ 2032 h 2432"/>
                <a:gd name="T44" fmla="*/ 745 w 1490"/>
                <a:gd name="T45" fmla="*/ 1657 h 2432"/>
                <a:gd name="T46" fmla="*/ 318 w 1490"/>
                <a:gd name="T47" fmla="*/ 2032 h 2432"/>
                <a:gd name="T48" fmla="*/ 1086 w 1490"/>
                <a:gd name="T49" fmla="*/ 1483 h 2432"/>
                <a:gd name="T50" fmla="*/ 926 w 1490"/>
                <a:gd name="T51" fmla="*/ 1483 h 2432"/>
                <a:gd name="T52" fmla="*/ 926 w 1490"/>
                <a:gd name="T53" fmla="*/ 1601 h 2432"/>
                <a:gd name="T54" fmla="*/ 745 w 1490"/>
                <a:gd name="T55" fmla="*/ 1443 h 2432"/>
                <a:gd name="T56" fmla="*/ 198 w 1490"/>
                <a:gd name="T57" fmla="*/ 1924 h 2432"/>
                <a:gd name="T58" fmla="*/ 198 w 1490"/>
                <a:gd name="T59" fmla="*/ 2071 h 2432"/>
                <a:gd name="T60" fmla="*/ 745 w 1490"/>
                <a:gd name="T61" fmla="*/ 1590 h 2432"/>
                <a:gd name="T62" fmla="*/ 1293 w 1490"/>
                <a:gd name="T63" fmla="*/ 2071 h 2432"/>
                <a:gd name="T64" fmla="*/ 1293 w 1490"/>
                <a:gd name="T65" fmla="*/ 1924 h 2432"/>
                <a:gd name="T66" fmla="*/ 1086 w 1490"/>
                <a:gd name="T67" fmla="*/ 1742 h 2432"/>
                <a:gd name="T68" fmla="*/ 1086 w 1490"/>
                <a:gd name="T69" fmla="*/ 1483 h 2432"/>
                <a:gd name="T70" fmla="*/ 745 w 1490"/>
                <a:gd name="T71" fmla="*/ 1287 h 2432"/>
                <a:gd name="T72" fmla="*/ 1091 w 1490"/>
                <a:gd name="T73" fmla="*/ 1085 h 2432"/>
                <a:gd name="T74" fmla="*/ 745 w 1490"/>
                <a:gd name="T75" fmla="*/ 1228 h 2432"/>
                <a:gd name="T76" fmla="*/ 400 w 1490"/>
                <a:gd name="T77" fmla="*/ 1085 h 2432"/>
                <a:gd name="T78" fmla="*/ 745 w 1490"/>
                <a:gd name="T79" fmla="*/ 1287 h 2432"/>
                <a:gd name="T80" fmla="*/ 745 w 1490"/>
                <a:gd name="T81" fmla="*/ 1115 h 2432"/>
                <a:gd name="T82" fmla="*/ 982 w 1490"/>
                <a:gd name="T83" fmla="*/ 959 h 2432"/>
                <a:gd name="T84" fmla="*/ 745 w 1490"/>
                <a:gd name="T85" fmla="*/ 1063 h 2432"/>
                <a:gd name="T86" fmla="*/ 509 w 1490"/>
                <a:gd name="T87" fmla="*/ 959 h 2432"/>
                <a:gd name="T88" fmla="*/ 745 w 1490"/>
                <a:gd name="T89" fmla="*/ 1115 h 2432"/>
                <a:gd name="T90" fmla="*/ 883 w 1490"/>
                <a:gd name="T91" fmla="*/ 866 h 2432"/>
                <a:gd name="T92" fmla="*/ 745 w 1490"/>
                <a:gd name="T93" fmla="*/ 923 h 2432"/>
                <a:gd name="T94" fmla="*/ 608 w 1490"/>
                <a:gd name="T95" fmla="*/ 866 h 2432"/>
                <a:gd name="T96" fmla="*/ 745 w 1490"/>
                <a:gd name="T97" fmla="*/ 969 h 2432"/>
                <a:gd name="T98" fmla="*/ 883 w 1490"/>
                <a:gd name="T99" fmla="*/ 866 h 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0" h="2432">
                  <a:moveTo>
                    <a:pt x="1222" y="199"/>
                  </a:moveTo>
                  <a:cubicBezTo>
                    <a:pt x="1171" y="199"/>
                    <a:pt x="1123" y="214"/>
                    <a:pt x="1082" y="239"/>
                  </a:cubicBezTo>
                  <a:cubicBezTo>
                    <a:pt x="1015" y="98"/>
                    <a:pt x="871" y="0"/>
                    <a:pt x="705" y="0"/>
                  </a:cubicBezTo>
                  <a:cubicBezTo>
                    <a:pt x="506" y="0"/>
                    <a:pt x="340" y="140"/>
                    <a:pt x="298" y="326"/>
                  </a:cubicBezTo>
                  <a:cubicBezTo>
                    <a:pt x="272" y="315"/>
                    <a:pt x="244" y="309"/>
                    <a:pt x="214" y="309"/>
                  </a:cubicBezTo>
                  <a:cubicBezTo>
                    <a:pt x="96" y="309"/>
                    <a:pt x="0" y="404"/>
                    <a:pt x="0" y="522"/>
                  </a:cubicBezTo>
                  <a:cubicBezTo>
                    <a:pt x="0" y="640"/>
                    <a:pt x="96" y="736"/>
                    <a:pt x="214" y="736"/>
                  </a:cubicBezTo>
                  <a:cubicBezTo>
                    <a:pt x="1222" y="736"/>
                    <a:pt x="1222" y="736"/>
                    <a:pt x="1222" y="736"/>
                  </a:cubicBezTo>
                  <a:cubicBezTo>
                    <a:pt x="1370" y="736"/>
                    <a:pt x="1490" y="616"/>
                    <a:pt x="1490" y="467"/>
                  </a:cubicBezTo>
                  <a:cubicBezTo>
                    <a:pt x="1490" y="319"/>
                    <a:pt x="1370" y="199"/>
                    <a:pt x="1222" y="199"/>
                  </a:cubicBezTo>
                  <a:close/>
                  <a:moveTo>
                    <a:pt x="318" y="2032"/>
                  </a:moveTo>
                  <a:cubicBezTo>
                    <a:pt x="318" y="2398"/>
                    <a:pt x="318" y="2398"/>
                    <a:pt x="318" y="2398"/>
                  </a:cubicBezTo>
                  <a:cubicBezTo>
                    <a:pt x="318" y="2417"/>
                    <a:pt x="333" y="2432"/>
                    <a:pt x="351" y="2432"/>
                  </a:cubicBezTo>
                  <a:cubicBezTo>
                    <a:pt x="605" y="2432"/>
                    <a:pt x="605" y="2432"/>
                    <a:pt x="605" y="2432"/>
                  </a:cubicBezTo>
                  <a:cubicBezTo>
                    <a:pt x="605" y="2091"/>
                    <a:pt x="605" y="2091"/>
                    <a:pt x="605" y="2091"/>
                  </a:cubicBezTo>
                  <a:cubicBezTo>
                    <a:pt x="605" y="2073"/>
                    <a:pt x="620" y="2058"/>
                    <a:pt x="639" y="2058"/>
                  </a:cubicBezTo>
                  <a:cubicBezTo>
                    <a:pt x="852" y="2058"/>
                    <a:pt x="852" y="2058"/>
                    <a:pt x="852" y="2058"/>
                  </a:cubicBezTo>
                  <a:cubicBezTo>
                    <a:pt x="871" y="2058"/>
                    <a:pt x="886" y="2073"/>
                    <a:pt x="886" y="2091"/>
                  </a:cubicBezTo>
                  <a:cubicBezTo>
                    <a:pt x="886" y="2432"/>
                    <a:pt x="886" y="2432"/>
                    <a:pt x="886" y="2432"/>
                  </a:cubicBezTo>
                  <a:cubicBezTo>
                    <a:pt x="1140" y="2432"/>
                    <a:pt x="1140" y="2432"/>
                    <a:pt x="1140" y="2432"/>
                  </a:cubicBezTo>
                  <a:cubicBezTo>
                    <a:pt x="1158" y="2432"/>
                    <a:pt x="1173" y="2417"/>
                    <a:pt x="1173" y="2398"/>
                  </a:cubicBezTo>
                  <a:cubicBezTo>
                    <a:pt x="1173" y="2032"/>
                    <a:pt x="1173" y="2032"/>
                    <a:pt x="1173" y="2032"/>
                  </a:cubicBezTo>
                  <a:cubicBezTo>
                    <a:pt x="745" y="1657"/>
                    <a:pt x="745" y="1657"/>
                    <a:pt x="745" y="1657"/>
                  </a:cubicBezTo>
                  <a:lnTo>
                    <a:pt x="318" y="2032"/>
                  </a:lnTo>
                  <a:close/>
                  <a:moveTo>
                    <a:pt x="1086" y="1483"/>
                  </a:moveTo>
                  <a:cubicBezTo>
                    <a:pt x="926" y="1483"/>
                    <a:pt x="926" y="1483"/>
                    <a:pt x="926" y="1483"/>
                  </a:cubicBezTo>
                  <a:cubicBezTo>
                    <a:pt x="926" y="1601"/>
                    <a:pt x="926" y="1601"/>
                    <a:pt x="926" y="1601"/>
                  </a:cubicBezTo>
                  <a:cubicBezTo>
                    <a:pt x="745" y="1443"/>
                    <a:pt x="745" y="1443"/>
                    <a:pt x="745" y="1443"/>
                  </a:cubicBezTo>
                  <a:cubicBezTo>
                    <a:pt x="198" y="1924"/>
                    <a:pt x="198" y="1924"/>
                    <a:pt x="198" y="1924"/>
                  </a:cubicBezTo>
                  <a:cubicBezTo>
                    <a:pt x="198" y="2071"/>
                    <a:pt x="198" y="2071"/>
                    <a:pt x="198" y="2071"/>
                  </a:cubicBezTo>
                  <a:cubicBezTo>
                    <a:pt x="745" y="1590"/>
                    <a:pt x="745" y="1590"/>
                    <a:pt x="745" y="1590"/>
                  </a:cubicBezTo>
                  <a:cubicBezTo>
                    <a:pt x="1293" y="2071"/>
                    <a:pt x="1293" y="2071"/>
                    <a:pt x="1293" y="2071"/>
                  </a:cubicBezTo>
                  <a:cubicBezTo>
                    <a:pt x="1293" y="1924"/>
                    <a:pt x="1293" y="1924"/>
                    <a:pt x="1293" y="1924"/>
                  </a:cubicBezTo>
                  <a:cubicBezTo>
                    <a:pt x="1086" y="1742"/>
                    <a:pt x="1086" y="1742"/>
                    <a:pt x="1086" y="1742"/>
                  </a:cubicBezTo>
                  <a:lnTo>
                    <a:pt x="1086" y="1483"/>
                  </a:lnTo>
                  <a:close/>
                  <a:moveTo>
                    <a:pt x="745" y="1287"/>
                  </a:moveTo>
                  <a:cubicBezTo>
                    <a:pt x="906" y="1289"/>
                    <a:pt x="1041" y="1191"/>
                    <a:pt x="1091" y="1085"/>
                  </a:cubicBezTo>
                  <a:cubicBezTo>
                    <a:pt x="1001" y="1176"/>
                    <a:pt x="874" y="1228"/>
                    <a:pt x="745" y="1228"/>
                  </a:cubicBezTo>
                  <a:cubicBezTo>
                    <a:pt x="617" y="1228"/>
                    <a:pt x="490" y="1176"/>
                    <a:pt x="400" y="1085"/>
                  </a:cubicBezTo>
                  <a:cubicBezTo>
                    <a:pt x="449" y="1191"/>
                    <a:pt x="585" y="1289"/>
                    <a:pt x="745" y="1287"/>
                  </a:cubicBezTo>
                  <a:close/>
                  <a:moveTo>
                    <a:pt x="745" y="1115"/>
                  </a:moveTo>
                  <a:cubicBezTo>
                    <a:pt x="862" y="1116"/>
                    <a:pt x="952" y="1037"/>
                    <a:pt x="982" y="959"/>
                  </a:cubicBezTo>
                  <a:cubicBezTo>
                    <a:pt x="919" y="1022"/>
                    <a:pt x="834" y="1064"/>
                    <a:pt x="745" y="1063"/>
                  </a:cubicBezTo>
                  <a:cubicBezTo>
                    <a:pt x="657" y="1064"/>
                    <a:pt x="572" y="1022"/>
                    <a:pt x="509" y="959"/>
                  </a:cubicBezTo>
                  <a:cubicBezTo>
                    <a:pt x="539" y="1037"/>
                    <a:pt x="629" y="1116"/>
                    <a:pt x="745" y="1115"/>
                  </a:cubicBezTo>
                  <a:close/>
                  <a:moveTo>
                    <a:pt x="883" y="866"/>
                  </a:moveTo>
                  <a:cubicBezTo>
                    <a:pt x="847" y="903"/>
                    <a:pt x="796" y="923"/>
                    <a:pt x="745" y="923"/>
                  </a:cubicBezTo>
                  <a:cubicBezTo>
                    <a:pt x="694" y="923"/>
                    <a:pt x="644" y="903"/>
                    <a:pt x="608" y="866"/>
                  </a:cubicBezTo>
                  <a:cubicBezTo>
                    <a:pt x="618" y="918"/>
                    <a:pt x="675" y="969"/>
                    <a:pt x="745" y="969"/>
                  </a:cubicBezTo>
                  <a:cubicBezTo>
                    <a:pt x="816" y="969"/>
                    <a:pt x="873" y="918"/>
                    <a:pt x="883" y="866"/>
                  </a:cubicBezTo>
                  <a:close/>
                </a:path>
              </a:pathLst>
            </a:custGeom>
            <a:solidFill>
              <a:srgbClr val="00188F"/>
            </a:solidFill>
            <a:ln>
              <a:noFill/>
            </a:ln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sp>
          <p:nvSpPr>
            <p:cNvPr id="33" name="Freeform 88"/>
            <p:cNvSpPr>
              <a:spLocks noEditPoints="1"/>
            </p:cNvSpPr>
            <p:nvPr/>
          </p:nvSpPr>
          <p:spPr bwMode="black">
            <a:xfrm>
              <a:off x="11631450" y="858042"/>
              <a:ext cx="543120" cy="675214"/>
            </a:xfrm>
            <a:custGeom>
              <a:avLst/>
              <a:gdLst>
                <a:gd name="T0" fmla="*/ 643 w 1766"/>
                <a:gd name="T1" fmla="*/ 1936 h 2204"/>
                <a:gd name="T2" fmla="*/ 1224 w 1766"/>
                <a:gd name="T3" fmla="*/ 1818 h 2204"/>
                <a:gd name="T4" fmla="*/ 1224 w 1766"/>
                <a:gd name="T5" fmla="*/ 118 h 2204"/>
                <a:gd name="T6" fmla="*/ 643 w 1766"/>
                <a:gd name="T7" fmla="*/ 0 h 2204"/>
                <a:gd name="T8" fmla="*/ 575 w 1766"/>
                <a:gd name="T9" fmla="*/ 360 h 2204"/>
                <a:gd name="T10" fmla="*/ 763 w 1766"/>
                <a:gd name="T11" fmla="*/ 473 h 2204"/>
                <a:gd name="T12" fmla="*/ 598 w 1766"/>
                <a:gd name="T13" fmla="*/ 587 h 2204"/>
                <a:gd name="T14" fmla="*/ 763 w 1766"/>
                <a:gd name="T15" fmla="*/ 701 h 2204"/>
                <a:gd name="T16" fmla="*/ 611 w 1766"/>
                <a:gd name="T17" fmla="*/ 815 h 2204"/>
                <a:gd name="T18" fmla="*/ 763 w 1766"/>
                <a:gd name="T19" fmla="*/ 929 h 2204"/>
                <a:gd name="T20" fmla="*/ 550 w 1766"/>
                <a:gd name="T21" fmla="*/ 1765 h 2204"/>
                <a:gd name="T22" fmla="*/ 883 w 1766"/>
                <a:gd name="T23" fmla="*/ 1512 h 2204"/>
                <a:gd name="T24" fmla="*/ 883 w 1766"/>
                <a:gd name="T25" fmla="*/ 1748 h 2204"/>
                <a:gd name="T26" fmla="*/ 883 w 1766"/>
                <a:gd name="T27" fmla="*/ 1512 h 2204"/>
                <a:gd name="T28" fmla="*/ 938 w 1766"/>
                <a:gd name="T29" fmla="*/ 1630 h 2204"/>
                <a:gd name="T30" fmla="*/ 828 w 1766"/>
                <a:gd name="T31" fmla="*/ 1630 h 2204"/>
                <a:gd name="T32" fmla="*/ 1334 w 1766"/>
                <a:gd name="T33" fmla="*/ 1765 h 2204"/>
                <a:gd name="T34" fmla="*/ 1299 w 1766"/>
                <a:gd name="T35" fmla="*/ 1806 h 2204"/>
                <a:gd name="T36" fmla="*/ 1123 w 1766"/>
                <a:gd name="T37" fmla="*/ 2012 h 2204"/>
                <a:gd name="T38" fmla="*/ 507 w 1766"/>
                <a:gd name="T39" fmla="*/ 1951 h 2204"/>
                <a:gd name="T40" fmla="*/ 473 w 1766"/>
                <a:gd name="T41" fmla="*/ 1765 h 2204"/>
                <a:gd name="T42" fmla="*/ 272 w 1766"/>
                <a:gd name="T43" fmla="*/ 1925 h 2204"/>
                <a:gd name="T44" fmla="*/ 432 w 1766"/>
                <a:gd name="T45" fmla="*/ 2204 h 2204"/>
                <a:gd name="T46" fmla="*/ 1494 w 1766"/>
                <a:gd name="T47" fmla="*/ 2044 h 2204"/>
                <a:gd name="T48" fmla="*/ 1334 w 1766"/>
                <a:gd name="T49" fmla="*/ 1765 h 2204"/>
                <a:gd name="T50" fmla="*/ 1318 w 1766"/>
                <a:gd name="T51" fmla="*/ 531 h 2204"/>
                <a:gd name="T52" fmla="*/ 1426 w 1766"/>
                <a:gd name="T53" fmla="*/ 676 h 2204"/>
                <a:gd name="T54" fmla="*/ 448 w 1766"/>
                <a:gd name="T55" fmla="*/ 531 h 2204"/>
                <a:gd name="T56" fmla="*/ 448 w 1766"/>
                <a:gd name="T57" fmla="*/ 822 h 2204"/>
                <a:gd name="T58" fmla="*/ 1701 w 1766"/>
                <a:gd name="T59" fmla="*/ 676 h 2204"/>
                <a:gd name="T60" fmla="*/ 1764 w 1766"/>
                <a:gd name="T61" fmla="*/ 676 h 2204"/>
                <a:gd name="T62" fmla="*/ 1416 w 1766"/>
                <a:gd name="T63" fmla="*/ 426 h 2204"/>
                <a:gd name="T64" fmla="*/ 1416 w 1766"/>
                <a:gd name="T65" fmla="*/ 927 h 2204"/>
                <a:gd name="T66" fmla="*/ 1416 w 1766"/>
                <a:gd name="T67" fmla="*/ 426 h 2204"/>
                <a:gd name="T68" fmla="*/ 350 w 1766"/>
                <a:gd name="T69" fmla="*/ 426 h 2204"/>
                <a:gd name="T70" fmla="*/ 350 w 1766"/>
                <a:gd name="T71" fmla="*/ 927 h 2204"/>
                <a:gd name="T72" fmla="*/ 217 w 1766"/>
                <a:gd name="T73" fmla="*/ 310 h 2204"/>
                <a:gd name="T74" fmla="*/ 217 w 1766"/>
                <a:gd name="T75" fmla="*/ 1043 h 2204"/>
                <a:gd name="T76" fmla="*/ 217 w 1766"/>
                <a:gd name="T77" fmla="*/ 310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66" h="2204">
                  <a:moveTo>
                    <a:pt x="542" y="1818"/>
                  </a:moveTo>
                  <a:cubicBezTo>
                    <a:pt x="532" y="1883"/>
                    <a:pt x="577" y="1936"/>
                    <a:pt x="643" y="1936"/>
                  </a:cubicBezTo>
                  <a:cubicBezTo>
                    <a:pt x="1123" y="1936"/>
                    <a:pt x="1123" y="1936"/>
                    <a:pt x="1123" y="1936"/>
                  </a:cubicBezTo>
                  <a:cubicBezTo>
                    <a:pt x="1189" y="1936"/>
                    <a:pt x="1234" y="1883"/>
                    <a:pt x="1224" y="1818"/>
                  </a:cubicBezTo>
                  <a:cubicBezTo>
                    <a:pt x="1221" y="1800"/>
                    <a:pt x="1219" y="1783"/>
                    <a:pt x="1216" y="1765"/>
                  </a:cubicBezTo>
                  <a:cubicBezTo>
                    <a:pt x="1129" y="1162"/>
                    <a:pt x="1132" y="731"/>
                    <a:pt x="1224" y="118"/>
                  </a:cubicBezTo>
                  <a:cubicBezTo>
                    <a:pt x="1234" y="52"/>
                    <a:pt x="1189" y="0"/>
                    <a:pt x="1123" y="0"/>
                  </a:cubicBezTo>
                  <a:cubicBezTo>
                    <a:pt x="643" y="0"/>
                    <a:pt x="643" y="0"/>
                    <a:pt x="643" y="0"/>
                  </a:cubicBezTo>
                  <a:cubicBezTo>
                    <a:pt x="577" y="0"/>
                    <a:pt x="532" y="52"/>
                    <a:pt x="542" y="118"/>
                  </a:cubicBezTo>
                  <a:cubicBezTo>
                    <a:pt x="555" y="202"/>
                    <a:pt x="565" y="282"/>
                    <a:pt x="575" y="360"/>
                  </a:cubicBezTo>
                  <a:cubicBezTo>
                    <a:pt x="763" y="360"/>
                    <a:pt x="763" y="360"/>
                    <a:pt x="763" y="360"/>
                  </a:cubicBezTo>
                  <a:cubicBezTo>
                    <a:pt x="763" y="473"/>
                    <a:pt x="763" y="473"/>
                    <a:pt x="763" y="473"/>
                  </a:cubicBezTo>
                  <a:cubicBezTo>
                    <a:pt x="587" y="473"/>
                    <a:pt x="587" y="473"/>
                    <a:pt x="587" y="473"/>
                  </a:cubicBezTo>
                  <a:cubicBezTo>
                    <a:pt x="591" y="512"/>
                    <a:pt x="595" y="550"/>
                    <a:pt x="598" y="587"/>
                  </a:cubicBezTo>
                  <a:cubicBezTo>
                    <a:pt x="763" y="587"/>
                    <a:pt x="763" y="587"/>
                    <a:pt x="763" y="587"/>
                  </a:cubicBezTo>
                  <a:cubicBezTo>
                    <a:pt x="763" y="701"/>
                    <a:pt x="763" y="701"/>
                    <a:pt x="763" y="701"/>
                  </a:cubicBezTo>
                  <a:cubicBezTo>
                    <a:pt x="605" y="701"/>
                    <a:pt x="605" y="701"/>
                    <a:pt x="605" y="701"/>
                  </a:cubicBezTo>
                  <a:cubicBezTo>
                    <a:pt x="608" y="739"/>
                    <a:pt x="609" y="777"/>
                    <a:pt x="611" y="815"/>
                  </a:cubicBezTo>
                  <a:cubicBezTo>
                    <a:pt x="763" y="815"/>
                    <a:pt x="763" y="815"/>
                    <a:pt x="763" y="815"/>
                  </a:cubicBezTo>
                  <a:cubicBezTo>
                    <a:pt x="763" y="929"/>
                    <a:pt x="763" y="929"/>
                    <a:pt x="763" y="929"/>
                  </a:cubicBezTo>
                  <a:cubicBezTo>
                    <a:pt x="613" y="929"/>
                    <a:pt x="613" y="929"/>
                    <a:pt x="613" y="929"/>
                  </a:cubicBezTo>
                  <a:cubicBezTo>
                    <a:pt x="615" y="1194"/>
                    <a:pt x="594" y="1457"/>
                    <a:pt x="550" y="1765"/>
                  </a:cubicBezTo>
                  <a:cubicBezTo>
                    <a:pt x="547" y="1783"/>
                    <a:pt x="545" y="1800"/>
                    <a:pt x="542" y="1818"/>
                  </a:cubicBezTo>
                  <a:close/>
                  <a:moveTo>
                    <a:pt x="883" y="1512"/>
                  </a:moveTo>
                  <a:cubicBezTo>
                    <a:pt x="948" y="1512"/>
                    <a:pt x="1001" y="1565"/>
                    <a:pt x="1001" y="1630"/>
                  </a:cubicBezTo>
                  <a:cubicBezTo>
                    <a:pt x="1001" y="1696"/>
                    <a:pt x="948" y="1748"/>
                    <a:pt x="883" y="1748"/>
                  </a:cubicBezTo>
                  <a:cubicBezTo>
                    <a:pt x="818" y="1748"/>
                    <a:pt x="765" y="1696"/>
                    <a:pt x="765" y="1630"/>
                  </a:cubicBezTo>
                  <a:cubicBezTo>
                    <a:pt x="765" y="1565"/>
                    <a:pt x="818" y="1512"/>
                    <a:pt x="883" y="1512"/>
                  </a:cubicBezTo>
                  <a:close/>
                  <a:moveTo>
                    <a:pt x="883" y="1685"/>
                  </a:moveTo>
                  <a:cubicBezTo>
                    <a:pt x="913" y="1685"/>
                    <a:pt x="938" y="1661"/>
                    <a:pt x="938" y="1630"/>
                  </a:cubicBezTo>
                  <a:cubicBezTo>
                    <a:pt x="938" y="1600"/>
                    <a:pt x="913" y="1576"/>
                    <a:pt x="883" y="1576"/>
                  </a:cubicBezTo>
                  <a:cubicBezTo>
                    <a:pt x="853" y="1576"/>
                    <a:pt x="828" y="1600"/>
                    <a:pt x="828" y="1630"/>
                  </a:cubicBezTo>
                  <a:cubicBezTo>
                    <a:pt x="828" y="1661"/>
                    <a:pt x="853" y="1685"/>
                    <a:pt x="883" y="1685"/>
                  </a:cubicBezTo>
                  <a:close/>
                  <a:moveTo>
                    <a:pt x="1334" y="1765"/>
                  </a:moveTo>
                  <a:cubicBezTo>
                    <a:pt x="1293" y="1765"/>
                    <a:pt x="1293" y="1765"/>
                    <a:pt x="1293" y="1765"/>
                  </a:cubicBezTo>
                  <a:cubicBezTo>
                    <a:pt x="1295" y="1779"/>
                    <a:pt x="1297" y="1792"/>
                    <a:pt x="1299" y="1806"/>
                  </a:cubicBezTo>
                  <a:cubicBezTo>
                    <a:pt x="1307" y="1860"/>
                    <a:pt x="1293" y="1913"/>
                    <a:pt x="1259" y="1951"/>
                  </a:cubicBezTo>
                  <a:cubicBezTo>
                    <a:pt x="1226" y="1991"/>
                    <a:pt x="1177" y="2012"/>
                    <a:pt x="1123" y="2012"/>
                  </a:cubicBezTo>
                  <a:cubicBezTo>
                    <a:pt x="643" y="2012"/>
                    <a:pt x="643" y="2012"/>
                    <a:pt x="643" y="2012"/>
                  </a:cubicBezTo>
                  <a:cubicBezTo>
                    <a:pt x="589" y="2012"/>
                    <a:pt x="540" y="1991"/>
                    <a:pt x="507" y="1951"/>
                  </a:cubicBezTo>
                  <a:cubicBezTo>
                    <a:pt x="473" y="1913"/>
                    <a:pt x="459" y="1860"/>
                    <a:pt x="467" y="1806"/>
                  </a:cubicBezTo>
                  <a:cubicBezTo>
                    <a:pt x="469" y="1792"/>
                    <a:pt x="471" y="1779"/>
                    <a:pt x="473" y="1765"/>
                  </a:cubicBezTo>
                  <a:cubicBezTo>
                    <a:pt x="432" y="1765"/>
                    <a:pt x="432" y="1765"/>
                    <a:pt x="432" y="1765"/>
                  </a:cubicBezTo>
                  <a:cubicBezTo>
                    <a:pt x="344" y="1765"/>
                    <a:pt x="272" y="1837"/>
                    <a:pt x="272" y="1925"/>
                  </a:cubicBezTo>
                  <a:cubicBezTo>
                    <a:pt x="272" y="2044"/>
                    <a:pt x="272" y="2044"/>
                    <a:pt x="272" y="2044"/>
                  </a:cubicBezTo>
                  <a:cubicBezTo>
                    <a:pt x="272" y="2132"/>
                    <a:pt x="344" y="2204"/>
                    <a:pt x="432" y="2204"/>
                  </a:cubicBezTo>
                  <a:cubicBezTo>
                    <a:pt x="1334" y="2204"/>
                    <a:pt x="1334" y="2204"/>
                    <a:pt x="1334" y="2204"/>
                  </a:cubicBezTo>
                  <a:cubicBezTo>
                    <a:pt x="1422" y="2204"/>
                    <a:pt x="1494" y="2132"/>
                    <a:pt x="1494" y="2044"/>
                  </a:cubicBezTo>
                  <a:cubicBezTo>
                    <a:pt x="1494" y="1925"/>
                    <a:pt x="1494" y="1925"/>
                    <a:pt x="1494" y="1925"/>
                  </a:cubicBezTo>
                  <a:cubicBezTo>
                    <a:pt x="1494" y="1837"/>
                    <a:pt x="1422" y="1765"/>
                    <a:pt x="1334" y="1765"/>
                  </a:cubicBezTo>
                  <a:close/>
                  <a:moveTo>
                    <a:pt x="1426" y="676"/>
                  </a:moveTo>
                  <a:cubicBezTo>
                    <a:pt x="1427" y="601"/>
                    <a:pt x="1373" y="541"/>
                    <a:pt x="1318" y="531"/>
                  </a:cubicBezTo>
                  <a:cubicBezTo>
                    <a:pt x="1398" y="606"/>
                    <a:pt x="1398" y="746"/>
                    <a:pt x="1318" y="822"/>
                  </a:cubicBezTo>
                  <a:cubicBezTo>
                    <a:pt x="1373" y="812"/>
                    <a:pt x="1427" y="751"/>
                    <a:pt x="1426" y="676"/>
                  </a:cubicBezTo>
                  <a:close/>
                  <a:moveTo>
                    <a:pt x="448" y="822"/>
                  </a:moveTo>
                  <a:cubicBezTo>
                    <a:pt x="368" y="746"/>
                    <a:pt x="368" y="606"/>
                    <a:pt x="448" y="531"/>
                  </a:cubicBezTo>
                  <a:cubicBezTo>
                    <a:pt x="393" y="541"/>
                    <a:pt x="339" y="601"/>
                    <a:pt x="340" y="676"/>
                  </a:cubicBezTo>
                  <a:cubicBezTo>
                    <a:pt x="339" y="751"/>
                    <a:pt x="393" y="812"/>
                    <a:pt x="448" y="822"/>
                  </a:cubicBezTo>
                  <a:close/>
                  <a:moveTo>
                    <a:pt x="1549" y="310"/>
                  </a:moveTo>
                  <a:cubicBezTo>
                    <a:pt x="1646" y="405"/>
                    <a:pt x="1702" y="540"/>
                    <a:pt x="1701" y="676"/>
                  </a:cubicBezTo>
                  <a:cubicBezTo>
                    <a:pt x="1702" y="812"/>
                    <a:pt x="1646" y="947"/>
                    <a:pt x="1549" y="1043"/>
                  </a:cubicBezTo>
                  <a:cubicBezTo>
                    <a:pt x="1662" y="990"/>
                    <a:pt x="1766" y="846"/>
                    <a:pt x="1764" y="676"/>
                  </a:cubicBezTo>
                  <a:cubicBezTo>
                    <a:pt x="1766" y="506"/>
                    <a:pt x="1662" y="362"/>
                    <a:pt x="1549" y="310"/>
                  </a:cubicBezTo>
                  <a:close/>
                  <a:moveTo>
                    <a:pt x="1416" y="426"/>
                  </a:moveTo>
                  <a:cubicBezTo>
                    <a:pt x="1483" y="492"/>
                    <a:pt x="1527" y="583"/>
                    <a:pt x="1527" y="676"/>
                  </a:cubicBezTo>
                  <a:cubicBezTo>
                    <a:pt x="1527" y="770"/>
                    <a:pt x="1483" y="860"/>
                    <a:pt x="1416" y="927"/>
                  </a:cubicBezTo>
                  <a:cubicBezTo>
                    <a:pt x="1499" y="895"/>
                    <a:pt x="1582" y="800"/>
                    <a:pt x="1582" y="676"/>
                  </a:cubicBezTo>
                  <a:cubicBezTo>
                    <a:pt x="1582" y="553"/>
                    <a:pt x="1499" y="457"/>
                    <a:pt x="1416" y="426"/>
                  </a:cubicBezTo>
                  <a:close/>
                  <a:moveTo>
                    <a:pt x="239" y="676"/>
                  </a:moveTo>
                  <a:cubicBezTo>
                    <a:pt x="239" y="583"/>
                    <a:pt x="283" y="492"/>
                    <a:pt x="350" y="426"/>
                  </a:cubicBezTo>
                  <a:cubicBezTo>
                    <a:pt x="267" y="457"/>
                    <a:pt x="184" y="553"/>
                    <a:pt x="184" y="676"/>
                  </a:cubicBezTo>
                  <a:cubicBezTo>
                    <a:pt x="184" y="800"/>
                    <a:pt x="267" y="895"/>
                    <a:pt x="350" y="927"/>
                  </a:cubicBezTo>
                  <a:cubicBezTo>
                    <a:pt x="283" y="860"/>
                    <a:pt x="239" y="770"/>
                    <a:pt x="239" y="676"/>
                  </a:cubicBezTo>
                  <a:close/>
                  <a:moveTo>
                    <a:pt x="217" y="310"/>
                  </a:moveTo>
                  <a:cubicBezTo>
                    <a:pt x="104" y="362"/>
                    <a:pt x="0" y="506"/>
                    <a:pt x="2" y="676"/>
                  </a:cubicBezTo>
                  <a:cubicBezTo>
                    <a:pt x="0" y="846"/>
                    <a:pt x="104" y="990"/>
                    <a:pt x="217" y="1043"/>
                  </a:cubicBezTo>
                  <a:cubicBezTo>
                    <a:pt x="120" y="947"/>
                    <a:pt x="64" y="812"/>
                    <a:pt x="65" y="676"/>
                  </a:cubicBezTo>
                  <a:cubicBezTo>
                    <a:pt x="64" y="540"/>
                    <a:pt x="120" y="405"/>
                    <a:pt x="217" y="310"/>
                  </a:cubicBezTo>
                  <a:close/>
                </a:path>
              </a:pathLst>
            </a:custGeom>
            <a:solidFill>
              <a:srgbClr val="DC3C00"/>
            </a:solidFill>
            <a:ln>
              <a:noFill/>
            </a:ln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sp>
          <p:nvSpPr>
            <p:cNvPr id="34" name="Freeform 73"/>
            <p:cNvSpPr>
              <a:spLocks noEditPoints="1"/>
            </p:cNvSpPr>
            <p:nvPr/>
          </p:nvSpPr>
          <p:spPr bwMode="black">
            <a:xfrm>
              <a:off x="8898841" y="4504995"/>
              <a:ext cx="624514" cy="602884"/>
            </a:xfrm>
            <a:custGeom>
              <a:avLst/>
              <a:gdLst>
                <a:gd name="T0" fmla="*/ 1799 w 2278"/>
                <a:gd name="T1" fmla="*/ 879 h 2201"/>
                <a:gd name="T2" fmla="*/ 1711 w 2278"/>
                <a:gd name="T3" fmla="*/ 335 h 2201"/>
                <a:gd name="T4" fmla="*/ 1363 w 2278"/>
                <a:gd name="T5" fmla="*/ 315 h 2201"/>
                <a:gd name="T6" fmla="*/ 1068 w 2278"/>
                <a:gd name="T7" fmla="*/ 0 h 2201"/>
                <a:gd name="T8" fmla="*/ 810 w 2278"/>
                <a:gd name="T9" fmla="*/ 412 h 2201"/>
                <a:gd name="T10" fmla="*/ 408 w 2278"/>
                <a:gd name="T11" fmla="*/ 325 h 2201"/>
                <a:gd name="T12" fmla="*/ 246 w 2278"/>
                <a:gd name="T13" fmla="*/ 841 h 2201"/>
                <a:gd name="T14" fmla="*/ 0 w 2278"/>
                <a:gd name="T15" fmla="*/ 1138 h 2201"/>
                <a:gd name="T16" fmla="*/ 338 w 2278"/>
                <a:gd name="T17" fmla="*/ 1396 h 2201"/>
                <a:gd name="T18" fmla="*/ 166 w 2278"/>
                <a:gd name="T19" fmla="*/ 1885 h 2201"/>
                <a:gd name="T20" fmla="*/ 769 w 2278"/>
                <a:gd name="T21" fmla="*/ 1966 h 2201"/>
                <a:gd name="T22" fmla="*/ 1053 w 2278"/>
                <a:gd name="T23" fmla="*/ 2200 h 2201"/>
                <a:gd name="T24" fmla="*/ 1081 w 2278"/>
                <a:gd name="T25" fmla="*/ 2201 h 2201"/>
                <a:gd name="T26" fmla="*/ 1184 w 2278"/>
                <a:gd name="T27" fmla="*/ 1949 h 2201"/>
                <a:gd name="T28" fmla="*/ 1666 w 2278"/>
                <a:gd name="T29" fmla="*/ 1872 h 2201"/>
                <a:gd name="T30" fmla="*/ 1874 w 2278"/>
                <a:gd name="T31" fmla="*/ 1743 h 2201"/>
                <a:gd name="T32" fmla="*/ 2060 w 2278"/>
                <a:gd name="T33" fmla="*/ 1273 h 2201"/>
                <a:gd name="T34" fmla="*/ 1940 w 2278"/>
                <a:gd name="T35" fmla="*/ 1369 h 2201"/>
                <a:gd name="T36" fmla="*/ 1385 w 2278"/>
                <a:gd name="T37" fmla="*/ 1279 h 2201"/>
                <a:gd name="T38" fmla="*/ 1837 w 2278"/>
                <a:gd name="T39" fmla="*/ 1733 h 2201"/>
                <a:gd name="T40" fmla="*/ 1302 w 2278"/>
                <a:gd name="T41" fmla="*/ 1393 h 2201"/>
                <a:gd name="T42" fmla="*/ 1433 w 2278"/>
                <a:gd name="T43" fmla="*/ 1759 h 2201"/>
                <a:gd name="T44" fmla="*/ 1193 w 2278"/>
                <a:gd name="T45" fmla="*/ 1461 h 2201"/>
                <a:gd name="T46" fmla="*/ 1156 w 2278"/>
                <a:gd name="T47" fmla="*/ 1924 h 2201"/>
                <a:gd name="T48" fmla="*/ 1053 w 2278"/>
                <a:gd name="T49" fmla="*/ 1484 h 2201"/>
                <a:gd name="T50" fmla="*/ 878 w 2278"/>
                <a:gd name="T51" fmla="*/ 1857 h 2201"/>
                <a:gd name="T52" fmla="*/ 804 w 2278"/>
                <a:gd name="T53" fmla="*/ 1753 h 2201"/>
                <a:gd name="T54" fmla="*/ 438 w 2278"/>
                <a:gd name="T55" fmla="*/ 1789 h 2201"/>
                <a:gd name="T56" fmla="*/ 369 w 2278"/>
                <a:gd name="T57" fmla="*/ 1741 h 2201"/>
                <a:gd name="T58" fmla="*/ 551 w 2278"/>
                <a:gd name="T59" fmla="*/ 1362 h 2201"/>
                <a:gd name="T60" fmla="*/ 447 w 2278"/>
                <a:gd name="T61" fmla="*/ 1287 h 2201"/>
                <a:gd name="T62" fmla="*/ 723 w 2278"/>
                <a:gd name="T63" fmla="*/ 1153 h 2201"/>
                <a:gd name="T64" fmla="*/ 253 w 2278"/>
                <a:gd name="T65" fmla="*/ 1023 h 2201"/>
                <a:gd name="T66" fmla="*/ 745 w 2278"/>
                <a:gd name="T67" fmla="*/ 1014 h 2201"/>
                <a:gd name="T68" fmla="*/ 386 w 2278"/>
                <a:gd name="T69" fmla="*/ 736 h 2201"/>
                <a:gd name="T70" fmla="*/ 813 w 2278"/>
                <a:gd name="T71" fmla="*/ 904 h 2201"/>
                <a:gd name="T72" fmla="*/ 701 w 2278"/>
                <a:gd name="T73" fmla="*/ 530 h 2201"/>
                <a:gd name="T74" fmla="*/ 944 w 2278"/>
                <a:gd name="T75" fmla="*/ 815 h 2201"/>
                <a:gd name="T76" fmla="*/ 996 w 2278"/>
                <a:gd name="T77" fmla="*/ 287 h 2201"/>
                <a:gd name="T78" fmla="*/ 1083 w 2278"/>
                <a:gd name="T79" fmla="*/ 792 h 2201"/>
                <a:gd name="T80" fmla="*/ 1253 w 2278"/>
                <a:gd name="T81" fmla="*/ 424 h 2201"/>
                <a:gd name="T82" fmla="*/ 1331 w 2278"/>
                <a:gd name="T83" fmla="*/ 529 h 2201"/>
                <a:gd name="T84" fmla="*/ 1558 w 2278"/>
                <a:gd name="T85" fmla="*/ 488 h 2201"/>
                <a:gd name="T86" fmla="*/ 1618 w 2278"/>
                <a:gd name="T87" fmla="*/ 610 h 2201"/>
                <a:gd name="T88" fmla="*/ 1586 w 2278"/>
                <a:gd name="T89" fmla="*/ 914 h 2201"/>
                <a:gd name="T90" fmla="*/ 1690 w 2278"/>
                <a:gd name="T91" fmla="*/ 989 h 2201"/>
                <a:gd name="T92" fmla="*/ 1414 w 2278"/>
                <a:gd name="T93" fmla="*/ 1123 h 2201"/>
                <a:gd name="T94" fmla="*/ 2028 w 2278"/>
                <a:gd name="T95" fmla="*/ 1253 h 2201"/>
                <a:gd name="T96" fmla="*/ 1292 w 2278"/>
                <a:gd name="T97" fmla="*/ 936 h 2201"/>
                <a:gd name="T98" fmla="*/ 1083 w 2278"/>
                <a:gd name="T99" fmla="*/ 837 h 2201"/>
                <a:gd name="T100" fmla="*/ 945 w 2278"/>
                <a:gd name="T101" fmla="*/ 863 h 2201"/>
                <a:gd name="T102" fmla="*/ 787 w 2278"/>
                <a:gd name="T103" fmla="*/ 1031 h 2201"/>
                <a:gd name="T104" fmla="*/ 787 w 2278"/>
                <a:gd name="T105" fmla="*/ 1245 h 2201"/>
                <a:gd name="T106" fmla="*/ 945 w 2278"/>
                <a:gd name="T107" fmla="*/ 1412 h 2201"/>
                <a:gd name="T108" fmla="*/ 1083 w 2278"/>
                <a:gd name="T109" fmla="*/ 1439 h 2201"/>
                <a:gd name="T110" fmla="*/ 1292 w 2278"/>
                <a:gd name="T111" fmla="*/ 1340 h 2201"/>
                <a:gd name="T112" fmla="*/ 1370 w 2278"/>
                <a:gd name="T113" fmla="*/ 1138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78" h="2201">
                  <a:moveTo>
                    <a:pt x="2125" y="983"/>
                  </a:moveTo>
                  <a:cubicBezTo>
                    <a:pt x="2074" y="983"/>
                    <a:pt x="2030" y="1007"/>
                    <a:pt x="2002" y="1045"/>
                  </a:cubicBezTo>
                  <a:cubicBezTo>
                    <a:pt x="1787" y="929"/>
                    <a:pt x="1787" y="929"/>
                    <a:pt x="1787" y="929"/>
                  </a:cubicBezTo>
                  <a:cubicBezTo>
                    <a:pt x="1795" y="914"/>
                    <a:pt x="1799" y="897"/>
                    <a:pt x="1799" y="879"/>
                  </a:cubicBezTo>
                  <a:cubicBezTo>
                    <a:pt x="1799" y="828"/>
                    <a:pt x="1764" y="785"/>
                    <a:pt x="1715" y="773"/>
                  </a:cubicBezTo>
                  <a:cubicBezTo>
                    <a:pt x="1729" y="640"/>
                    <a:pt x="1729" y="640"/>
                    <a:pt x="1729" y="640"/>
                  </a:cubicBezTo>
                  <a:cubicBezTo>
                    <a:pt x="1805" y="630"/>
                    <a:pt x="1863" y="566"/>
                    <a:pt x="1863" y="488"/>
                  </a:cubicBezTo>
                  <a:cubicBezTo>
                    <a:pt x="1863" y="404"/>
                    <a:pt x="1795" y="335"/>
                    <a:pt x="1711" y="335"/>
                  </a:cubicBezTo>
                  <a:cubicBezTo>
                    <a:pt x="1645" y="335"/>
                    <a:pt x="1589" y="377"/>
                    <a:pt x="1567" y="435"/>
                  </a:cubicBezTo>
                  <a:cubicBezTo>
                    <a:pt x="1472" y="427"/>
                    <a:pt x="1472" y="427"/>
                    <a:pt x="1472" y="427"/>
                  </a:cubicBezTo>
                  <a:cubicBezTo>
                    <a:pt x="1472" y="426"/>
                    <a:pt x="1472" y="425"/>
                    <a:pt x="1472" y="424"/>
                  </a:cubicBezTo>
                  <a:cubicBezTo>
                    <a:pt x="1472" y="364"/>
                    <a:pt x="1423" y="315"/>
                    <a:pt x="1363" y="315"/>
                  </a:cubicBezTo>
                  <a:cubicBezTo>
                    <a:pt x="1334" y="315"/>
                    <a:pt x="1309" y="326"/>
                    <a:pt x="1289" y="343"/>
                  </a:cubicBezTo>
                  <a:cubicBezTo>
                    <a:pt x="1187" y="250"/>
                    <a:pt x="1187" y="250"/>
                    <a:pt x="1187" y="250"/>
                  </a:cubicBezTo>
                  <a:cubicBezTo>
                    <a:pt x="1208" y="223"/>
                    <a:pt x="1221" y="190"/>
                    <a:pt x="1221" y="153"/>
                  </a:cubicBezTo>
                  <a:cubicBezTo>
                    <a:pt x="1221" y="69"/>
                    <a:pt x="1153" y="0"/>
                    <a:pt x="1068" y="0"/>
                  </a:cubicBezTo>
                  <a:cubicBezTo>
                    <a:pt x="984" y="0"/>
                    <a:pt x="916" y="69"/>
                    <a:pt x="916" y="153"/>
                  </a:cubicBezTo>
                  <a:cubicBezTo>
                    <a:pt x="916" y="197"/>
                    <a:pt x="935" y="237"/>
                    <a:pt x="965" y="265"/>
                  </a:cubicBezTo>
                  <a:cubicBezTo>
                    <a:pt x="856" y="422"/>
                    <a:pt x="856" y="422"/>
                    <a:pt x="856" y="422"/>
                  </a:cubicBezTo>
                  <a:cubicBezTo>
                    <a:pt x="842" y="416"/>
                    <a:pt x="827" y="412"/>
                    <a:pt x="810" y="412"/>
                  </a:cubicBezTo>
                  <a:cubicBezTo>
                    <a:pt x="760" y="412"/>
                    <a:pt x="717" y="446"/>
                    <a:pt x="705" y="493"/>
                  </a:cubicBezTo>
                  <a:cubicBezTo>
                    <a:pt x="561" y="480"/>
                    <a:pt x="561" y="480"/>
                    <a:pt x="561" y="480"/>
                  </a:cubicBezTo>
                  <a:cubicBezTo>
                    <a:pt x="561" y="480"/>
                    <a:pt x="561" y="479"/>
                    <a:pt x="561" y="478"/>
                  </a:cubicBezTo>
                  <a:cubicBezTo>
                    <a:pt x="561" y="394"/>
                    <a:pt x="493" y="325"/>
                    <a:pt x="408" y="325"/>
                  </a:cubicBezTo>
                  <a:cubicBezTo>
                    <a:pt x="324" y="325"/>
                    <a:pt x="256" y="394"/>
                    <a:pt x="256" y="478"/>
                  </a:cubicBezTo>
                  <a:cubicBezTo>
                    <a:pt x="256" y="546"/>
                    <a:pt x="300" y="603"/>
                    <a:pt x="362" y="623"/>
                  </a:cubicBezTo>
                  <a:cubicBezTo>
                    <a:pt x="348" y="732"/>
                    <a:pt x="348" y="732"/>
                    <a:pt x="348" y="732"/>
                  </a:cubicBezTo>
                  <a:cubicBezTo>
                    <a:pt x="291" y="736"/>
                    <a:pt x="246" y="783"/>
                    <a:pt x="246" y="841"/>
                  </a:cubicBezTo>
                  <a:cubicBezTo>
                    <a:pt x="246" y="873"/>
                    <a:pt x="259" y="901"/>
                    <a:pt x="281" y="921"/>
                  </a:cubicBezTo>
                  <a:cubicBezTo>
                    <a:pt x="221" y="1002"/>
                    <a:pt x="221" y="1002"/>
                    <a:pt x="221" y="1002"/>
                  </a:cubicBezTo>
                  <a:cubicBezTo>
                    <a:pt x="201" y="991"/>
                    <a:pt x="177" y="985"/>
                    <a:pt x="153" y="985"/>
                  </a:cubicBezTo>
                  <a:cubicBezTo>
                    <a:pt x="68" y="985"/>
                    <a:pt x="0" y="1054"/>
                    <a:pt x="0" y="1138"/>
                  </a:cubicBezTo>
                  <a:cubicBezTo>
                    <a:pt x="0" y="1222"/>
                    <a:pt x="68" y="1291"/>
                    <a:pt x="153" y="1291"/>
                  </a:cubicBezTo>
                  <a:cubicBezTo>
                    <a:pt x="190" y="1291"/>
                    <a:pt x="225" y="1277"/>
                    <a:pt x="251" y="1254"/>
                  </a:cubicBezTo>
                  <a:cubicBezTo>
                    <a:pt x="354" y="1339"/>
                    <a:pt x="354" y="1339"/>
                    <a:pt x="354" y="1339"/>
                  </a:cubicBezTo>
                  <a:cubicBezTo>
                    <a:pt x="344" y="1356"/>
                    <a:pt x="338" y="1375"/>
                    <a:pt x="338" y="1396"/>
                  </a:cubicBezTo>
                  <a:cubicBezTo>
                    <a:pt x="338" y="1436"/>
                    <a:pt x="359" y="1471"/>
                    <a:pt x="392" y="1490"/>
                  </a:cubicBezTo>
                  <a:cubicBezTo>
                    <a:pt x="332" y="1733"/>
                    <a:pt x="332" y="1733"/>
                    <a:pt x="332" y="1733"/>
                  </a:cubicBezTo>
                  <a:cubicBezTo>
                    <a:pt x="328" y="1732"/>
                    <a:pt x="323" y="1732"/>
                    <a:pt x="319" y="1732"/>
                  </a:cubicBezTo>
                  <a:cubicBezTo>
                    <a:pt x="235" y="1732"/>
                    <a:pt x="166" y="1800"/>
                    <a:pt x="166" y="1885"/>
                  </a:cubicBezTo>
                  <a:cubicBezTo>
                    <a:pt x="166" y="1969"/>
                    <a:pt x="235" y="2038"/>
                    <a:pt x="319" y="2038"/>
                  </a:cubicBezTo>
                  <a:cubicBezTo>
                    <a:pt x="399" y="2038"/>
                    <a:pt x="464" y="1977"/>
                    <a:pt x="471" y="1899"/>
                  </a:cubicBezTo>
                  <a:cubicBezTo>
                    <a:pt x="664" y="1884"/>
                    <a:pt x="664" y="1884"/>
                    <a:pt x="664" y="1884"/>
                  </a:cubicBezTo>
                  <a:cubicBezTo>
                    <a:pt x="676" y="1931"/>
                    <a:pt x="718" y="1966"/>
                    <a:pt x="769" y="1966"/>
                  </a:cubicBezTo>
                  <a:cubicBezTo>
                    <a:pt x="802" y="1966"/>
                    <a:pt x="832" y="1951"/>
                    <a:pt x="852" y="1928"/>
                  </a:cubicBezTo>
                  <a:cubicBezTo>
                    <a:pt x="931" y="1982"/>
                    <a:pt x="931" y="1982"/>
                    <a:pt x="931" y="1982"/>
                  </a:cubicBezTo>
                  <a:cubicBezTo>
                    <a:pt x="921" y="2002"/>
                    <a:pt x="916" y="2024"/>
                    <a:pt x="916" y="2049"/>
                  </a:cubicBezTo>
                  <a:cubicBezTo>
                    <a:pt x="916" y="2128"/>
                    <a:pt x="976" y="2193"/>
                    <a:pt x="1053" y="2200"/>
                  </a:cubicBezTo>
                  <a:cubicBezTo>
                    <a:pt x="1053" y="2201"/>
                    <a:pt x="1053" y="2201"/>
                    <a:pt x="1053" y="2201"/>
                  </a:cubicBezTo>
                  <a:cubicBezTo>
                    <a:pt x="1056" y="2201"/>
                    <a:pt x="1056" y="2201"/>
                    <a:pt x="1056" y="2201"/>
                  </a:cubicBezTo>
                  <a:cubicBezTo>
                    <a:pt x="1060" y="2201"/>
                    <a:pt x="1064" y="2201"/>
                    <a:pt x="1068" y="2201"/>
                  </a:cubicBezTo>
                  <a:cubicBezTo>
                    <a:pt x="1073" y="2201"/>
                    <a:pt x="1077" y="2201"/>
                    <a:pt x="1081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161" y="2193"/>
                    <a:pt x="1221" y="2128"/>
                    <a:pt x="1221" y="2049"/>
                  </a:cubicBezTo>
                  <a:cubicBezTo>
                    <a:pt x="1221" y="2011"/>
                    <a:pt x="1207" y="1976"/>
                    <a:pt x="1184" y="1949"/>
                  </a:cubicBezTo>
                  <a:cubicBezTo>
                    <a:pt x="1268" y="1853"/>
                    <a:pt x="1268" y="1853"/>
                    <a:pt x="1268" y="1853"/>
                  </a:cubicBezTo>
                  <a:cubicBezTo>
                    <a:pt x="1285" y="1863"/>
                    <a:pt x="1304" y="1869"/>
                    <a:pt x="1324" y="1869"/>
                  </a:cubicBezTo>
                  <a:cubicBezTo>
                    <a:pt x="1364" y="1869"/>
                    <a:pt x="1399" y="1847"/>
                    <a:pt x="1418" y="1815"/>
                  </a:cubicBezTo>
                  <a:cubicBezTo>
                    <a:pt x="1666" y="1872"/>
                    <a:pt x="1666" y="1872"/>
                    <a:pt x="1666" y="1872"/>
                  </a:cubicBezTo>
                  <a:cubicBezTo>
                    <a:pt x="1665" y="1876"/>
                    <a:pt x="1665" y="1880"/>
                    <a:pt x="1665" y="1885"/>
                  </a:cubicBezTo>
                  <a:cubicBezTo>
                    <a:pt x="1665" y="1969"/>
                    <a:pt x="1734" y="2038"/>
                    <a:pt x="1818" y="2038"/>
                  </a:cubicBezTo>
                  <a:cubicBezTo>
                    <a:pt x="1902" y="2038"/>
                    <a:pt x="1971" y="1969"/>
                    <a:pt x="1971" y="1885"/>
                  </a:cubicBezTo>
                  <a:cubicBezTo>
                    <a:pt x="1971" y="1820"/>
                    <a:pt x="1931" y="1765"/>
                    <a:pt x="1874" y="1743"/>
                  </a:cubicBezTo>
                  <a:cubicBezTo>
                    <a:pt x="1893" y="1572"/>
                    <a:pt x="1893" y="1572"/>
                    <a:pt x="1893" y="1572"/>
                  </a:cubicBezTo>
                  <a:cubicBezTo>
                    <a:pt x="1949" y="1567"/>
                    <a:pt x="1994" y="1520"/>
                    <a:pt x="1994" y="1463"/>
                  </a:cubicBezTo>
                  <a:cubicBezTo>
                    <a:pt x="1994" y="1436"/>
                    <a:pt x="1984" y="1412"/>
                    <a:pt x="1969" y="1393"/>
                  </a:cubicBezTo>
                  <a:cubicBezTo>
                    <a:pt x="2060" y="1273"/>
                    <a:pt x="2060" y="1273"/>
                    <a:pt x="2060" y="1273"/>
                  </a:cubicBezTo>
                  <a:cubicBezTo>
                    <a:pt x="2080" y="1283"/>
                    <a:pt x="2102" y="1288"/>
                    <a:pt x="2125" y="1288"/>
                  </a:cubicBezTo>
                  <a:cubicBezTo>
                    <a:pt x="2209" y="1288"/>
                    <a:pt x="2278" y="1220"/>
                    <a:pt x="2278" y="1135"/>
                  </a:cubicBezTo>
                  <a:cubicBezTo>
                    <a:pt x="2278" y="1051"/>
                    <a:pt x="2209" y="983"/>
                    <a:pt x="2125" y="983"/>
                  </a:cubicBezTo>
                  <a:close/>
                  <a:moveTo>
                    <a:pt x="1940" y="1369"/>
                  </a:moveTo>
                  <a:cubicBezTo>
                    <a:pt x="1924" y="1359"/>
                    <a:pt x="1905" y="1353"/>
                    <a:pt x="1884" y="1353"/>
                  </a:cubicBezTo>
                  <a:cubicBezTo>
                    <a:pt x="1838" y="1353"/>
                    <a:pt x="1798" y="1383"/>
                    <a:pt x="1782" y="1424"/>
                  </a:cubicBezTo>
                  <a:cubicBezTo>
                    <a:pt x="1392" y="1262"/>
                    <a:pt x="1392" y="1262"/>
                    <a:pt x="1392" y="1262"/>
                  </a:cubicBezTo>
                  <a:cubicBezTo>
                    <a:pt x="1390" y="1268"/>
                    <a:pt x="1387" y="1273"/>
                    <a:pt x="1385" y="1279"/>
                  </a:cubicBezTo>
                  <a:cubicBezTo>
                    <a:pt x="1777" y="1441"/>
                    <a:pt x="1777" y="1441"/>
                    <a:pt x="1777" y="1441"/>
                  </a:cubicBezTo>
                  <a:cubicBezTo>
                    <a:pt x="1776" y="1448"/>
                    <a:pt x="1775" y="1455"/>
                    <a:pt x="1775" y="1463"/>
                  </a:cubicBezTo>
                  <a:cubicBezTo>
                    <a:pt x="1775" y="1513"/>
                    <a:pt x="1809" y="1555"/>
                    <a:pt x="1855" y="1568"/>
                  </a:cubicBezTo>
                  <a:cubicBezTo>
                    <a:pt x="1837" y="1733"/>
                    <a:pt x="1837" y="1733"/>
                    <a:pt x="1837" y="1733"/>
                  </a:cubicBezTo>
                  <a:cubicBezTo>
                    <a:pt x="1831" y="1733"/>
                    <a:pt x="1825" y="1732"/>
                    <a:pt x="1818" y="1732"/>
                  </a:cubicBezTo>
                  <a:cubicBezTo>
                    <a:pt x="1781" y="1732"/>
                    <a:pt x="1746" y="1746"/>
                    <a:pt x="1720" y="1768"/>
                  </a:cubicBezTo>
                  <a:cubicBezTo>
                    <a:pt x="1324" y="1372"/>
                    <a:pt x="1324" y="1372"/>
                    <a:pt x="1324" y="1372"/>
                  </a:cubicBezTo>
                  <a:cubicBezTo>
                    <a:pt x="1317" y="1379"/>
                    <a:pt x="1310" y="1386"/>
                    <a:pt x="1302" y="1393"/>
                  </a:cubicBezTo>
                  <a:cubicBezTo>
                    <a:pt x="1699" y="1789"/>
                    <a:pt x="1699" y="1789"/>
                    <a:pt x="1699" y="1789"/>
                  </a:cubicBezTo>
                  <a:cubicBezTo>
                    <a:pt x="1688" y="1803"/>
                    <a:pt x="1679" y="1818"/>
                    <a:pt x="1674" y="1835"/>
                  </a:cubicBezTo>
                  <a:cubicBezTo>
                    <a:pt x="1432" y="1779"/>
                    <a:pt x="1432" y="1779"/>
                    <a:pt x="1432" y="1779"/>
                  </a:cubicBezTo>
                  <a:cubicBezTo>
                    <a:pt x="1433" y="1773"/>
                    <a:pt x="1433" y="1766"/>
                    <a:pt x="1433" y="1759"/>
                  </a:cubicBezTo>
                  <a:cubicBezTo>
                    <a:pt x="1433" y="1699"/>
                    <a:pt x="1385" y="1650"/>
                    <a:pt x="1324" y="1650"/>
                  </a:cubicBezTo>
                  <a:cubicBezTo>
                    <a:pt x="1313" y="1650"/>
                    <a:pt x="1302" y="1652"/>
                    <a:pt x="1292" y="1655"/>
                  </a:cubicBezTo>
                  <a:cubicBezTo>
                    <a:pt x="1209" y="1454"/>
                    <a:pt x="1209" y="1454"/>
                    <a:pt x="1209" y="1454"/>
                  </a:cubicBezTo>
                  <a:cubicBezTo>
                    <a:pt x="1204" y="1457"/>
                    <a:pt x="1198" y="1459"/>
                    <a:pt x="1193" y="1461"/>
                  </a:cubicBezTo>
                  <a:cubicBezTo>
                    <a:pt x="1276" y="1662"/>
                    <a:pt x="1276" y="1662"/>
                    <a:pt x="1276" y="1662"/>
                  </a:cubicBezTo>
                  <a:cubicBezTo>
                    <a:pt x="1240" y="1680"/>
                    <a:pt x="1215" y="1717"/>
                    <a:pt x="1215" y="1759"/>
                  </a:cubicBezTo>
                  <a:cubicBezTo>
                    <a:pt x="1215" y="1786"/>
                    <a:pt x="1224" y="1810"/>
                    <a:pt x="1240" y="1828"/>
                  </a:cubicBezTo>
                  <a:cubicBezTo>
                    <a:pt x="1156" y="1924"/>
                    <a:pt x="1156" y="1924"/>
                    <a:pt x="1156" y="1924"/>
                  </a:cubicBezTo>
                  <a:cubicBezTo>
                    <a:pt x="1135" y="1909"/>
                    <a:pt x="1110" y="1899"/>
                    <a:pt x="1083" y="1897"/>
                  </a:cubicBezTo>
                  <a:cubicBezTo>
                    <a:pt x="1083" y="1484"/>
                    <a:pt x="1083" y="1484"/>
                    <a:pt x="1083" y="1484"/>
                  </a:cubicBezTo>
                  <a:cubicBezTo>
                    <a:pt x="1078" y="1484"/>
                    <a:pt x="1073" y="1484"/>
                    <a:pt x="1068" y="1484"/>
                  </a:cubicBezTo>
                  <a:cubicBezTo>
                    <a:pt x="1063" y="1484"/>
                    <a:pt x="1058" y="1484"/>
                    <a:pt x="1053" y="1484"/>
                  </a:cubicBezTo>
                  <a:cubicBezTo>
                    <a:pt x="1053" y="1897"/>
                    <a:pt x="1053" y="1897"/>
                    <a:pt x="1053" y="1897"/>
                  </a:cubicBezTo>
                  <a:cubicBezTo>
                    <a:pt x="1013" y="1901"/>
                    <a:pt x="977" y="1920"/>
                    <a:pt x="952" y="1950"/>
                  </a:cubicBezTo>
                  <a:cubicBezTo>
                    <a:pt x="871" y="1895"/>
                    <a:pt x="871" y="1895"/>
                    <a:pt x="871" y="1895"/>
                  </a:cubicBezTo>
                  <a:cubicBezTo>
                    <a:pt x="876" y="1883"/>
                    <a:pt x="878" y="1870"/>
                    <a:pt x="878" y="1857"/>
                  </a:cubicBezTo>
                  <a:cubicBezTo>
                    <a:pt x="878" y="1815"/>
                    <a:pt x="855" y="1779"/>
                    <a:pt x="820" y="1760"/>
                  </a:cubicBezTo>
                  <a:cubicBezTo>
                    <a:pt x="944" y="1461"/>
                    <a:pt x="944" y="1461"/>
                    <a:pt x="944" y="1461"/>
                  </a:cubicBezTo>
                  <a:cubicBezTo>
                    <a:pt x="939" y="1459"/>
                    <a:pt x="933" y="1457"/>
                    <a:pt x="928" y="1454"/>
                  </a:cubicBezTo>
                  <a:cubicBezTo>
                    <a:pt x="804" y="1753"/>
                    <a:pt x="804" y="1753"/>
                    <a:pt x="804" y="1753"/>
                  </a:cubicBezTo>
                  <a:cubicBezTo>
                    <a:pt x="793" y="1749"/>
                    <a:pt x="781" y="1747"/>
                    <a:pt x="769" y="1747"/>
                  </a:cubicBezTo>
                  <a:cubicBezTo>
                    <a:pt x="712" y="1747"/>
                    <a:pt x="666" y="1791"/>
                    <a:pt x="660" y="1846"/>
                  </a:cubicBezTo>
                  <a:cubicBezTo>
                    <a:pt x="470" y="1861"/>
                    <a:pt x="470" y="1861"/>
                    <a:pt x="470" y="1861"/>
                  </a:cubicBezTo>
                  <a:cubicBezTo>
                    <a:pt x="466" y="1834"/>
                    <a:pt x="454" y="1810"/>
                    <a:pt x="438" y="1789"/>
                  </a:cubicBezTo>
                  <a:cubicBezTo>
                    <a:pt x="835" y="1393"/>
                    <a:pt x="835" y="1393"/>
                    <a:pt x="835" y="1393"/>
                  </a:cubicBezTo>
                  <a:cubicBezTo>
                    <a:pt x="827" y="1386"/>
                    <a:pt x="820" y="1379"/>
                    <a:pt x="813" y="1372"/>
                  </a:cubicBezTo>
                  <a:cubicBezTo>
                    <a:pt x="417" y="1768"/>
                    <a:pt x="417" y="1768"/>
                    <a:pt x="417" y="1768"/>
                  </a:cubicBezTo>
                  <a:cubicBezTo>
                    <a:pt x="403" y="1756"/>
                    <a:pt x="387" y="1747"/>
                    <a:pt x="369" y="1741"/>
                  </a:cubicBezTo>
                  <a:cubicBezTo>
                    <a:pt x="428" y="1504"/>
                    <a:pt x="428" y="1504"/>
                    <a:pt x="428" y="1504"/>
                  </a:cubicBezTo>
                  <a:cubicBezTo>
                    <a:pt x="434" y="1505"/>
                    <a:pt x="440" y="1505"/>
                    <a:pt x="447" y="1505"/>
                  </a:cubicBezTo>
                  <a:cubicBezTo>
                    <a:pt x="507" y="1505"/>
                    <a:pt x="556" y="1457"/>
                    <a:pt x="556" y="1396"/>
                  </a:cubicBezTo>
                  <a:cubicBezTo>
                    <a:pt x="556" y="1384"/>
                    <a:pt x="554" y="1373"/>
                    <a:pt x="551" y="1362"/>
                  </a:cubicBezTo>
                  <a:cubicBezTo>
                    <a:pt x="752" y="1279"/>
                    <a:pt x="752" y="1279"/>
                    <a:pt x="752" y="1279"/>
                  </a:cubicBezTo>
                  <a:cubicBezTo>
                    <a:pt x="750" y="1273"/>
                    <a:pt x="747" y="1268"/>
                    <a:pt x="745" y="1262"/>
                  </a:cubicBezTo>
                  <a:cubicBezTo>
                    <a:pt x="544" y="1345"/>
                    <a:pt x="544" y="1345"/>
                    <a:pt x="544" y="1345"/>
                  </a:cubicBezTo>
                  <a:cubicBezTo>
                    <a:pt x="525" y="1311"/>
                    <a:pt x="489" y="1287"/>
                    <a:pt x="447" y="1287"/>
                  </a:cubicBezTo>
                  <a:cubicBezTo>
                    <a:pt x="421" y="1287"/>
                    <a:pt x="397" y="1296"/>
                    <a:pt x="379" y="1311"/>
                  </a:cubicBezTo>
                  <a:cubicBezTo>
                    <a:pt x="277" y="1226"/>
                    <a:pt x="277" y="1226"/>
                    <a:pt x="277" y="1226"/>
                  </a:cubicBezTo>
                  <a:cubicBezTo>
                    <a:pt x="292" y="1205"/>
                    <a:pt x="302" y="1180"/>
                    <a:pt x="305" y="1153"/>
                  </a:cubicBezTo>
                  <a:cubicBezTo>
                    <a:pt x="723" y="1153"/>
                    <a:pt x="723" y="1153"/>
                    <a:pt x="723" y="1153"/>
                  </a:cubicBezTo>
                  <a:cubicBezTo>
                    <a:pt x="722" y="1148"/>
                    <a:pt x="722" y="1143"/>
                    <a:pt x="722" y="1138"/>
                  </a:cubicBezTo>
                  <a:cubicBezTo>
                    <a:pt x="722" y="1133"/>
                    <a:pt x="722" y="1128"/>
                    <a:pt x="723" y="1123"/>
                  </a:cubicBezTo>
                  <a:cubicBezTo>
                    <a:pt x="305" y="1123"/>
                    <a:pt x="305" y="1123"/>
                    <a:pt x="305" y="1123"/>
                  </a:cubicBezTo>
                  <a:cubicBezTo>
                    <a:pt x="301" y="1083"/>
                    <a:pt x="281" y="1048"/>
                    <a:pt x="253" y="1023"/>
                  </a:cubicBezTo>
                  <a:cubicBezTo>
                    <a:pt x="312" y="942"/>
                    <a:pt x="312" y="942"/>
                    <a:pt x="312" y="942"/>
                  </a:cubicBezTo>
                  <a:cubicBezTo>
                    <a:pt x="325" y="947"/>
                    <a:pt x="340" y="950"/>
                    <a:pt x="355" y="950"/>
                  </a:cubicBezTo>
                  <a:cubicBezTo>
                    <a:pt x="397" y="950"/>
                    <a:pt x="433" y="927"/>
                    <a:pt x="451" y="892"/>
                  </a:cubicBezTo>
                  <a:cubicBezTo>
                    <a:pt x="745" y="1014"/>
                    <a:pt x="745" y="1014"/>
                    <a:pt x="745" y="1014"/>
                  </a:cubicBezTo>
                  <a:cubicBezTo>
                    <a:pt x="747" y="1008"/>
                    <a:pt x="750" y="1003"/>
                    <a:pt x="752" y="997"/>
                  </a:cubicBezTo>
                  <a:cubicBezTo>
                    <a:pt x="458" y="875"/>
                    <a:pt x="458" y="875"/>
                    <a:pt x="458" y="875"/>
                  </a:cubicBezTo>
                  <a:cubicBezTo>
                    <a:pt x="462" y="865"/>
                    <a:pt x="464" y="853"/>
                    <a:pt x="464" y="841"/>
                  </a:cubicBezTo>
                  <a:cubicBezTo>
                    <a:pt x="464" y="792"/>
                    <a:pt x="431" y="750"/>
                    <a:pt x="386" y="736"/>
                  </a:cubicBezTo>
                  <a:cubicBezTo>
                    <a:pt x="399" y="630"/>
                    <a:pt x="399" y="630"/>
                    <a:pt x="399" y="630"/>
                  </a:cubicBezTo>
                  <a:cubicBezTo>
                    <a:pt x="402" y="630"/>
                    <a:pt x="405" y="631"/>
                    <a:pt x="408" y="631"/>
                  </a:cubicBezTo>
                  <a:cubicBezTo>
                    <a:pt x="445" y="631"/>
                    <a:pt x="479" y="618"/>
                    <a:pt x="505" y="596"/>
                  </a:cubicBezTo>
                  <a:cubicBezTo>
                    <a:pt x="813" y="904"/>
                    <a:pt x="813" y="904"/>
                    <a:pt x="813" y="904"/>
                  </a:cubicBezTo>
                  <a:cubicBezTo>
                    <a:pt x="820" y="897"/>
                    <a:pt x="827" y="889"/>
                    <a:pt x="835" y="883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40" y="558"/>
                    <a:pt x="550" y="539"/>
                    <a:pt x="556" y="518"/>
                  </a:cubicBezTo>
                  <a:cubicBezTo>
                    <a:pt x="701" y="530"/>
                    <a:pt x="701" y="530"/>
                    <a:pt x="701" y="530"/>
                  </a:cubicBezTo>
                  <a:cubicBezTo>
                    <a:pt x="706" y="587"/>
                    <a:pt x="753" y="631"/>
                    <a:pt x="810" y="631"/>
                  </a:cubicBezTo>
                  <a:cubicBezTo>
                    <a:pt x="823" y="631"/>
                    <a:pt x="835" y="628"/>
                    <a:pt x="846" y="624"/>
                  </a:cubicBezTo>
                  <a:cubicBezTo>
                    <a:pt x="928" y="822"/>
                    <a:pt x="928" y="822"/>
                    <a:pt x="928" y="822"/>
                  </a:cubicBezTo>
                  <a:cubicBezTo>
                    <a:pt x="933" y="819"/>
                    <a:pt x="939" y="817"/>
                    <a:pt x="944" y="815"/>
                  </a:cubicBezTo>
                  <a:cubicBezTo>
                    <a:pt x="863" y="617"/>
                    <a:pt x="863" y="617"/>
                    <a:pt x="863" y="617"/>
                  </a:cubicBezTo>
                  <a:cubicBezTo>
                    <a:pt x="896" y="599"/>
                    <a:pt x="919" y="563"/>
                    <a:pt x="919" y="521"/>
                  </a:cubicBezTo>
                  <a:cubicBezTo>
                    <a:pt x="919" y="491"/>
                    <a:pt x="907" y="464"/>
                    <a:pt x="887" y="444"/>
                  </a:cubicBezTo>
                  <a:cubicBezTo>
                    <a:pt x="996" y="287"/>
                    <a:pt x="996" y="287"/>
                    <a:pt x="996" y="287"/>
                  </a:cubicBezTo>
                  <a:cubicBezTo>
                    <a:pt x="1013" y="297"/>
                    <a:pt x="1033" y="303"/>
                    <a:pt x="1053" y="305"/>
                  </a:cubicBezTo>
                  <a:cubicBezTo>
                    <a:pt x="1053" y="792"/>
                    <a:pt x="1053" y="792"/>
                    <a:pt x="1053" y="792"/>
                  </a:cubicBezTo>
                  <a:cubicBezTo>
                    <a:pt x="1058" y="792"/>
                    <a:pt x="1063" y="792"/>
                    <a:pt x="1068" y="792"/>
                  </a:cubicBezTo>
                  <a:cubicBezTo>
                    <a:pt x="1073" y="792"/>
                    <a:pt x="1078" y="792"/>
                    <a:pt x="1083" y="792"/>
                  </a:cubicBezTo>
                  <a:cubicBezTo>
                    <a:pt x="1083" y="305"/>
                    <a:pt x="1083" y="305"/>
                    <a:pt x="1083" y="305"/>
                  </a:cubicBezTo>
                  <a:cubicBezTo>
                    <a:pt x="1112" y="302"/>
                    <a:pt x="1138" y="292"/>
                    <a:pt x="1159" y="276"/>
                  </a:cubicBezTo>
                  <a:cubicBezTo>
                    <a:pt x="1266" y="373"/>
                    <a:pt x="1266" y="373"/>
                    <a:pt x="1266" y="373"/>
                  </a:cubicBezTo>
                  <a:cubicBezTo>
                    <a:pt x="1258" y="388"/>
                    <a:pt x="1253" y="406"/>
                    <a:pt x="1253" y="424"/>
                  </a:cubicBezTo>
                  <a:cubicBezTo>
                    <a:pt x="1253" y="467"/>
                    <a:pt x="1278" y="504"/>
                    <a:pt x="1314" y="522"/>
                  </a:cubicBezTo>
                  <a:cubicBezTo>
                    <a:pt x="1193" y="815"/>
                    <a:pt x="1193" y="815"/>
                    <a:pt x="1193" y="815"/>
                  </a:cubicBezTo>
                  <a:cubicBezTo>
                    <a:pt x="1198" y="817"/>
                    <a:pt x="1204" y="819"/>
                    <a:pt x="1209" y="822"/>
                  </a:cubicBezTo>
                  <a:cubicBezTo>
                    <a:pt x="1331" y="529"/>
                    <a:pt x="1331" y="529"/>
                    <a:pt x="1331" y="529"/>
                  </a:cubicBezTo>
                  <a:cubicBezTo>
                    <a:pt x="1341" y="532"/>
                    <a:pt x="1351" y="533"/>
                    <a:pt x="1363" y="533"/>
                  </a:cubicBezTo>
                  <a:cubicBezTo>
                    <a:pt x="1409" y="533"/>
                    <a:pt x="1448" y="505"/>
                    <a:pt x="1464" y="464"/>
                  </a:cubicBezTo>
                  <a:cubicBezTo>
                    <a:pt x="1559" y="472"/>
                    <a:pt x="1559" y="472"/>
                    <a:pt x="1559" y="472"/>
                  </a:cubicBezTo>
                  <a:cubicBezTo>
                    <a:pt x="1558" y="477"/>
                    <a:pt x="1558" y="483"/>
                    <a:pt x="1558" y="488"/>
                  </a:cubicBezTo>
                  <a:cubicBezTo>
                    <a:pt x="1558" y="527"/>
                    <a:pt x="1572" y="562"/>
                    <a:pt x="1596" y="589"/>
                  </a:cubicBezTo>
                  <a:cubicBezTo>
                    <a:pt x="1302" y="883"/>
                    <a:pt x="1302" y="883"/>
                    <a:pt x="1302" y="883"/>
                  </a:cubicBezTo>
                  <a:cubicBezTo>
                    <a:pt x="1310" y="889"/>
                    <a:pt x="1317" y="897"/>
                    <a:pt x="1324" y="904"/>
                  </a:cubicBezTo>
                  <a:cubicBezTo>
                    <a:pt x="1618" y="610"/>
                    <a:pt x="1618" y="610"/>
                    <a:pt x="1618" y="610"/>
                  </a:cubicBezTo>
                  <a:cubicBezTo>
                    <a:pt x="1639" y="625"/>
                    <a:pt x="1664" y="636"/>
                    <a:pt x="1691" y="640"/>
                  </a:cubicBezTo>
                  <a:cubicBezTo>
                    <a:pt x="1678" y="771"/>
                    <a:pt x="1678" y="771"/>
                    <a:pt x="1678" y="771"/>
                  </a:cubicBezTo>
                  <a:cubicBezTo>
                    <a:pt x="1623" y="777"/>
                    <a:pt x="1581" y="823"/>
                    <a:pt x="1581" y="879"/>
                  </a:cubicBezTo>
                  <a:cubicBezTo>
                    <a:pt x="1581" y="891"/>
                    <a:pt x="1583" y="903"/>
                    <a:pt x="1586" y="914"/>
                  </a:cubicBezTo>
                  <a:cubicBezTo>
                    <a:pt x="1385" y="997"/>
                    <a:pt x="1385" y="997"/>
                    <a:pt x="1385" y="997"/>
                  </a:cubicBezTo>
                  <a:cubicBezTo>
                    <a:pt x="1387" y="1003"/>
                    <a:pt x="1390" y="1008"/>
                    <a:pt x="1392" y="1014"/>
                  </a:cubicBezTo>
                  <a:cubicBezTo>
                    <a:pt x="1593" y="930"/>
                    <a:pt x="1593" y="930"/>
                    <a:pt x="1593" y="930"/>
                  </a:cubicBezTo>
                  <a:cubicBezTo>
                    <a:pt x="1612" y="965"/>
                    <a:pt x="1648" y="989"/>
                    <a:pt x="1690" y="989"/>
                  </a:cubicBezTo>
                  <a:cubicBezTo>
                    <a:pt x="1719" y="989"/>
                    <a:pt x="1745" y="978"/>
                    <a:pt x="1764" y="960"/>
                  </a:cubicBezTo>
                  <a:cubicBezTo>
                    <a:pt x="1983" y="1078"/>
                    <a:pt x="1983" y="1078"/>
                    <a:pt x="1983" y="1078"/>
                  </a:cubicBezTo>
                  <a:cubicBezTo>
                    <a:pt x="1978" y="1092"/>
                    <a:pt x="1974" y="1107"/>
                    <a:pt x="1973" y="1123"/>
                  </a:cubicBezTo>
                  <a:cubicBezTo>
                    <a:pt x="1414" y="1123"/>
                    <a:pt x="1414" y="1123"/>
                    <a:pt x="1414" y="1123"/>
                  </a:cubicBezTo>
                  <a:cubicBezTo>
                    <a:pt x="1415" y="1128"/>
                    <a:pt x="1415" y="1133"/>
                    <a:pt x="1415" y="1138"/>
                  </a:cubicBezTo>
                  <a:cubicBezTo>
                    <a:pt x="1415" y="1143"/>
                    <a:pt x="1415" y="1148"/>
                    <a:pt x="1414" y="1153"/>
                  </a:cubicBezTo>
                  <a:cubicBezTo>
                    <a:pt x="1973" y="1153"/>
                    <a:pt x="1973" y="1153"/>
                    <a:pt x="1973" y="1153"/>
                  </a:cubicBezTo>
                  <a:cubicBezTo>
                    <a:pt x="1978" y="1193"/>
                    <a:pt x="1998" y="1229"/>
                    <a:pt x="2028" y="1253"/>
                  </a:cubicBezTo>
                  <a:lnTo>
                    <a:pt x="1940" y="1369"/>
                  </a:lnTo>
                  <a:close/>
                  <a:moveTo>
                    <a:pt x="1350" y="1031"/>
                  </a:moveTo>
                  <a:cubicBezTo>
                    <a:pt x="1348" y="1025"/>
                    <a:pt x="1345" y="1020"/>
                    <a:pt x="1343" y="1014"/>
                  </a:cubicBezTo>
                  <a:cubicBezTo>
                    <a:pt x="1330" y="985"/>
                    <a:pt x="1313" y="959"/>
                    <a:pt x="1292" y="936"/>
                  </a:cubicBezTo>
                  <a:cubicBezTo>
                    <a:pt x="1285" y="928"/>
                    <a:pt x="1278" y="921"/>
                    <a:pt x="1270" y="915"/>
                  </a:cubicBezTo>
                  <a:cubicBezTo>
                    <a:pt x="1247" y="894"/>
                    <a:pt x="1221" y="876"/>
                    <a:pt x="1192" y="863"/>
                  </a:cubicBezTo>
                  <a:cubicBezTo>
                    <a:pt x="1186" y="861"/>
                    <a:pt x="1181" y="858"/>
                    <a:pt x="1175" y="856"/>
                  </a:cubicBezTo>
                  <a:cubicBezTo>
                    <a:pt x="1147" y="845"/>
                    <a:pt x="1116" y="839"/>
                    <a:pt x="1083" y="837"/>
                  </a:cubicBezTo>
                  <a:cubicBezTo>
                    <a:pt x="1079" y="837"/>
                    <a:pt x="1073" y="837"/>
                    <a:pt x="1068" y="837"/>
                  </a:cubicBezTo>
                  <a:cubicBezTo>
                    <a:pt x="1063" y="837"/>
                    <a:pt x="1058" y="837"/>
                    <a:pt x="1053" y="837"/>
                  </a:cubicBezTo>
                  <a:cubicBezTo>
                    <a:pt x="1021" y="839"/>
                    <a:pt x="990" y="845"/>
                    <a:pt x="962" y="856"/>
                  </a:cubicBezTo>
                  <a:cubicBezTo>
                    <a:pt x="956" y="858"/>
                    <a:pt x="950" y="861"/>
                    <a:pt x="945" y="863"/>
                  </a:cubicBezTo>
                  <a:cubicBezTo>
                    <a:pt x="916" y="876"/>
                    <a:pt x="890" y="894"/>
                    <a:pt x="866" y="915"/>
                  </a:cubicBezTo>
                  <a:cubicBezTo>
                    <a:pt x="859" y="921"/>
                    <a:pt x="852" y="928"/>
                    <a:pt x="845" y="936"/>
                  </a:cubicBezTo>
                  <a:cubicBezTo>
                    <a:pt x="824" y="959"/>
                    <a:pt x="807" y="985"/>
                    <a:pt x="794" y="1014"/>
                  </a:cubicBezTo>
                  <a:cubicBezTo>
                    <a:pt x="791" y="1020"/>
                    <a:pt x="789" y="1025"/>
                    <a:pt x="787" y="1031"/>
                  </a:cubicBezTo>
                  <a:cubicBezTo>
                    <a:pt x="776" y="1060"/>
                    <a:pt x="769" y="1091"/>
                    <a:pt x="768" y="1123"/>
                  </a:cubicBezTo>
                  <a:cubicBezTo>
                    <a:pt x="767" y="1128"/>
                    <a:pt x="767" y="1133"/>
                    <a:pt x="767" y="1138"/>
                  </a:cubicBezTo>
                  <a:cubicBezTo>
                    <a:pt x="767" y="1143"/>
                    <a:pt x="767" y="1148"/>
                    <a:pt x="768" y="1153"/>
                  </a:cubicBezTo>
                  <a:cubicBezTo>
                    <a:pt x="769" y="1185"/>
                    <a:pt x="776" y="1216"/>
                    <a:pt x="787" y="1245"/>
                  </a:cubicBezTo>
                  <a:cubicBezTo>
                    <a:pt x="789" y="1250"/>
                    <a:pt x="791" y="1256"/>
                    <a:pt x="794" y="1261"/>
                  </a:cubicBezTo>
                  <a:cubicBezTo>
                    <a:pt x="807" y="1290"/>
                    <a:pt x="824" y="1317"/>
                    <a:pt x="845" y="1340"/>
                  </a:cubicBezTo>
                  <a:cubicBezTo>
                    <a:pt x="852" y="1347"/>
                    <a:pt x="859" y="1354"/>
                    <a:pt x="866" y="1361"/>
                  </a:cubicBezTo>
                  <a:cubicBezTo>
                    <a:pt x="890" y="1382"/>
                    <a:pt x="916" y="1399"/>
                    <a:pt x="945" y="1412"/>
                  </a:cubicBezTo>
                  <a:cubicBezTo>
                    <a:pt x="950" y="1415"/>
                    <a:pt x="956" y="1417"/>
                    <a:pt x="962" y="1419"/>
                  </a:cubicBezTo>
                  <a:cubicBezTo>
                    <a:pt x="990" y="1430"/>
                    <a:pt x="1021" y="1437"/>
                    <a:pt x="1053" y="1439"/>
                  </a:cubicBezTo>
                  <a:cubicBezTo>
                    <a:pt x="1058" y="1439"/>
                    <a:pt x="1063" y="1439"/>
                    <a:pt x="1068" y="1439"/>
                  </a:cubicBezTo>
                  <a:cubicBezTo>
                    <a:pt x="1073" y="1439"/>
                    <a:pt x="1079" y="1439"/>
                    <a:pt x="1083" y="1439"/>
                  </a:cubicBezTo>
                  <a:cubicBezTo>
                    <a:pt x="1116" y="1437"/>
                    <a:pt x="1147" y="1430"/>
                    <a:pt x="1175" y="1419"/>
                  </a:cubicBezTo>
                  <a:cubicBezTo>
                    <a:pt x="1181" y="1417"/>
                    <a:pt x="1186" y="1415"/>
                    <a:pt x="1192" y="1412"/>
                  </a:cubicBezTo>
                  <a:cubicBezTo>
                    <a:pt x="1221" y="1399"/>
                    <a:pt x="1247" y="1382"/>
                    <a:pt x="1270" y="1361"/>
                  </a:cubicBezTo>
                  <a:cubicBezTo>
                    <a:pt x="1278" y="1354"/>
                    <a:pt x="1285" y="1347"/>
                    <a:pt x="1292" y="1340"/>
                  </a:cubicBezTo>
                  <a:cubicBezTo>
                    <a:pt x="1313" y="1317"/>
                    <a:pt x="1330" y="1290"/>
                    <a:pt x="1343" y="1261"/>
                  </a:cubicBezTo>
                  <a:cubicBezTo>
                    <a:pt x="1345" y="1256"/>
                    <a:pt x="1348" y="1250"/>
                    <a:pt x="1350" y="1245"/>
                  </a:cubicBezTo>
                  <a:cubicBezTo>
                    <a:pt x="1361" y="1216"/>
                    <a:pt x="1368" y="1185"/>
                    <a:pt x="1369" y="1153"/>
                  </a:cubicBezTo>
                  <a:cubicBezTo>
                    <a:pt x="1369" y="1148"/>
                    <a:pt x="1370" y="1143"/>
                    <a:pt x="1370" y="1138"/>
                  </a:cubicBezTo>
                  <a:cubicBezTo>
                    <a:pt x="1370" y="1133"/>
                    <a:pt x="1369" y="1128"/>
                    <a:pt x="1369" y="1123"/>
                  </a:cubicBezTo>
                  <a:cubicBezTo>
                    <a:pt x="1368" y="1091"/>
                    <a:pt x="1361" y="1060"/>
                    <a:pt x="1350" y="1031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sp>
          <p:nvSpPr>
            <p:cNvPr id="35" name="Freeform 81"/>
            <p:cNvSpPr>
              <a:spLocks noEditPoints="1"/>
            </p:cNvSpPr>
            <p:nvPr/>
          </p:nvSpPr>
          <p:spPr bwMode="black">
            <a:xfrm>
              <a:off x="9617872" y="3888833"/>
              <a:ext cx="1025671" cy="626097"/>
            </a:xfrm>
            <a:custGeom>
              <a:avLst/>
              <a:gdLst>
                <a:gd name="T0" fmla="*/ 1588 w 3451"/>
                <a:gd name="T1" fmla="*/ 2110 h 2110"/>
                <a:gd name="T2" fmla="*/ 2100 w 3451"/>
                <a:gd name="T3" fmla="*/ 1951 h 2110"/>
                <a:gd name="T4" fmla="*/ 1141 w 3451"/>
                <a:gd name="T5" fmla="*/ 1911 h 2110"/>
                <a:gd name="T6" fmla="*/ 1215 w 3451"/>
                <a:gd name="T7" fmla="*/ 1929 h 2110"/>
                <a:gd name="T8" fmla="*/ 1799 w 3451"/>
                <a:gd name="T9" fmla="*/ 2021 h 2110"/>
                <a:gd name="T10" fmla="*/ 2036 w 3451"/>
                <a:gd name="T11" fmla="*/ 1911 h 2110"/>
                <a:gd name="T12" fmla="*/ 1121 w 3451"/>
                <a:gd name="T13" fmla="*/ 1193 h 2110"/>
                <a:gd name="T14" fmla="*/ 1992 w 3451"/>
                <a:gd name="T15" fmla="*/ 1211 h 2110"/>
                <a:gd name="T16" fmla="*/ 2497 w 3451"/>
                <a:gd name="T17" fmla="*/ 803 h 2110"/>
                <a:gd name="T18" fmla="*/ 975 w 3451"/>
                <a:gd name="T19" fmla="*/ 240 h 2110"/>
                <a:gd name="T20" fmla="*/ 1616 w 3451"/>
                <a:gd name="T21" fmla="*/ 736 h 2110"/>
                <a:gd name="T22" fmla="*/ 2006 w 3451"/>
                <a:gd name="T23" fmla="*/ 508 h 2110"/>
                <a:gd name="T24" fmla="*/ 1990 w 3451"/>
                <a:gd name="T25" fmla="*/ 320 h 2110"/>
                <a:gd name="T26" fmla="*/ 2004 w 3451"/>
                <a:gd name="T27" fmla="*/ 426 h 2110"/>
                <a:gd name="T28" fmla="*/ 2038 w 3451"/>
                <a:gd name="T29" fmla="*/ 1120 h 2110"/>
                <a:gd name="T30" fmla="*/ 2304 w 3451"/>
                <a:gd name="T31" fmla="*/ 985 h 2110"/>
                <a:gd name="T32" fmla="*/ 2225 w 3451"/>
                <a:gd name="T33" fmla="*/ 465 h 2110"/>
                <a:gd name="T34" fmla="*/ 2219 w 3451"/>
                <a:gd name="T35" fmla="*/ 477 h 2110"/>
                <a:gd name="T36" fmla="*/ 1844 w 3451"/>
                <a:gd name="T37" fmla="*/ 192 h 2110"/>
                <a:gd name="T38" fmla="*/ 1818 w 3451"/>
                <a:gd name="T39" fmla="*/ 109 h 2110"/>
                <a:gd name="T40" fmla="*/ 1133 w 3451"/>
                <a:gd name="T41" fmla="*/ 1121 h 2110"/>
                <a:gd name="T42" fmla="*/ 1171 w 3451"/>
                <a:gd name="T43" fmla="*/ 951 h 2110"/>
                <a:gd name="T44" fmla="*/ 1115 w 3451"/>
                <a:gd name="T45" fmla="*/ 350 h 2110"/>
                <a:gd name="T46" fmla="*/ 1155 w 3451"/>
                <a:gd name="T47" fmla="*/ 517 h 2110"/>
                <a:gd name="T48" fmla="*/ 1265 w 3451"/>
                <a:gd name="T49" fmla="*/ 843 h 2110"/>
                <a:gd name="T50" fmla="*/ 1555 w 3451"/>
                <a:gd name="T51" fmla="*/ 284 h 2110"/>
                <a:gd name="T52" fmla="*/ 1353 w 3451"/>
                <a:gd name="T53" fmla="*/ 109 h 2110"/>
                <a:gd name="T54" fmla="*/ 1221 w 3451"/>
                <a:gd name="T55" fmla="*/ 201 h 2110"/>
                <a:gd name="T56" fmla="*/ 923 w 3451"/>
                <a:gd name="T57" fmla="*/ 379 h 2110"/>
                <a:gd name="T58" fmla="*/ 945 w 3451"/>
                <a:gd name="T59" fmla="*/ 466 h 2110"/>
                <a:gd name="T60" fmla="*/ 447 w 3451"/>
                <a:gd name="T61" fmla="*/ 993 h 2110"/>
                <a:gd name="T62" fmla="*/ 2737 w 3451"/>
                <a:gd name="T63" fmla="*/ 1157 h 2110"/>
                <a:gd name="T64" fmla="*/ 1748 w 3451"/>
                <a:gd name="T65" fmla="*/ 1552 h 2110"/>
                <a:gd name="T66" fmla="*/ 2015 w 3451"/>
                <a:gd name="T67" fmla="*/ 1319 h 2110"/>
                <a:gd name="T68" fmla="*/ 581 w 3451"/>
                <a:gd name="T69" fmla="*/ 1265 h 2110"/>
                <a:gd name="T70" fmla="*/ 1557 w 3451"/>
                <a:gd name="T71" fmla="*/ 1799 h 2110"/>
                <a:gd name="T72" fmla="*/ 2476 w 3451"/>
                <a:gd name="T73" fmla="*/ 1476 h 2110"/>
                <a:gd name="T74" fmla="*/ 123 w 3451"/>
                <a:gd name="T75" fmla="*/ 1195 h 2110"/>
                <a:gd name="T76" fmla="*/ 231 w 3451"/>
                <a:gd name="T77" fmla="*/ 956 h 2110"/>
                <a:gd name="T78" fmla="*/ 530 w 3451"/>
                <a:gd name="T79" fmla="*/ 1074 h 2110"/>
                <a:gd name="T80" fmla="*/ 658 w 3451"/>
                <a:gd name="T81" fmla="*/ 1255 h 2110"/>
                <a:gd name="T82" fmla="*/ 628 w 3451"/>
                <a:gd name="T83" fmla="*/ 1016 h 2110"/>
                <a:gd name="T84" fmla="*/ 724 w 3451"/>
                <a:gd name="T85" fmla="*/ 1343 h 2110"/>
                <a:gd name="T86" fmla="*/ 824 w 3451"/>
                <a:gd name="T87" fmla="*/ 1434 h 2110"/>
                <a:gd name="T88" fmla="*/ 767 w 3451"/>
                <a:gd name="T89" fmla="*/ 1212 h 2110"/>
                <a:gd name="T90" fmla="*/ 927 w 3451"/>
                <a:gd name="T91" fmla="*/ 1501 h 2110"/>
                <a:gd name="T92" fmla="*/ 988 w 3451"/>
                <a:gd name="T93" fmla="*/ 1427 h 2110"/>
                <a:gd name="T94" fmla="*/ 1270 w 3451"/>
                <a:gd name="T95" fmla="*/ 1671 h 2110"/>
                <a:gd name="T96" fmla="*/ 1264 w 3451"/>
                <a:gd name="T97" fmla="*/ 1444 h 2110"/>
                <a:gd name="T98" fmla="*/ 1501 w 3451"/>
                <a:gd name="T99" fmla="*/ 1703 h 2110"/>
                <a:gd name="T100" fmla="*/ 1695 w 3451"/>
                <a:gd name="T101" fmla="*/ 1440 h 2110"/>
                <a:gd name="T102" fmla="*/ 2020 w 3451"/>
                <a:gd name="T103" fmla="*/ 1654 h 2110"/>
                <a:gd name="T104" fmla="*/ 1901 w 3451"/>
                <a:gd name="T105" fmla="*/ 1457 h 2110"/>
                <a:gd name="T106" fmla="*/ 2053 w 3451"/>
                <a:gd name="T107" fmla="*/ 1600 h 2110"/>
                <a:gd name="T108" fmla="*/ 2208 w 3451"/>
                <a:gd name="T109" fmla="*/ 1543 h 2110"/>
                <a:gd name="T110" fmla="*/ 2294 w 3451"/>
                <a:gd name="T111" fmla="*/ 1280 h 2110"/>
                <a:gd name="T112" fmla="*/ 2386 w 3451"/>
                <a:gd name="T113" fmla="*/ 1486 h 2110"/>
                <a:gd name="T114" fmla="*/ 2473 w 3451"/>
                <a:gd name="T115" fmla="*/ 1155 h 2110"/>
                <a:gd name="T116" fmla="*/ 2654 w 3451"/>
                <a:gd name="T117" fmla="*/ 1074 h 2110"/>
                <a:gd name="T118" fmla="*/ 2954 w 3451"/>
                <a:gd name="T119" fmla="*/ 1154 h 2110"/>
                <a:gd name="T120" fmla="*/ 3062 w 3451"/>
                <a:gd name="T121" fmla="*/ 1154 h 2110"/>
                <a:gd name="T122" fmla="*/ 1038 w 3451"/>
                <a:gd name="T123" fmla="*/ 1498 h 2110"/>
                <a:gd name="T124" fmla="*/ 2472 w 3451"/>
                <a:gd name="T125" fmla="*/ 1231 h 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51" h="2110">
                  <a:moveTo>
                    <a:pt x="1585" y="1902"/>
                  </a:moveTo>
                  <a:cubicBezTo>
                    <a:pt x="1383" y="1902"/>
                    <a:pt x="1184" y="1867"/>
                    <a:pt x="1012" y="1802"/>
                  </a:cubicBezTo>
                  <a:cubicBezTo>
                    <a:pt x="945" y="1776"/>
                    <a:pt x="884" y="1747"/>
                    <a:pt x="828" y="1714"/>
                  </a:cubicBezTo>
                  <a:cubicBezTo>
                    <a:pt x="896" y="1807"/>
                    <a:pt x="980" y="1887"/>
                    <a:pt x="1077" y="1951"/>
                  </a:cubicBezTo>
                  <a:cubicBezTo>
                    <a:pt x="1119" y="1979"/>
                    <a:pt x="1165" y="2004"/>
                    <a:pt x="1212" y="2026"/>
                  </a:cubicBezTo>
                  <a:cubicBezTo>
                    <a:pt x="1264" y="2049"/>
                    <a:pt x="1318" y="2068"/>
                    <a:pt x="1375" y="2082"/>
                  </a:cubicBezTo>
                  <a:cubicBezTo>
                    <a:pt x="1443" y="2099"/>
                    <a:pt x="1515" y="2108"/>
                    <a:pt x="1588" y="2110"/>
                  </a:cubicBezTo>
                  <a:cubicBezTo>
                    <a:pt x="1588" y="2110"/>
                    <a:pt x="1588" y="2110"/>
                    <a:pt x="1588" y="2110"/>
                  </a:cubicBezTo>
                  <a:cubicBezTo>
                    <a:pt x="1588" y="2110"/>
                    <a:pt x="1588" y="2110"/>
                    <a:pt x="1588" y="2110"/>
                  </a:cubicBezTo>
                  <a:cubicBezTo>
                    <a:pt x="1588" y="2110"/>
                    <a:pt x="1588" y="2110"/>
                    <a:pt x="1588" y="2110"/>
                  </a:cubicBezTo>
                  <a:cubicBezTo>
                    <a:pt x="1588" y="2110"/>
                    <a:pt x="1588" y="2110"/>
                    <a:pt x="1588" y="2110"/>
                  </a:cubicBezTo>
                  <a:cubicBezTo>
                    <a:pt x="1662" y="2108"/>
                    <a:pt x="1733" y="2099"/>
                    <a:pt x="1802" y="2082"/>
                  </a:cubicBezTo>
                  <a:cubicBezTo>
                    <a:pt x="1858" y="2068"/>
                    <a:pt x="1913" y="2049"/>
                    <a:pt x="1965" y="2026"/>
                  </a:cubicBezTo>
                  <a:cubicBezTo>
                    <a:pt x="2012" y="2004"/>
                    <a:pt x="2057" y="1979"/>
                    <a:pt x="2100" y="1951"/>
                  </a:cubicBezTo>
                  <a:cubicBezTo>
                    <a:pt x="2199" y="1886"/>
                    <a:pt x="2285" y="1802"/>
                    <a:pt x="2354" y="1706"/>
                  </a:cubicBezTo>
                  <a:cubicBezTo>
                    <a:pt x="2264" y="1761"/>
                    <a:pt x="2159" y="1806"/>
                    <a:pt x="2045" y="1839"/>
                  </a:cubicBezTo>
                  <a:cubicBezTo>
                    <a:pt x="1899" y="1881"/>
                    <a:pt x="1744" y="1902"/>
                    <a:pt x="1585" y="1902"/>
                  </a:cubicBezTo>
                  <a:close/>
                  <a:moveTo>
                    <a:pt x="1104" y="1897"/>
                  </a:moveTo>
                  <a:cubicBezTo>
                    <a:pt x="1087" y="1886"/>
                    <a:pt x="1071" y="1874"/>
                    <a:pt x="1054" y="1861"/>
                  </a:cubicBezTo>
                  <a:cubicBezTo>
                    <a:pt x="1080" y="1873"/>
                    <a:pt x="1107" y="1883"/>
                    <a:pt x="1134" y="1893"/>
                  </a:cubicBezTo>
                  <a:cubicBezTo>
                    <a:pt x="1136" y="1899"/>
                    <a:pt x="1138" y="1905"/>
                    <a:pt x="1141" y="1911"/>
                  </a:cubicBezTo>
                  <a:cubicBezTo>
                    <a:pt x="1128" y="1907"/>
                    <a:pt x="1116" y="1902"/>
                    <a:pt x="1104" y="1897"/>
                  </a:cubicBezTo>
                  <a:close/>
                  <a:moveTo>
                    <a:pt x="1557" y="2049"/>
                  </a:moveTo>
                  <a:cubicBezTo>
                    <a:pt x="1532" y="2048"/>
                    <a:pt x="1513" y="2045"/>
                    <a:pt x="1488" y="2042"/>
                  </a:cubicBezTo>
                  <a:cubicBezTo>
                    <a:pt x="1451" y="2037"/>
                    <a:pt x="1414" y="2030"/>
                    <a:pt x="1378" y="2021"/>
                  </a:cubicBezTo>
                  <a:cubicBezTo>
                    <a:pt x="1353" y="2014"/>
                    <a:pt x="1328" y="2007"/>
                    <a:pt x="1304" y="1998"/>
                  </a:cubicBezTo>
                  <a:cubicBezTo>
                    <a:pt x="1284" y="1991"/>
                    <a:pt x="1265" y="1983"/>
                    <a:pt x="1247" y="1975"/>
                  </a:cubicBezTo>
                  <a:cubicBezTo>
                    <a:pt x="1235" y="1962"/>
                    <a:pt x="1224" y="1947"/>
                    <a:pt x="1215" y="1929"/>
                  </a:cubicBezTo>
                  <a:cubicBezTo>
                    <a:pt x="1213" y="1925"/>
                    <a:pt x="1211" y="1921"/>
                    <a:pt x="1209" y="1917"/>
                  </a:cubicBezTo>
                  <a:cubicBezTo>
                    <a:pt x="1329" y="1952"/>
                    <a:pt x="1449" y="1971"/>
                    <a:pt x="1557" y="1973"/>
                  </a:cubicBezTo>
                  <a:lnTo>
                    <a:pt x="1557" y="2049"/>
                  </a:lnTo>
                  <a:close/>
                  <a:moveTo>
                    <a:pt x="1962" y="1929"/>
                  </a:moveTo>
                  <a:cubicBezTo>
                    <a:pt x="1952" y="1947"/>
                    <a:pt x="1942" y="1962"/>
                    <a:pt x="1930" y="1975"/>
                  </a:cubicBezTo>
                  <a:cubicBezTo>
                    <a:pt x="1911" y="1983"/>
                    <a:pt x="1892" y="1991"/>
                    <a:pt x="1873" y="1998"/>
                  </a:cubicBezTo>
                  <a:cubicBezTo>
                    <a:pt x="1849" y="2007"/>
                    <a:pt x="1824" y="2014"/>
                    <a:pt x="1799" y="2021"/>
                  </a:cubicBezTo>
                  <a:cubicBezTo>
                    <a:pt x="1763" y="2030"/>
                    <a:pt x="1726" y="2037"/>
                    <a:pt x="1689" y="2042"/>
                  </a:cubicBezTo>
                  <a:cubicBezTo>
                    <a:pt x="1664" y="2045"/>
                    <a:pt x="1645" y="2048"/>
                    <a:pt x="1620" y="2049"/>
                  </a:cubicBezTo>
                  <a:cubicBezTo>
                    <a:pt x="1620" y="1973"/>
                    <a:pt x="1620" y="1973"/>
                    <a:pt x="1620" y="1973"/>
                  </a:cubicBezTo>
                  <a:cubicBezTo>
                    <a:pt x="1728" y="1971"/>
                    <a:pt x="1848" y="1952"/>
                    <a:pt x="1968" y="1917"/>
                  </a:cubicBezTo>
                  <a:cubicBezTo>
                    <a:pt x="1966" y="1921"/>
                    <a:pt x="1964" y="1925"/>
                    <a:pt x="1962" y="1929"/>
                  </a:cubicBezTo>
                  <a:close/>
                  <a:moveTo>
                    <a:pt x="2072" y="1897"/>
                  </a:moveTo>
                  <a:cubicBezTo>
                    <a:pt x="2060" y="1902"/>
                    <a:pt x="2048" y="1907"/>
                    <a:pt x="2036" y="1911"/>
                  </a:cubicBezTo>
                  <a:cubicBezTo>
                    <a:pt x="2038" y="1905"/>
                    <a:pt x="2040" y="1899"/>
                    <a:pt x="2043" y="1893"/>
                  </a:cubicBezTo>
                  <a:cubicBezTo>
                    <a:pt x="2070" y="1883"/>
                    <a:pt x="2097" y="1872"/>
                    <a:pt x="2123" y="1860"/>
                  </a:cubicBezTo>
                  <a:cubicBezTo>
                    <a:pt x="2107" y="1873"/>
                    <a:pt x="2090" y="1886"/>
                    <a:pt x="2072" y="1897"/>
                  </a:cubicBezTo>
                  <a:close/>
                  <a:moveTo>
                    <a:pt x="699" y="879"/>
                  </a:moveTo>
                  <a:cubicBezTo>
                    <a:pt x="783" y="1007"/>
                    <a:pt x="903" y="1100"/>
                    <a:pt x="1046" y="1163"/>
                  </a:cubicBezTo>
                  <a:cubicBezTo>
                    <a:pt x="1070" y="1173"/>
                    <a:pt x="1095" y="1182"/>
                    <a:pt x="1121" y="1191"/>
                  </a:cubicBezTo>
                  <a:cubicBezTo>
                    <a:pt x="1121" y="1191"/>
                    <a:pt x="1121" y="1192"/>
                    <a:pt x="1121" y="1193"/>
                  </a:cubicBezTo>
                  <a:cubicBezTo>
                    <a:pt x="1140" y="1199"/>
                    <a:pt x="1159" y="1205"/>
                    <a:pt x="1178" y="1211"/>
                  </a:cubicBezTo>
                  <a:cubicBezTo>
                    <a:pt x="1178" y="1210"/>
                    <a:pt x="1178" y="1209"/>
                    <a:pt x="1178" y="1208"/>
                  </a:cubicBezTo>
                  <a:cubicBezTo>
                    <a:pt x="1237" y="1225"/>
                    <a:pt x="1296" y="1239"/>
                    <a:pt x="1355" y="1249"/>
                  </a:cubicBezTo>
                  <a:cubicBezTo>
                    <a:pt x="1429" y="1259"/>
                    <a:pt x="1506" y="1264"/>
                    <a:pt x="1585" y="1264"/>
                  </a:cubicBezTo>
                  <a:cubicBezTo>
                    <a:pt x="1663" y="1264"/>
                    <a:pt x="1739" y="1259"/>
                    <a:pt x="1812" y="1249"/>
                  </a:cubicBezTo>
                  <a:cubicBezTo>
                    <a:pt x="1872" y="1239"/>
                    <a:pt x="1932" y="1225"/>
                    <a:pt x="1992" y="1208"/>
                  </a:cubicBezTo>
                  <a:cubicBezTo>
                    <a:pt x="1992" y="1209"/>
                    <a:pt x="1992" y="1210"/>
                    <a:pt x="1992" y="1211"/>
                  </a:cubicBezTo>
                  <a:cubicBezTo>
                    <a:pt x="2012" y="1205"/>
                    <a:pt x="2031" y="1199"/>
                    <a:pt x="2049" y="1193"/>
                  </a:cubicBezTo>
                  <a:cubicBezTo>
                    <a:pt x="2049" y="1192"/>
                    <a:pt x="2049" y="1191"/>
                    <a:pt x="2049" y="1190"/>
                  </a:cubicBezTo>
                  <a:cubicBezTo>
                    <a:pt x="2077" y="1181"/>
                    <a:pt x="2104" y="1171"/>
                    <a:pt x="2130" y="1161"/>
                  </a:cubicBezTo>
                  <a:cubicBezTo>
                    <a:pt x="2267" y="1099"/>
                    <a:pt x="2382" y="1010"/>
                    <a:pt x="2465" y="888"/>
                  </a:cubicBezTo>
                  <a:cubicBezTo>
                    <a:pt x="2466" y="887"/>
                    <a:pt x="2467" y="885"/>
                    <a:pt x="2467" y="883"/>
                  </a:cubicBezTo>
                  <a:cubicBezTo>
                    <a:pt x="2472" y="873"/>
                    <a:pt x="2476" y="863"/>
                    <a:pt x="2480" y="852"/>
                  </a:cubicBezTo>
                  <a:cubicBezTo>
                    <a:pt x="2497" y="803"/>
                    <a:pt x="2497" y="803"/>
                    <a:pt x="2497" y="803"/>
                  </a:cubicBezTo>
                  <a:cubicBezTo>
                    <a:pt x="2495" y="788"/>
                    <a:pt x="2491" y="763"/>
                    <a:pt x="2490" y="756"/>
                  </a:cubicBezTo>
                  <a:cubicBezTo>
                    <a:pt x="2458" y="596"/>
                    <a:pt x="2386" y="451"/>
                    <a:pt x="2285" y="332"/>
                  </a:cubicBezTo>
                  <a:cubicBezTo>
                    <a:pt x="2272" y="316"/>
                    <a:pt x="2259" y="301"/>
                    <a:pt x="2245" y="287"/>
                  </a:cubicBezTo>
                  <a:cubicBezTo>
                    <a:pt x="2241" y="283"/>
                    <a:pt x="2195" y="240"/>
                    <a:pt x="2195" y="240"/>
                  </a:cubicBezTo>
                  <a:cubicBezTo>
                    <a:pt x="2033" y="94"/>
                    <a:pt x="1819" y="4"/>
                    <a:pt x="1585" y="0"/>
                  </a:cubicBezTo>
                  <a:cubicBezTo>
                    <a:pt x="1585" y="0"/>
                    <a:pt x="1585" y="0"/>
                    <a:pt x="1585" y="0"/>
                  </a:cubicBezTo>
                  <a:cubicBezTo>
                    <a:pt x="1351" y="4"/>
                    <a:pt x="1137" y="94"/>
                    <a:pt x="975" y="240"/>
                  </a:cubicBezTo>
                  <a:cubicBezTo>
                    <a:pt x="975" y="240"/>
                    <a:pt x="925" y="283"/>
                    <a:pt x="886" y="332"/>
                  </a:cubicBezTo>
                  <a:cubicBezTo>
                    <a:pt x="784" y="451"/>
                    <a:pt x="712" y="596"/>
                    <a:pt x="681" y="756"/>
                  </a:cubicBezTo>
                  <a:cubicBezTo>
                    <a:pt x="680" y="759"/>
                    <a:pt x="677" y="779"/>
                    <a:pt x="673" y="806"/>
                  </a:cubicBezTo>
                  <a:cubicBezTo>
                    <a:pt x="689" y="853"/>
                    <a:pt x="689" y="853"/>
                    <a:pt x="689" y="853"/>
                  </a:cubicBezTo>
                  <a:cubicBezTo>
                    <a:pt x="692" y="861"/>
                    <a:pt x="695" y="870"/>
                    <a:pt x="699" y="879"/>
                  </a:cubicBezTo>
                  <a:close/>
                  <a:moveTo>
                    <a:pt x="1616" y="1197"/>
                  </a:moveTo>
                  <a:cubicBezTo>
                    <a:pt x="1616" y="736"/>
                    <a:pt x="1616" y="736"/>
                    <a:pt x="1616" y="736"/>
                  </a:cubicBezTo>
                  <a:cubicBezTo>
                    <a:pt x="1687" y="734"/>
                    <a:pt x="1767" y="723"/>
                    <a:pt x="1852" y="700"/>
                  </a:cubicBezTo>
                  <a:cubicBezTo>
                    <a:pt x="1871" y="747"/>
                    <a:pt x="1889" y="794"/>
                    <a:pt x="1905" y="843"/>
                  </a:cubicBezTo>
                  <a:cubicBezTo>
                    <a:pt x="1918" y="879"/>
                    <a:pt x="1928" y="916"/>
                    <a:pt x="1938" y="951"/>
                  </a:cubicBezTo>
                  <a:cubicBezTo>
                    <a:pt x="1949" y="989"/>
                    <a:pt x="1958" y="1026"/>
                    <a:pt x="1966" y="1063"/>
                  </a:cubicBezTo>
                  <a:cubicBezTo>
                    <a:pt x="1972" y="1088"/>
                    <a:pt x="1977" y="1113"/>
                    <a:pt x="1981" y="1138"/>
                  </a:cubicBezTo>
                  <a:cubicBezTo>
                    <a:pt x="1857" y="1175"/>
                    <a:pt x="1731" y="1195"/>
                    <a:pt x="1616" y="1197"/>
                  </a:cubicBezTo>
                  <a:close/>
                  <a:moveTo>
                    <a:pt x="2006" y="508"/>
                  </a:moveTo>
                  <a:cubicBezTo>
                    <a:pt x="2009" y="511"/>
                    <a:pt x="2012" y="514"/>
                    <a:pt x="2015" y="517"/>
                  </a:cubicBezTo>
                  <a:cubicBezTo>
                    <a:pt x="2026" y="527"/>
                    <a:pt x="2035" y="538"/>
                    <a:pt x="2045" y="548"/>
                  </a:cubicBezTo>
                  <a:cubicBezTo>
                    <a:pt x="1998" y="577"/>
                    <a:pt x="1942" y="601"/>
                    <a:pt x="1882" y="620"/>
                  </a:cubicBezTo>
                  <a:cubicBezTo>
                    <a:pt x="1823" y="488"/>
                    <a:pt x="1755" y="373"/>
                    <a:pt x="1684" y="281"/>
                  </a:cubicBezTo>
                  <a:cubicBezTo>
                    <a:pt x="1798" y="335"/>
                    <a:pt x="1909" y="413"/>
                    <a:pt x="2006" y="508"/>
                  </a:cubicBezTo>
                  <a:close/>
                  <a:moveTo>
                    <a:pt x="1755" y="251"/>
                  </a:moveTo>
                  <a:cubicBezTo>
                    <a:pt x="1838" y="265"/>
                    <a:pt x="1917" y="288"/>
                    <a:pt x="1990" y="320"/>
                  </a:cubicBezTo>
                  <a:cubicBezTo>
                    <a:pt x="2013" y="329"/>
                    <a:pt x="2034" y="339"/>
                    <a:pt x="2055" y="350"/>
                  </a:cubicBezTo>
                  <a:cubicBezTo>
                    <a:pt x="2095" y="371"/>
                    <a:pt x="2133" y="394"/>
                    <a:pt x="2168" y="420"/>
                  </a:cubicBezTo>
                  <a:cubicBezTo>
                    <a:pt x="2165" y="427"/>
                    <a:pt x="2162" y="435"/>
                    <a:pt x="2158" y="443"/>
                  </a:cubicBezTo>
                  <a:cubicBezTo>
                    <a:pt x="2143" y="468"/>
                    <a:pt x="2121" y="492"/>
                    <a:pt x="2094" y="515"/>
                  </a:cubicBezTo>
                  <a:cubicBezTo>
                    <a:pt x="2085" y="504"/>
                    <a:pt x="2075" y="494"/>
                    <a:pt x="2065" y="484"/>
                  </a:cubicBezTo>
                  <a:cubicBezTo>
                    <a:pt x="2062" y="481"/>
                    <a:pt x="2060" y="479"/>
                    <a:pt x="2057" y="476"/>
                  </a:cubicBezTo>
                  <a:cubicBezTo>
                    <a:pt x="2040" y="459"/>
                    <a:pt x="2022" y="442"/>
                    <a:pt x="2004" y="426"/>
                  </a:cubicBezTo>
                  <a:cubicBezTo>
                    <a:pt x="1926" y="356"/>
                    <a:pt x="1842" y="298"/>
                    <a:pt x="1755" y="251"/>
                  </a:cubicBezTo>
                  <a:close/>
                  <a:moveTo>
                    <a:pt x="1824" y="636"/>
                  </a:moveTo>
                  <a:cubicBezTo>
                    <a:pt x="1753" y="654"/>
                    <a:pt x="1684" y="664"/>
                    <a:pt x="1616" y="666"/>
                  </a:cubicBezTo>
                  <a:cubicBezTo>
                    <a:pt x="1616" y="284"/>
                    <a:pt x="1616" y="284"/>
                    <a:pt x="1616" y="284"/>
                  </a:cubicBezTo>
                  <a:cubicBezTo>
                    <a:pt x="1623" y="292"/>
                    <a:pt x="1625" y="302"/>
                    <a:pt x="1632" y="311"/>
                  </a:cubicBezTo>
                  <a:cubicBezTo>
                    <a:pt x="1702" y="400"/>
                    <a:pt x="1768" y="512"/>
                    <a:pt x="1824" y="636"/>
                  </a:cubicBezTo>
                  <a:close/>
                  <a:moveTo>
                    <a:pt x="2038" y="1120"/>
                  </a:moveTo>
                  <a:cubicBezTo>
                    <a:pt x="2028" y="1066"/>
                    <a:pt x="2015" y="1009"/>
                    <a:pt x="1999" y="951"/>
                  </a:cubicBezTo>
                  <a:cubicBezTo>
                    <a:pt x="1989" y="915"/>
                    <a:pt x="1978" y="878"/>
                    <a:pt x="1966" y="840"/>
                  </a:cubicBezTo>
                  <a:cubicBezTo>
                    <a:pt x="1964" y="835"/>
                    <a:pt x="1963" y="830"/>
                    <a:pt x="1961" y="825"/>
                  </a:cubicBezTo>
                  <a:cubicBezTo>
                    <a:pt x="1945" y="776"/>
                    <a:pt x="1927" y="729"/>
                    <a:pt x="1909" y="684"/>
                  </a:cubicBezTo>
                  <a:cubicBezTo>
                    <a:pt x="1975" y="663"/>
                    <a:pt x="2038" y="636"/>
                    <a:pt x="2092" y="602"/>
                  </a:cubicBezTo>
                  <a:cubicBezTo>
                    <a:pt x="2183" y="710"/>
                    <a:pt x="2251" y="829"/>
                    <a:pt x="2293" y="951"/>
                  </a:cubicBezTo>
                  <a:cubicBezTo>
                    <a:pt x="2297" y="962"/>
                    <a:pt x="2300" y="974"/>
                    <a:pt x="2304" y="985"/>
                  </a:cubicBezTo>
                  <a:cubicBezTo>
                    <a:pt x="2234" y="1040"/>
                    <a:pt x="2140" y="1086"/>
                    <a:pt x="2038" y="1120"/>
                  </a:cubicBezTo>
                  <a:close/>
                  <a:moveTo>
                    <a:pt x="2246" y="379"/>
                  </a:moveTo>
                  <a:cubicBezTo>
                    <a:pt x="2261" y="398"/>
                    <a:pt x="2273" y="418"/>
                    <a:pt x="2284" y="440"/>
                  </a:cubicBezTo>
                  <a:cubicBezTo>
                    <a:pt x="2271" y="428"/>
                    <a:pt x="2258" y="416"/>
                    <a:pt x="2244" y="405"/>
                  </a:cubicBezTo>
                  <a:cubicBezTo>
                    <a:pt x="2245" y="397"/>
                    <a:pt x="2246" y="388"/>
                    <a:pt x="2246" y="379"/>
                  </a:cubicBezTo>
                  <a:close/>
                  <a:moveTo>
                    <a:pt x="2219" y="477"/>
                  </a:moveTo>
                  <a:cubicBezTo>
                    <a:pt x="2221" y="473"/>
                    <a:pt x="2223" y="469"/>
                    <a:pt x="2225" y="465"/>
                  </a:cubicBezTo>
                  <a:cubicBezTo>
                    <a:pt x="2264" y="499"/>
                    <a:pt x="2299" y="537"/>
                    <a:pt x="2330" y="576"/>
                  </a:cubicBezTo>
                  <a:cubicBezTo>
                    <a:pt x="2357" y="611"/>
                    <a:pt x="2380" y="648"/>
                    <a:pt x="2399" y="686"/>
                  </a:cubicBezTo>
                  <a:cubicBezTo>
                    <a:pt x="2412" y="713"/>
                    <a:pt x="2423" y="741"/>
                    <a:pt x="2433" y="769"/>
                  </a:cubicBezTo>
                  <a:cubicBezTo>
                    <a:pt x="2433" y="773"/>
                    <a:pt x="2453" y="840"/>
                    <a:pt x="2352" y="942"/>
                  </a:cubicBezTo>
                  <a:cubicBezTo>
                    <a:pt x="2342" y="914"/>
                    <a:pt x="2332" y="886"/>
                    <a:pt x="2320" y="858"/>
                  </a:cubicBezTo>
                  <a:cubicBezTo>
                    <a:pt x="2276" y="757"/>
                    <a:pt x="2216" y="658"/>
                    <a:pt x="2140" y="567"/>
                  </a:cubicBezTo>
                  <a:cubicBezTo>
                    <a:pt x="2173" y="541"/>
                    <a:pt x="2201" y="510"/>
                    <a:pt x="2219" y="477"/>
                  </a:cubicBezTo>
                  <a:close/>
                  <a:moveTo>
                    <a:pt x="2022" y="219"/>
                  </a:moveTo>
                  <a:cubicBezTo>
                    <a:pt x="2069" y="234"/>
                    <a:pt x="2111" y="255"/>
                    <a:pt x="2149" y="283"/>
                  </a:cubicBezTo>
                  <a:cubicBezTo>
                    <a:pt x="2163" y="307"/>
                    <a:pt x="2172" y="331"/>
                    <a:pt x="2175" y="353"/>
                  </a:cubicBezTo>
                  <a:cubicBezTo>
                    <a:pt x="2133" y="325"/>
                    <a:pt x="2088" y="300"/>
                    <a:pt x="2041" y="278"/>
                  </a:cubicBezTo>
                  <a:cubicBezTo>
                    <a:pt x="2018" y="267"/>
                    <a:pt x="1995" y="258"/>
                    <a:pt x="1971" y="249"/>
                  </a:cubicBezTo>
                  <a:cubicBezTo>
                    <a:pt x="1909" y="225"/>
                    <a:pt x="1844" y="208"/>
                    <a:pt x="1776" y="196"/>
                  </a:cubicBezTo>
                  <a:cubicBezTo>
                    <a:pt x="1799" y="193"/>
                    <a:pt x="1822" y="192"/>
                    <a:pt x="1844" y="192"/>
                  </a:cubicBezTo>
                  <a:cubicBezTo>
                    <a:pt x="1881" y="192"/>
                    <a:pt x="1916" y="195"/>
                    <a:pt x="1950" y="201"/>
                  </a:cubicBezTo>
                  <a:cubicBezTo>
                    <a:pt x="1975" y="206"/>
                    <a:pt x="1999" y="211"/>
                    <a:pt x="2022" y="219"/>
                  </a:cubicBezTo>
                  <a:close/>
                  <a:moveTo>
                    <a:pt x="1859" y="116"/>
                  </a:moveTo>
                  <a:cubicBezTo>
                    <a:pt x="1872" y="120"/>
                    <a:pt x="1885" y="127"/>
                    <a:pt x="1897" y="136"/>
                  </a:cubicBezTo>
                  <a:cubicBezTo>
                    <a:pt x="1879" y="134"/>
                    <a:pt x="1862" y="134"/>
                    <a:pt x="1844" y="134"/>
                  </a:cubicBezTo>
                  <a:cubicBezTo>
                    <a:pt x="1798" y="134"/>
                    <a:pt x="1750" y="138"/>
                    <a:pt x="1703" y="147"/>
                  </a:cubicBezTo>
                  <a:cubicBezTo>
                    <a:pt x="1744" y="122"/>
                    <a:pt x="1782" y="109"/>
                    <a:pt x="1818" y="109"/>
                  </a:cubicBezTo>
                  <a:cubicBezTo>
                    <a:pt x="1832" y="109"/>
                    <a:pt x="1846" y="111"/>
                    <a:pt x="1859" y="116"/>
                  </a:cubicBezTo>
                  <a:close/>
                  <a:moveTo>
                    <a:pt x="1610" y="59"/>
                  </a:moveTo>
                  <a:cubicBezTo>
                    <a:pt x="1648" y="61"/>
                    <a:pt x="1686" y="65"/>
                    <a:pt x="1722" y="71"/>
                  </a:cubicBezTo>
                  <a:cubicBezTo>
                    <a:pt x="1685" y="87"/>
                    <a:pt x="1648" y="111"/>
                    <a:pt x="1610" y="142"/>
                  </a:cubicBezTo>
                  <a:lnTo>
                    <a:pt x="1610" y="59"/>
                  </a:lnTo>
                  <a:close/>
                  <a:moveTo>
                    <a:pt x="1171" y="951"/>
                  </a:moveTo>
                  <a:cubicBezTo>
                    <a:pt x="1155" y="1009"/>
                    <a:pt x="1143" y="1066"/>
                    <a:pt x="1133" y="1121"/>
                  </a:cubicBezTo>
                  <a:cubicBezTo>
                    <a:pt x="1030" y="1086"/>
                    <a:pt x="937" y="1040"/>
                    <a:pt x="867" y="985"/>
                  </a:cubicBezTo>
                  <a:cubicBezTo>
                    <a:pt x="870" y="974"/>
                    <a:pt x="873" y="963"/>
                    <a:pt x="877" y="951"/>
                  </a:cubicBezTo>
                  <a:cubicBezTo>
                    <a:pt x="919" y="830"/>
                    <a:pt x="987" y="710"/>
                    <a:pt x="1078" y="602"/>
                  </a:cubicBezTo>
                  <a:cubicBezTo>
                    <a:pt x="1132" y="636"/>
                    <a:pt x="1195" y="663"/>
                    <a:pt x="1261" y="684"/>
                  </a:cubicBezTo>
                  <a:cubicBezTo>
                    <a:pt x="1243" y="729"/>
                    <a:pt x="1225" y="776"/>
                    <a:pt x="1209" y="825"/>
                  </a:cubicBezTo>
                  <a:cubicBezTo>
                    <a:pt x="1208" y="830"/>
                    <a:pt x="1206" y="835"/>
                    <a:pt x="1204" y="840"/>
                  </a:cubicBezTo>
                  <a:cubicBezTo>
                    <a:pt x="1192" y="878"/>
                    <a:pt x="1181" y="915"/>
                    <a:pt x="1171" y="951"/>
                  </a:cubicBezTo>
                  <a:close/>
                  <a:moveTo>
                    <a:pt x="1166" y="426"/>
                  </a:moveTo>
                  <a:cubicBezTo>
                    <a:pt x="1148" y="442"/>
                    <a:pt x="1131" y="459"/>
                    <a:pt x="1114" y="476"/>
                  </a:cubicBezTo>
                  <a:cubicBezTo>
                    <a:pt x="1111" y="479"/>
                    <a:pt x="1108" y="481"/>
                    <a:pt x="1105" y="484"/>
                  </a:cubicBezTo>
                  <a:cubicBezTo>
                    <a:pt x="1095" y="494"/>
                    <a:pt x="1086" y="505"/>
                    <a:pt x="1076" y="515"/>
                  </a:cubicBezTo>
                  <a:cubicBezTo>
                    <a:pt x="1049" y="493"/>
                    <a:pt x="1026" y="468"/>
                    <a:pt x="1012" y="443"/>
                  </a:cubicBezTo>
                  <a:cubicBezTo>
                    <a:pt x="1008" y="435"/>
                    <a:pt x="1005" y="428"/>
                    <a:pt x="1002" y="420"/>
                  </a:cubicBezTo>
                  <a:cubicBezTo>
                    <a:pt x="1037" y="394"/>
                    <a:pt x="1075" y="371"/>
                    <a:pt x="1115" y="350"/>
                  </a:cubicBezTo>
                  <a:cubicBezTo>
                    <a:pt x="1136" y="339"/>
                    <a:pt x="1158" y="329"/>
                    <a:pt x="1180" y="320"/>
                  </a:cubicBezTo>
                  <a:cubicBezTo>
                    <a:pt x="1253" y="288"/>
                    <a:pt x="1332" y="265"/>
                    <a:pt x="1416" y="251"/>
                  </a:cubicBezTo>
                  <a:cubicBezTo>
                    <a:pt x="1328" y="298"/>
                    <a:pt x="1244" y="356"/>
                    <a:pt x="1166" y="426"/>
                  </a:cubicBezTo>
                  <a:close/>
                  <a:moveTo>
                    <a:pt x="1487" y="281"/>
                  </a:moveTo>
                  <a:cubicBezTo>
                    <a:pt x="1415" y="373"/>
                    <a:pt x="1348" y="488"/>
                    <a:pt x="1289" y="620"/>
                  </a:cubicBezTo>
                  <a:cubicBezTo>
                    <a:pt x="1228" y="601"/>
                    <a:pt x="1172" y="577"/>
                    <a:pt x="1125" y="549"/>
                  </a:cubicBezTo>
                  <a:cubicBezTo>
                    <a:pt x="1135" y="538"/>
                    <a:pt x="1145" y="527"/>
                    <a:pt x="1155" y="517"/>
                  </a:cubicBezTo>
                  <a:cubicBezTo>
                    <a:pt x="1158" y="514"/>
                    <a:pt x="1161" y="511"/>
                    <a:pt x="1164" y="508"/>
                  </a:cubicBezTo>
                  <a:cubicBezTo>
                    <a:pt x="1262" y="413"/>
                    <a:pt x="1372" y="335"/>
                    <a:pt x="1487" y="281"/>
                  </a:cubicBezTo>
                  <a:close/>
                  <a:moveTo>
                    <a:pt x="1555" y="1197"/>
                  </a:moveTo>
                  <a:cubicBezTo>
                    <a:pt x="1439" y="1195"/>
                    <a:pt x="1313" y="1175"/>
                    <a:pt x="1189" y="1139"/>
                  </a:cubicBezTo>
                  <a:cubicBezTo>
                    <a:pt x="1194" y="1114"/>
                    <a:pt x="1199" y="1088"/>
                    <a:pt x="1204" y="1063"/>
                  </a:cubicBezTo>
                  <a:cubicBezTo>
                    <a:pt x="1212" y="1026"/>
                    <a:pt x="1222" y="989"/>
                    <a:pt x="1232" y="951"/>
                  </a:cubicBezTo>
                  <a:cubicBezTo>
                    <a:pt x="1242" y="916"/>
                    <a:pt x="1253" y="879"/>
                    <a:pt x="1265" y="843"/>
                  </a:cubicBezTo>
                  <a:cubicBezTo>
                    <a:pt x="1281" y="794"/>
                    <a:pt x="1299" y="747"/>
                    <a:pt x="1318" y="700"/>
                  </a:cubicBezTo>
                  <a:cubicBezTo>
                    <a:pt x="1404" y="723"/>
                    <a:pt x="1484" y="734"/>
                    <a:pt x="1555" y="736"/>
                  </a:cubicBezTo>
                  <a:lnTo>
                    <a:pt x="1555" y="1197"/>
                  </a:lnTo>
                  <a:close/>
                  <a:moveTo>
                    <a:pt x="1555" y="666"/>
                  </a:moveTo>
                  <a:cubicBezTo>
                    <a:pt x="1486" y="664"/>
                    <a:pt x="1418" y="654"/>
                    <a:pt x="1346" y="636"/>
                  </a:cubicBezTo>
                  <a:cubicBezTo>
                    <a:pt x="1402" y="512"/>
                    <a:pt x="1468" y="400"/>
                    <a:pt x="1538" y="311"/>
                  </a:cubicBezTo>
                  <a:cubicBezTo>
                    <a:pt x="1545" y="302"/>
                    <a:pt x="1547" y="292"/>
                    <a:pt x="1555" y="284"/>
                  </a:cubicBezTo>
                  <a:lnTo>
                    <a:pt x="1555" y="666"/>
                  </a:lnTo>
                  <a:close/>
                  <a:moveTo>
                    <a:pt x="1560" y="59"/>
                  </a:moveTo>
                  <a:cubicBezTo>
                    <a:pt x="1560" y="142"/>
                    <a:pt x="1560" y="142"/>
                    <a:pt x="1560" y="142"/>
                  </a:cubicBezTo>
                  <a:cubicBezTo>
                    <a:pt x="1523" y="111"/>
                    <a:pt x="1485" y="87"/>
                    <a:pt x="1448" y="71"/>
                  </a:cubicBezTo>
                  <a:cubicBezTo>
                    <a:pt x="1485" y="65"/>
                    <a:pt x="1522" y="61"/>
                    <a:pt x="1560" y="59"/>
                  </a:cubicBezTo>
                  <a:close/>
                  <a:moveTo>
                    <a:pt x="1311" y="116"/>
                  </a:moveTo>
                  <a:cubicBezTo>
                    <a:pt x="1324" y="111"/>
                    <a:pt x="1338" y="109"/>
                    <a:pt x="1353" y="109"/>
                  </a:cubicBezTo>
                  <a:cubicBezTo>
                    <a:pt x="1388" y="109"/>
                    <a:pt x="1427" y="122"/>
                    <a:pt x="1468" y="147"/>
                  </a:cubicBezTo>
                  <a:cubicBezTo>
                    <a:pt x="1420" y="138"/>
                    <a:pt x="1373" y="134"/>
                    <a:pt x="1326" y="134"/>
                  </a:cubicBezTo>
                  <a:cubicBezTo>
                    <a:pt x="1309" y="134"/>
                    <a:pt x="1291" y="134"/>
                    <a:pt x="1274" y="136"/>
                  </a:cubicBezTo>
                  <a:cubicBezTo>
                    <a:pt x="1286" y="127"/>
                    <a:pt x="1298" y="120"/>
                    <a:pt x="1311" y="116"/>
                  </a:cubicBezTo>
                  <a:close/>
                  <a:moveTo>
                    <a:pt x="1020" y="283"/>
                  </a:moveTo>
                  <a:cubicBezTo>
                    <a:pt x="1059" y="256"/>
                    <a:pt x="1101" y="234"/>
                    <a:pt x="1148" y="219"/>
                  </a:cubicBezTo>
                  <a:cubicBezTo>
                    <a:pt x="1172" y="211"/>
                    <a:pt x="1196" y="206"/>
                    <a:pt x="1221" y="201"/>
                  </a:cubicBezTo>
                  <a:cubicBezTo>
                    <a:pt x="1254" y="195"/>
                    <a:pt x="1290" y="192"/>
                    <a:pt x="1326" y="192"/>
                  </a:cubicBezTo>
                  <a:cubicBezTo>
                    <a:pt x="1349" y="192"/>
                    <a:pt x="1371" y="193"/>
                    <a:pt x="1394" y="196"/>
                  </a:cubicBezTo>
                  <a:cubicBezTo>
                    <a:pt x="1326" y="208"/>
                    <a:pt x="1261" y="225"/>
                    <a:pt x="1200" y="249"/>
                  </a:cubicBezTo>
                  <a:cubicBezTo>
                    <a:pt x="1176" y="258"/>
                    <a:pt x="1152" y="267"/>
                    <a:pt x="1130" y="278"/>
                  </a:cubicBezTo>
                  <a:cubicBezTo>
                    <a:pt x="1082" y="300"/>
                    <a:pt x="1037" y="326"/>
                    <a:pt x="995" y="354"/>
                  </a:cubicBezTo>
                  <a:cubicBezTo>
                    <a:pt x="998" y="331"/>
                    <a:pt x="1006" y="308"/>
                    <a:pt x="1020" y="283"/>
                  </a:cubicBezTo>
                  <a:close/>
                  <a:moveTo>
                    <a:pt x="923" y="379"/>
                  </a:moveTo>
                  <a:cubicBezTo>
                    <a:pt x="924" y="388"/>
                    <a:pt x="925" y="397"/>
                    <a:pt x="926" y="406"/>
                  </a:cubicBezTo>
                  <a:cubicBezTo>
                    <a:pt x="912" y="417"/>
                    <a:pt x="899" y="428"/>
                    <a:pt x="886" y="440"/>
                  </a:cubicBezTo>
                  <a:cubicBezTo>
                    <a:pt x="897" y="419"/>
                    <a:pt x="909" y="399"/>
                    <a:pt x="923" y="379"/>
                  </a:cubicBezTo>
                  <a:close/>
                  <a:moveTo>
                    <a:pt x="742" y="759"/>
                  </a:moveTo>
                  <a:cubicBezTo>
                    <a:pt x="751" y="731"/>
                    <a:pt x="758" y="713"/>
                    <a:pt x="772" y="686"/>
                  </a:cubicBezTo>
                  <a:cubicBezTo>
                    <a:pt x="791" y="648"/>
                    <a:pt x="814" y="611"/>
                    <a:pt x="840" y="576"/>
                  </a:cubicBezTo>
                  <a:cubicBezTo>
                    <a:pt x="871" y="537"/>
                    <a:pt x="906" y="500"/>
                    <a:pt x="945" y="466"/>
                  </a:cubicBezTo>
                  <a:cubicBezTo>
                    <a:pt x="947" y="469"/>
                    <a:pt x="949" y="473"/>
                    <a:pt x="951" y="477"/>
                  </a:cubicBezTo>
                  <a:cubicBezTo>
                    <a:pt x="969" y="510"/>
                    <a:pt x="997" y="541"/>
                    <a:pt x="1030" y="568"/>
                  </a:cubicBezTo>
                  <a:cubicBezTo>
                    <a:pt x="955" y="659"/>
                    <a:pt x="894" y="757"/>
                    <a:pt x="851" y="858"/>
                  </a:cubicBezTo>
                  <a:cubicBezTo>
                    <a:pt x="839" y="886"/>
                    <a:pt x="828" y="914"/>
                    <a:pt x="819" y="942"/>
                  </a:cubicBezTo>
                  <a:cubicBezTo>
                    <a:pt x="772" y="894"/>
                    <a:pt x="743" y="839"/>
                    <a:pt x="741" y="780"/>
                  </a:cubicBezTo>
                  <a:cubicBezTo>
                    <a:pt x="741" y="780"/>
                    <a:pt x="741" y="763"/>
                    <a:pt x="742" y="759"/>
                  </a:cubicBezTo>
                  <a:close/>
                  <a:moveTo>
                    <a:pt x="447" y="993"/>
                  </a:moveTo>
                  <a:cubicBezTo>
                    <a:pt x="411" y="993"/>
                    <a:pt x="409" y="1049"/>
                    <a:pt x="409" y="1074"/>
                  </a:cubicBezTo>
                  <a:cubicBezTo>
                    <a:pt x="409" y="1153"/>
                    <a:pt x="437" y="1157"/>
                    <a:pt x="447" y="1157"/>
                  </a:cubicBezTo>
                  <a:cubicBezTo>
                    <a:pt x="458" y="1157"/>
                    <a:pt x="486" y="1153"/>
                    <a:pt x="486" y="1074"/>
                  </a:cubicBezTo>
                  <a:cubicBezTo>
                    <a:pt x="486" y="1049"/>
                    <a:pt x="483" y="993"/>
                    <a:pt x="447" y="993"/>
                  </a:cubicBezTo>
                  <a:close/>
                  <a:moveTo>
                    <a:pt x="2737" y="993"/>
                  </a:moveTo>
                  <a:cubicBezTo>
                    <a:pt x="2701" y="993"/>
                    <a:pt x="2698" y="1049"/>
                    <a:pt x="2698" y="1074"/>
                  </a:cubicBezTo>
                  <a:cubicBezTo>
                    <a:pt x="2698" y="1153"/>
                    <a:pt x="2726" y="1157"/>
                    <a:pt x="2737" y="1157"/>
                  </a:cubicBezTo>
                  <a:cubicBezTo>
                    <a:pt x="2747" y="1157"/>
                    <a:pt x="2776" y="1153"/>
                    <a:pt x="2776" y="1074"/>
                  </a:cubicBezTo>
                  <a:cubicBezTo>
                    <a:pt x="2776" y="1049"/>
                    <a:pt x="2773" y="993"/>
                    <a:pt x="2737" y="993"/>
                  </a:cubicBezTo>
                  <a:close/>
                  <a:moveTo>
                    <a:pt x="1746" y="1536"/>
                  </a:moveTo>
                  <a:cubicBezTo>
                    <a:pt x="1733" y="1465"/>
                    <a:pt x="1677" y="1481"/>
                    <a:pt x="1660" y="1501"/>
                  </a:cubicBezTo>
                  <a:cubicBezTo>
                    <a:pt x="1653" y="1509"/>
                    <a:pt x="1648" y="1524"/>
                    <a:pt x="1644" y="1541"/>
                  </a:cubicBezTo>
                  <a:cubicBezTo>
                    <a:pt x="1634" y="1593"/>
                    <a:pt x="1642" y="1668"/>
                    <a:pt x="1695" y="1667"/>
                  </a:cubicBezTo>
                  <a:cubicBezTo>
                    <a:pt x="1741" y="1664"/>
                    <a:pt x="1753" y="1606"/>
                    <a:pt x="1748" y="1552"/>
                  </a:cubicBezTo>
                  <a:cubicBezTo>
                    <a:pt x="1748" y="1546"/>
                    <a:pt x="1747" y="1541"/>
                    <a:pt x="1746" y="1536"/>
                  </a:cubicBezTo>
                  <a:close/>
                  <a:moveTo>
                    <a:pt x="3451" y="1075"/>
                  </a:moveTo>
                  <a:cubicBezTo>
                    <a:pt x="3118" y="753"/>
                    <a:pt x="3118" y="753"/>
                    <a:pt x="3118" y="753"/>
                  </a:cubicBezTo>
                  <a:cubicBezTo>
                    <a:pt x="3118" y="886"/>
                    <a:pt x="3118" y="886"/>
                    <a:pt x="3118" y="886"/>
                  </a:cubicBezTo>
                  <a:cubicBezTo>
                    <a:pt x="2577" y="886"/>
                    <a:pt x="2577" y="886"/>
                    <a:pt x="2577" y="886"/>
                  </a:cubicBezTo>
                  <a:cubicBezTo>
                    <a:pt x="2572" y="900"/>
                    <a:pt x="2567" y="913"/>
                    <a:pt x="2560" y="927"/>
                  </a:cubicBezTo>
                  <a:cubicBezTo>
                    <a:pt x="2483" y="1094"/>
                    <a:pt x="2292" y="1240"/>
                    <a:pt x="2015" y="1319"/>
                  </a:cubicBezTo>
                  <a:cubicBezTo>
                    <a:pt x="1876" y="1360"/>
                    <a:pt x="1728" y="1379"/>
                    <a:pt x="1584" y="1379"/>
                  </a:cubicBezTo>
                  <a:cubicBezTo>
                    <a:pt x="1203" y="1379"/>
                    <a:pt x="839" y="1247"/>
                    <a:pt x="667" y="1023"/>
                  </a:cubicBezTo>
                  <a:cubicBezTo>
                    <a:pt x="650" y="1001"/>
                    <a:pt x="635" y="979"/>
                    <a:pt x="623" y="957"/>
                  </a:cubicBezTo>
                  <a:cubicBezTo>
                    <a:pt x="610" y="933"/>
                    <a:pt x="600" y="910"/>
                    <a:pt x="592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1265"/>
                    <a:pt x="0" y="1265"/>
                    <a:pt x="0" y="1265"/>
                  </a:cubicBezTo>
                  <a:cubicBezTo>
                    <a:pt x="581" y="1265"/>
                    <a:pt x="581" y="1265"/>
                    <a:pt x="581" y="1265"/>
                  </a:cubicBezTo>
                  <a:cubicBezTo>
                    <a:pt x="585" y="1281"/>
                    <a:pt x="590" y="1298"/>
                    <a:pt x="596" y="1315"/>
                  </a:cubicBezTo>
                  <a:cubicBezTo>
                    <a:pt x="612" y="1358"/>
                    <a:pt x="635" y="1401"/>
                    <a:pt x="668" y="1443"/>
                  </a:cubicBezTo>
                  <a:cubicBezTo>
                    <a:pt x="679" y="1459"/>
                    <a:pt x="692" y="1474"/>
                    <a:pt x="706" y="1488"/>
                  </a:cubicBezTo>
                  <a:cubicBezTo>
                    <a:pt x="744" y="1530"/>
                    <a:pt x="790" y="1568"/>
                    <a:pt x="841" y="1601"/>
                  </a:cubicBezTo>
                  <a:cubicBezTo>
                    <a:pt x="917" y="1651"/>
                    <a:pt x="1005" y="1693"/>
                    <a:pt x="1101" y="1724"/>
                  </a:cubicBezTo>
                  <a:cubicBezTo>
                    <a:pt x="1121" y="1731"/>
                    <a:pt x="1142" y="1737"/>
                    <a:pt x="1163" y="1743"/>
                  </a:cubicBezTo>
                  <a:cubicBezTo>
                    <a:pt x="1286" y="1778"/>
                    <a:pt x="1420" y="1797"/>
                    <a:pt x="1557" y="1799"/>
                  </a:cubicBezTo>
                  <a:cubicBezTo>
                    <a:pt x="1566" y="1799"/>
                    <a:pt x="1575" y="1800"/>
                    <a:pt x="1585" y="1800"/>
                  </a:cubicBezTo>
                  <a:cubicBezTo>
                    <a:pt x="1596" y="1800"/>
                    <a:pt x="1608" y="1799"/>
                    <a:pt x="1620" y="1799"/>
                  </a:cubicBezTo>
                  <a:cubicBezTo>
                    <a:pt x="1752" y="1796"/>
                    <a:pt x="1886" y="1777"/>
                    <a:pt x="2014" y="1741"/>
                  </a:cubicBezTo>
                  <a:cubicBezTo>
                    <a:pt x="2015" y="1741"/>
                    <a:pt x="2016" y="1740"/>
                    <a:pt x="2016" y="1740"/>
                  </a:cubicBezTo>
                  <a:cubicBezTo>
                    <a:pt x="2037" y="1734"/>
                    <a:pt x="2057" y="1728"/>
                    <a:pt x="2076" y="1721"/>
                  </a:cubicBezTo>
                  <a:cubicBezTo>
                    <a:pt x="2177" y="1687"/>
                    <a:pt x="2265" y="1644"/>
                    <a:pt x="2338" y="1594"/>
                  </a:cubicBezTo>
                  <a:cubicBezTo>
                    <a:pt x="2392" y="1558"/>
                    <a:pt x="2438" y="1518"/>
                    <a:pt x="2476" y="1476"/>
                  </a:cubicBezTo>
                  <a:cubicBezTo>
                    <a:pt x="2521" y="1425"/>
                    <a:pt x="2554" y="1371"/>
                    <a:pt x="2575" y="1316"/>
                  </a:cubicBezTo>
                  <a:cubicBezTo>
                    <a:pt x="2581" y="1299"/>
                    <a:pt x="2586" y="1282"/>
                    <a:pt x="2590" y="1265"/>
                  </a:cubicBezTo>
                  <a:cubicBezTo>
                    <a:pt x="3118" y="1265"/>
                    <a:pt x="3118" y="1265"/>
                    <a:pt x="3118" y="1265"/>
                  </a:cubicBezTo>
                  <a:cubicBezTo>
                    <a:pt x="3118" y="1397"/>
                    <a:pt x="3118" y="1397"/>
                    <a:pt x="3118" y="1397"/>
                  </a:cubicBezTo>
                  <a:lnTo>
                    <a:pt x="3451" y="1075"/>
                  </a:lnTo>
                  <a:close/>
                  <a:moveTo>
                    <a:pt x="296" y="1195"/>
                  </a:moveTo>
                  <a:cubicBezTo>
                    <a:pt x="123" y="1195"/>
                    <a:pt x="123" y="1195"/>
                    <a:pt x="123" y="1195"/>
                  </a:cubicBezTo>
                  <a:cubicBezTo>
                    <a:pt x="123" y="1154"/>
                    <a:pt x="123" y="1154"/>
                    <a:pt x="123" y="1154"/>
                  </a:cubicBezTo>
                  <a:cubicBezTo>
                    <a:pt x="188" y="1154"/>
                    <a:pt x="188" y="1154"/>
                    <a:pt x="188" y="1154"/>
                  </a:cubicBezTo>
                  <a:cubicBezTo>
                    <a:pt x="188" y="1005"/>
                    <a:pt x="188" y="1005"/>
                    <a:pt x="188" y="1005"/>
                  </a:cubicBezTo>
                  <a:cubicBezTo>
                    <a:pt x="135" y="1028"/>
                    <a:pt x="135" y="1028"/>
                    <a:pt x="135" y="1028"/>
                  </a:cubicBezTo>
                  <a:cubicBezTo>
                    <a:pt x="118" y="991"/>
                    <a:pt x="118" y="991"/>
                    <a:pt x="118" y="991"/>
                  </a:cubicBezTo>
                  <a:cubicBezTo>
                    <a:pt x="201" y="956"/>
                    <a:pt x="201" y="956"/>
                    <a:pt x="201" y="956"/>
                  </a:cubicBezTo>
                  <a:cubicBezTo>
                    <a:pt x="231" y="956"/>
                    <a:pt x="231" y="956"/>
                    <a:pt x="231" y="956"/>
                  </a:cubicBezTo>
                  <a:cubicBezTo>
                    <a:pt x="231" y="1154"/>
                    <a:pt x="231" y="1154"/>
                    <a:pt x="231" y="1154"/>
                  </a:cubicBezTo>
                  <a:cubicBezTo>
                    <a:pt x="296" y="1154"/>
                    <a:pt x="296" y="1154"/>
                    <a:pt x="296" y="1154"/>
                  </a:cubicBezTo>
                  <a:lnTo>
                    <a:pt x="296" y="1195"/>
                  </a:lnTo>
                  <a:close/>
                  <a:moveTo>
                    <a:pt x="447" y="1197"/>
                  </a:moveTo>
                  <a:cubicBezTo>
                    <a:pt x="377" y="1197"/>
                    <a:pt x="365" y="1127"/>
                    <a:pt x="365" y="1074"/>
                  </a:cubicBezTo>
                  <a:cubicBezTo>
                    <a:pt x="365" y="1022"/>
                    <a:pt x="378" y="953"/>
                    <a:pt x="447" y="953"/>
                  </a:cubicBezTo>
                  <a:cubicBezTo>
                    <a:pt x="517" y="953"/>
                    <a:pt x="530" y="1022"/>
                    <a:pt x="530" y="1074"/>
                  </a:cubicBezTo>
                  <a:cubicBezTo>
                    <a:pt x="530" y="1127"/>
                    <a:pt x="517" y="1197"/>
                    <a:pt x="447" y="1197"/>
                  </a:cubicBezTo>
                  <a:close/>
                  <a:moveTo>
                    <a:pt x="693" y="1351"/>
                  </a:moveTo>
                  <a:cubicBezTo>
                    <a:pt x="678" y="1332"/>
                    <a:pt x="666" y="1313"/>
                    <a:pt x="655" y="1294"/>
                  </a:cubicBezTo>
                  <a:cubicBezTo>
                    <a:pt x="645" y="1278"/>
                    <a:pt x="637" y="1261"/>
                    <a:pt x="630" y="1245"/>
                  </a:cubicBezTo>
                  <a:cubicBezTo>
                    <a:pt x="630" y="1201"/>
                    <a:pt x="630" y="1201"/>
                    <a:pt x="630" y="1201"/>
                  </a:cubicBezTo>
                  <a:cubicBezTo>
                    <a:pt x="635" y="1213"/>
                    <a:pt x="641" y="1225"/>
                    <a:pt x="648" y="1237"/>
                  </a:cubicBezTo>
                  <a:cubicBezTo>
                    <a:pt x="651" y="1243"/>
                    <a:pt x="654" y="1249"/>
                    <a:pt x="658" y="1255"/>
                  </a:cubicBezTo>
                  <a:cubicBezTo>
                    <a:pt x="658" y="1177"/>
                    <a:pt x="658" y="1177"/>
                    <a:pt x="658" y="1177"/>
                  </a:cubicBezTo>
                  <a:cubicBezTo>
                    <a:pt x="658" y="1090"/>
                    <a:pt x="658" y="1090"/>
                    <a:pt x="658" y="1090"/>
                  </a:cubicBezTo>
                  <a:cubicBezTo>
                    <a:pt x="654" y="1087"/>
                    <a:pt x="650" y="1084"/>
                    <a:pt x="646" y="1080"/>
                  </a:cubicBezTo>
                  <a:cubicBezTo>
                    <a:pt x="646" y="1080"/>
                    <a:pt x="646" y="1080"/>
                    <a:pt x="646" y="1080"/>
                  </a:cubicBezTo>
                  <a:cubicBezTo>
                    <a:pt x="642" y="1077"/>
                    <a:pt x="638" y="1073"/>
                    <a:pt x="634" y="1070"/>
                  </a:cubicBezTo>
                  <a:cubicBezTo>
                    <a:pt x="630" y="1032"/>
                    <a:pt x="630" y="1032"/>
                    <a:pt x="630" y="1032"/>
                  </a:cubicBezTo>
                  <a:cubicBezTo>
                    <a:pt x="628" y="1016"/>
                    <a:pt x="628" y="1016"/>
                    <a:pt x="628" y="1016"/>
                  </a:cubicBezTo>
                  <a:cubicBezTo>
                    <a:pt x="638" y="1025"/>
                    <a:pt x="653" y="1037"/>
                    <a:pt x="664" y="1046"/>
                  </a:cubicBezTo>
                  <a:cubicBezTo>
                    <a:pt x="670" y="1054"/>
                    <a:pt x="675" y="1062"/>
                    <a:pt x="681" y="1070"/>
                  </a:cubicBezTo>
                  <a:cubicBezTo>
                    <a:pt x="681" y="1113"/>
                    <a:pt x="681" y="1113"/>
                    <a:pt x="681" y="1113"/>
                  </a:cubicBezTo>
                  <a:cubicBezTo>
                    <a:pt x="681" y="1205"/>
                    <a:pt x="681" y="1205"/>
                    <a:pt x="681" y="1205"/>
                  </a:cubicBezTo>
                  <a:cubicBezTo>
                    <a:pt x="681" y="1291"/>
                    <a:pt x="681" y="1291"/>
                    <a:pt x="681" y="1291"/>
                  </a:cubicBezTo>
                  <a:cubicBezTo>
                    <a:pt x="685" y="1296"/>
                    <a:pt x="689" y="1301"/>
                    <a:pt x="693" y="1306"/>
                  </a:cubicBezTo>
                  <a:cubicBezTo>
                    <a:pt x="703" y="1319"/>
                    <a:pt x="713" y="1331"/>
                    <a:pt x="724" y="1343"/>
                  </a:cubicBezTo>
                  <a:cubicBezTo>
                    <a:pt x="724" y="1388"/>
                    <a:pt x="724" y="1388"/>
                    <a:pt x="724" y="1388"/>
                  </a:cubicBezTo>
                  <a:cubicBezTo>
                    <a:pt x="713" y="1376"/>
                    <a:pt x="703" y="1364"/>
                    <a:pt x="693" y="1351"/>
                  </a:cubicBezTo>
                  <a:close/>
                  <a:moveTo>
                    <a:pt x="816" y="1473"/>
                  </a:moveTo>
                  <a:cubicBezTo>
                    <a:pt x="800" y="1460"/>
                    <a:pt x="784" y="1447"/>
                    <a:pt x="769" y="1433"/>
                  </a:cubicBezTo>
                  <a:cubicBezTo>
                    <a:pt x="768" y="1388"/>
                    <a:pt x="768" y="1388"/>
                    <a:pt x="768" y="1388"/>
                  </a:cubicBezTo>
                  <a:cubicBezTo>
                    <a:pt x="783" y="1402"/>
                    <a:pt x="799" y="1415"/>
                    <a:pt x="815" y="1427"/>
                  </a:cubicBezTo>
                  <a:cubicBezTo>
                    <a:pt x="818" y="1430"/>
                    <a:pt x="821" y="1432"/>
                    <a:pt x="824" y="1434"/>
                  </a:cubicBezTo>
                  <a:cubicBezTo>
                    <a:pt x="823" y="1333"/>
                    <a:pt x="823" y="1333"/>
                    <a:pt x="823" y="1333"/>
                  </a:cubicBezTo>
                  <a:cubicBezTo>
                    <a:pt x="823" y="1322"/>
                    <a:pt x="823" y="1322"/>
                    <a:pt x="823" y="1322"/>
                  </a:cubicBezTo>
                  <a:cubicBezTo>
                    <a:pt x="823" y="1268"/>
                    <a:pt x="823" y="1268"/>
                    <a:pt x="823" y="1268"/>
                  </a:cubicBezTo>
                  <a:cubicBezTo>
                    <a:pt x="810" y="1265"/>
                    <a:pt x="792" y="1260"/>
                    <a:pt x="778" y="1257"/>
                  </a:cubicBezTo>
                  <a:cubicBezTo>
                    <a:pt x="776" y="1248"/>
                    <a:pt x="776" y="1248"/>
                    <a:pt x="776" y="1248"/>
                  </a:cubicBezTo>
                  <a:cubicBezTo>
                    <a:pt x="768" y="1218"/>
                    <a:pt x="768" y="1218"/>
                    <a:pt x="768" y="1218"/>
                  </a:cubicBezTo>
                  <a:cubicBezTo>
                    <a:pt x="767" y="1212"/>
                    <a:pt x="767" y="1212"/>
                    <a:pt x="767" y="1212"/>
                  </a:cubicBezTo>
                  <a:cubicBezTo>
                    <a:pt x="764" y="1204"/>
                    <a:pt x="764" y="1204"/>
                    <a:pt x="764" y="1204"/>
                  </a:cubicBezTo>
                  <a:cubicBezTo>
                    <a:pt x="785" y="1210"/>
                    <a:pt x="814" y="1217"/>
                    <a:pt x="835" y="1222"/>
                  </a:cubicBezTo>
                  <a:cubicBezTo>
                    <a:pt x="844" y="1229"/>
                    <a:pt x="853" y="1235"/>
                    <a:pt x="862" y="1241"/>
                  </a:cubicBezTo>
                  <a:cubicBezTo>
                    <a:pt x="862" y="1291"/>
                    <a:pt x="862" y="1291"/>
                    <a:pt x="862" y="1291"/>
                  </a:cubicBezTo>
                  <a:cubicBezTo>
                    <a:pt x="863" y="1360"/>
                    <a:pt x="863" y="1360"/>
                    <a:pt x="863" y="1360"/>
                  </a:cubicBezTo>
                  <a:cubicBezTo>
                    <a:pt x="863" y="1462"/>
                    <a:pt x="863" y="1462"/>
                    <a:pt x="863" y="1462"/>
                  </a:cubicBezTo>
                  <a:cubicBezTo>
                    <a:pt x="883" y="1475"/>
                    <a:pt x="905" y="1489"/>
                    <a:pt x="927" y="1501"/>
                  </a:cubicBezTo>
                  <a:cubicBezTo>
                    <a:pt x="927" y="1546"/>
                    <a:pt x="927" y="1546"/>
                    <a:pt x="927" y="1546"/>
                  </a:cubicBezTo>
                  <a:cubicBezTo>
                    <a:pt x="888" y="1523"/>
                    <a:pt x="850" y="1499"/>
                    <a:pt x="816" y="1473"/>
                  </a:cubicBezTo>
                  <a:close/>
                  <a:moveTo>
                    <a:pt x="1172" y="1585"/>
                  </a:moveTo>
                  <a:cubicBezTo>
                    <a:pt x="1168" y="1596"/>
                    <a:pt x="1163" y="1604"/>
                    <a:pt x="1157" y="1611"/>
                  </a:cubicBezTo>
                  <a:cubicBezTo>
                    <a:pt x="1141" y="1628"/>
                    <a:pt x="1119" y="1632"/>
                    <a:pt x="1096" y="1627"/>
                  </a:cubicBezTo>
                  <a:cubicBezTo>
                    <a:pt x="1063" y="1619"/>
                    <a:pt x="1028" y="1592"/>
                    <a:pt x="1010" y="1557"/>
                  </a:cubicBezTo>
                  <a:cubicBezTo>
                    <a:pt x="1006" y="1548"/>
                    <a:pt x="987" y="1483"/>
                    <a:pt x="988" y="1427"/>
                  </a:cubicBezTo>
                  <a:cubicBezTo>
                    <a:pt x="989" y="1406"/>
                    <a:pt x="992" y="1385"/>
                    <a:pt x="1001" y="1371"/>
                  </a:cubicBezTo>
                  <a:cubicBezTo>
                    <a:pt x="1014" y="1348"/>
                    <a:pt x="1039" y="1338"/>
                    <a:pt x="1082" y="1351"/>
                  </a:cubicBezTo>
                  <a:cubicBezTo>
                    <a:pt x="1127" y="1368"/>
                    <a:pt x="1152" y="1398"/>
                    <a:pt x="1166" y="1431"/>
                  </a:cubicBezTo>
                  <a:cubicBezTo>
                    <a:pt x="1167" y="1434"/>
                    <a:pt x="1168" y="1437"/>
                    <a:pt x="1169" y="1439"/>
                  </a:cubicBezTo>
                  <a:cubicBezTo>
                    <a:pt x="1176" y="1458"/>
                    <a:pt x="1179" y="1476"/>
                    <a:pt x="1181" y="1494"/>
                  </a:cubicBezTo>
                  <a:cubicBezTo>
                    <a:pt x="1184" y="1543"/>
                    <a:pt x="1173" y="1584"/>
                    <a:pt x="1172" y="1585"/>
                  </a:cubicBezTo>
                  <a:close/>
                  <a:moveTo>
                    <a:pt x="1270" y="1671"/>
                  </a:moveTo>
                  <a:cubicBezTo>
                    <a:pt x="1270" y="1627"/>
                    <a:pt x="1270" y="1627"/>
                    <a:pt x="1270" y="1627"/>
                  </a:cubicBezTo>
                  <a:cubicBezTo>
                    <a:pt x="1298" y="1633"/>
                    <a:pt x="1327" y="1638"/>
                    <a:pt x="1356" y="1643"/>
                  </a:cubicBezTo>
                  <a:cubicBezTo>
                    <a:pt x="1356" y="1528"/>
                    <a:pt x="1356" y="1528"/>
                    <a:pt x="1356" y="1528"/>
                  </a:cubicBezTo>
                  <a:cubicBezTo>
                    <a:pt x="1355" y="1477"/>
                    <a:pt x="1355" y="1477"/>
                    <a:pt x="1355" y="1477"/>
                  </a:cubicBezTo>
                  <a:cubicBezTo>
                    <a:pt x="1335" y="1481"/>
                    <a:pt x="1307" y="1486"/>
                    <a:pt x="1286" y="1489"/>
                  </a:cubicBezTo>
                  <a:cubicBezTo>
                    <a:pt x="1270" y="1456"/>
                    <a:pt x="1270" y="1456"/>
                    <a:pt x="1270" y="1456"/>
                  </a:cubicBezTo>
                  <a:cubicBezTo>
                    <a:pt x="1264" y="1444"/>
                    <a:pt x="1264" y="1444"/>
                    <a:pt x="1264" y="1444"/>
                  </a:cubicBezTo>
                  <a:cubicBezTo>
                    <a:pt x="1297" y="1439"/>
                    <a:pt x="1340" y="1431"/>
                    <a:pt x="1373" y="1425"/>
                  </a:cubicBezTo>
                  <a:cubicBezTo>
                    <a:pt x="1386" y="1427"/>
                    <a:pt x="1399" y="1429"/>
                    <a:pt x="1412" y="1430"/>
                  </a:cubicBezTo>
                  <a:cubicBezTo>
                    <a:pt x="1413" y="1477"/>
                    <a:pt x="1413" y="1477"/>
                    <a:pt x="1413" y="1477"/>
                  </a:cubicBezTo>
                  <a:cubicBezTo>
                    <a:pt x="1413" y="1534"/>
                    <a:pt x="1413" y="1534"/>
                    <a:pt x="1413" y="1534"/>
                  </a:cubicBezTo>
                  <a:cubicBezTo>
                    <a:pt x="1413" y="1651"/>
                    <a:pt x="1413" y="1651"/>
                    <a:pt x="1413" y="1651"/>
                  </a:cubicBezTo>
                  <a:cubicBezTo>
                    <a:pt x="1442" y="1654"/>
                    <a:pt x="1472" y="1657"/>
                    <a:pt x="1501" y="1659"/>
                  </a:cubicBezTo>
                  <a:cubicBezTo>
                    <a:pt x="1501" y="1703"/>
                    <a:pt x="1501" y="1703"/>
                    <a:pt x="1501" y="1703"/>
                  </a:cubicBezTo>
                  <a:cubicBezTo>
                    <a:pt x="1422" y="1698"/>
                    <a:pt x="1345" y="1687"/>
                    <a:pt x="1270" y="1671"/>
                  </a:cubicBezTo>
                  <a:close/>
                  <a:moveTo>
                    <a:pt x="1625" y="1693"/>
                  </a:moveTo>
                  <a:cubicBezTo>
                    <a:pt x="1623" y="1692"/>
                    <a:pt x="1622" y="1691"/>
                    <a:pt x="1620" y="1689"/>
                  </a:cubicBezTo>
                  <a:cubicBezTo>
                    <a:pt x="1580" y="1654"/>
                    <a:pt x="1577" y="1586"/>
                    <a:pt x="1583" y="1542"/>
                  </a:cubicBezTo>
                  <a:cubicBezTo>
                    <a:pt x="1584" y="1534"/>
                    <a:pt x="1586" y="1526"/>
                    <a:pt x="1587" y="1519"/>
                  </a:cubicBezTo>
                  <a:cubicBezTo>
                    <a:pt x="1591" y="1506"/>
                    <a:pt x="1596" y="1495"/>
                    <a:pt x="1602" y="1485"/>
                  </a:cubicBezTo>
                  <a:cubicBezTo>
                    <a:pt x="1628" y="1446"/>
                    <a:pt x="1672" y="1442"/>
                    <a:pt x="1695" y="1440"/>
                  </a:cubicBezTo>
                  <a:cubicBezTo>
                    <a:pt x="1737" y="1438"/>
                    <a:pt x="1768" y="1449"/>
                    <a:pt x="1786" y="1475"/>
                  </a:cubicBezTo>
                  <a:cubicBezTo>
                    <a:pt x="1797" y="1489"/>
                    <a:pt x="1804" y="1507"/>
                    <a:pt x="1807" y="1530"/>
                  </a:cubicBezTo>
                  <a:cubicBezTo>
                    <a:pt x="1807" y="1530"/>
                    <a:pt x="1808" y="1530"/>
                    <a:pt x="1808" y="1531"/>
                  </a:cubicBezTo>
                  <a:cubicBezTo>
                    <a:pt x="1834" y="1705"/>
                    <a:pt x="1690" y="1741"/>
                    <a:pt x="1625" y="1693"/>
                  </a:cubicBezTo>
                  <a:close/>
                  <a:moveTo>
                    <a:pt x="2080" y="1636"/>
                  </a:moveTo>
                  <a:cubicBezTo>
                    <a:pt x="2068" y="1640"/>
                    <a:pt x="2055" y="1644"/>
                    <a:pt x="2042" y="1648"/>
                  </a:cubicBezTo>
                  <a:cubicBezTo>
                    <a:pt x="2034" y="1650"/>
                    <a:pt x="2027" y="1652"/>
                    <a:pt x="2020" y="1654"/>
                  </a:cubicBezTo>
                  <a:cubicBezTo>
                    <a:pt x="1982" y="1664"/>
                    <a:pt x="1945" y="1673"/>
                    <a:pt x="1907" y="1680"/>
                  </a:cubicBezTo>
                  <a:cubicBezTo>
                    <a:pt x="1907" y="1635"/>
                    <a:pt x="1907" y="1635"/>
                    <a:pt x="1907" y="1635"/>
                  </a:cubicBezTo>
                  <a:cubicBezTo>
                    <a:pt x="1936" y="1629"/>
                    <a:pt x="1966" y="1623"/>
                    <a:pt x="1996" y="1616"/>
                  </a:cubicBezTo>
                  <a:cubicBezTo>
                    <a:pt x="1995" y="1495"/>
                    <a:pt x="1995" y="1495"/>
                    <a:pt x="1995" y="1495"/>
                  </a:cubicBezTo>
                  <a:cubicBezTo>
                    <a:pt x="1995" y="1450"/>
                    <a:pt x="1995" y="1450"/>
                    <a:pt x="1995" y="1450"/>
                  </a:cubicBezTo>
                  <a:cubicBezTo>
                    <a:pt x="1974" y="1463"/>
                    <a:pt x="1945" y="1479"/>
                    <a:pt x="1923" y="1491"/>
                  </a:cubicBezTo>
                  <a:cubicBezTo>
                    <a:pt x="1901" y="1457"/>
                    <a:pt x="1901" y="1457"/>
                    <a:pt x="1901" y="1457"/>
                  </a:cubicBezTo>
                  <a:cubicBezTo>
                    <a:pt x="1900" y="1455"/>
                    <a:pt x="1900" y="1455"/>
                    <a:pt x="1900" y="1455"/>
                  </a:cubicBezTo>
                  <a:cubicBezTo>
                    <a:pt x="1934" y="1436"/>
                    <a:pt x="1979" y="1410"/>
                    <a:pt x="2013" y="1391"/>
                  </a:cubicBezTo>
                  <a:cubicBezTo>
                    <a:pt x="2022" y="1388"/>
                    <a:pt x="2032" y="1386"/>
                    <a:pt x="2041" y="1383"/>
                  </a:cubicBezTo>
                  <a:cubicBezTo>
                    <a:pt x="2045" y="1382"/>
                    <a:pt x="2049" y="1381"/>
                    <a:pt x="2053" y="1380"/>
                  </a:cubicBezTo>
                  <a:cubicBezTo>
                    <a:pt x="2053" y="1419"/>
                    <a:pt x="2053" y="1419"/>
                    <a:pt x="2053" y="1419"/>
                  </a:cubicBezTo>
                  <a:cubicBezTo>
                    <a:pt x="2053" y="1478"/>
                    <a:pt x="2053" y="1478"/>
                    <a:pt x="2053" y="1478"/>
                  </a:cubicBezTo>
                  <a:cubicBezTo>
                    <a:pt x="2053" y="1600"/>
                    <a:pt x="2053" y="1600"/>
                    <a:pt x="2053" y="1600"/>
                  </a:cubicBezTo>
                  <a:cubicBezTo>
                    <a:pt x="2062" y="1597"/>
                    <a:pt x="2071" y="1594"/>
                    <a:pt x="2080" y="1591"/>
                  </a:cubicBezTo>
                  <a:cubicBezTo>
                    <a:pt x="2099" y="1585"/>
                    <a:pt x="2118" y="1579"/>
                    <a:pt x="2137" y="1572"/>
                  </a:cubicBezTo>
                  <a:cubicBezTo>
                    <a:pt x="2137" y="1617"/>
                    <a:pt x="2137" y="1617"/>
                    <a:pt x="2137" y="1617"/>
                  </a:cubicBezTo>
                  <a:cubicBezTo>
                    <a:pt x="2118" y="1623"/>
                    <a:pt x="2100" y="1630"/>
                    <a:pt x="2080" y="1636"/>
                  </a:cubicBezTo>
                  <a:close/>
                  <a:moveTo>
                    <a:pt x="2357" y="1506"/>
                  </a:moveTo>
                  <a:cubicBezTo>
                    <a:pt x="2313" y="1536"/>
                    <a:pt x="2263" y="1563"/>
                    <a:pt x="2208" y="1588"/>
                  </a:cubicBezTo>
                  <a:cubicBezTo>
                    <a:pt x="2208" y="1543"/>
                    <a:pt x="2208" y="1543"/>
                    <a:pt x="2208" y="1543"/>
                  </a:cubicBezTo>
                  <a:cubicBezTo>
                    <a:pt x="2233" y="1532"/>
                    <a:pt x="2257" y="1520"/>
                    <a:pt x="2280" y="1508"/>
                  </a:cubicBezTo>
                  <a:cubicBezTo>
                    <a:pt x="2280" y="1380"/>
                    <a:pt x="2280" y="1380"/>
                    <a:pt x="2280" y="1380"/>
                  </a:cubicBezTo>
                  <a:cubicBezTo>
                    <a:pt x="2280" y="1342"/>
                    <a:pt x="2280" y="1342"/>
                    <a:pt x="2280" y="1342"/>
                  </a:cubicBezTo>
                  <a:cubicBezTo>
                    <a:pt x="2263" y="1359"/>
                    <a:pt x="2239" y="1380"/>
                    <a:pt x="2222" y="1396"/>
                  </a:cubicBezTo>
                  <a:cubicBezTo>
                    <a:pt x="2202" y="1364"/>
                    <a:pt x="2202" y="1364"/>
                    <a:pt x="2202" y="1364"/>
                  </a:cubicBezTo>
                  <a:cubicBezTo>
                    <a:pt x="2208" y="1359"/>
                    <a:pt x="2214" y="1354"/>
                    <a:pt x="2220" y="1349"/>
                  </a:cubicBezTo>
                  <a:cubicBezTo>
                    <a:pt x="2244" y="1327"/>
                    <a:pt x="2272" y="1301"/>
                    <a:pt x="2294" y="1280"/>
                  </a:cubicBezTo>
                  <a:cubicBezTo>
                    <a:pt x="2304" y="1274"/>
                    <a:pt x="2314" y="1268"/>
                    <a:pt x="2324" y="1262"/>
                  </a:cubicBezTo>
                  <a:cubicBezTo>
                    <a:pt x="2324" y="1284"/>
                    <a:pt x="2324" y="1284"/>
                    <a:pt x="2324" y="1284"/>
                  </a:cubicBezTo>
                  <a:cubicBezTo>
                    <a:pt x="2324" y="1353"/>
                    <a:pt x="2324" y="1353"/>
                    <a:pt x="2324" y="1353"/>
                  </a:cubicBezTo>
                  <a:cubicBezTo>
                    <a:pt x="2324" y="1483"/>
                    <a:pt x="2324" y="1483"/>
                    <a:pt x="2324" y="1483"/>
                  </a:cubicBezTo>
                  <a:cubicBezTo>
                    <a:pt x="2337" y="1475"/>
                    <a:pt x="2349" y="1467"/>
                    <a:pt x="2361" y="1459"/>
                  </a:cubicBezTo>
                  <a:cubicBezTo>
                    <a:pt x="2369" y="1453"/>
                    <a:pt x="2378" y="1448"/>
                    <a:pt x="2386" y="1442"/>
                  </a:cubicBezTo>
                  <a:cubicBezTo>
                    <a:pt x="2386" y="1486"/>
                    <a:pt x="2386" y="1486"/>
                    <a:pt x="2386" y="1486"/>
                  </a:cubicBezTo>
                  <a:cubicBezTo>
                    <a:pt x="2376" y="1493"/>
                    <a:pt x="2367" y="1500"/>
                    <a:pt x="2357" y="1506"/>
                  </a:cubicBezTo>
                  <a:close/>
                  <a:moveTo>
                    <a:pt x="2534" y="1312"/>
                  </a:moveTo>
                  <a:cubicBezTo>
                    <a:pt x="2527" y="1345"/>
                    <a:pt x="2516" y="1369"/>
                    <a:pt x="2503" y="1386"/>
                  </a:cubicBezTo>
                  <a:cubicBezTo>
                    <a:pt x="2490" y="1405"/>
                    <a:pt x="2476" y="1414"/>
                    <a:pt x="2465" y="1413"/>
                  </a:cubicBezTo>
                  <a:cubicBezTo>
                    <a:pt x="2456" y="1413"/>
                    <a:pt x="2447" y="1403"/>
                    <a:pt x="2441" y="1386"/>
                  </a:cubicBezTo>
                  <a:cubicBezTo>
                    <a:pt x="2432" y="1358"/>
                    <a:pt x="2429" y="1314"/>
                    <a:pt x="2436" y="1266"/>
                  </a:cubicBezTo>
                  <a:cubicBezTo>
                    <a:pt x="2441" y="1228"/>
                    <a:pt x="2453" y="1189"/>
                    <a:pt x="2473" y="1155"/>
                  </a:cubicBezTo>
                  <a:cubicBezTo>
                    <a:pt x="2480" y="1144"/>
                    <a:pt x="2487" y="1134"/>
                    <a:pt x="2495" y="1124"/>
                  </a:cubicBezTo>
                  <a:cubicBezTo>
                    <a:pt x="2512" y="1107"/>
                    <a:pt x="2523" y="1102"/>
                    <a:pt x="2531" y="1109"/>
                  </a:cubicBezTo>
                  <a:cubicBezTo>
                    <a:pt x="2531" y="1110"/>
                    <a:pt x="2532" y="1111"/>
                    <a:pt x="2532" y="1111"/>
                  </a:cubicBezTo>
                  <a:cubicBezTo>
                    <a:pt x="2532" y="1111"/>
                    <a:pt x="2532" y="1111"/>
                    <a:pt x="2532" y="1111"/>
                  </a:cubicBezTo>
                  <a:cubicBezTo>
                    <a:pt x="2549" y="1135"/>
                    <a:pt x="2549" y="1246"/>
                    <a:pt x="2534" y="1312"/>
                  </a:cubicBezTo>
                  <a:close/>
                  <a:moveTo>
                    <a:pt x="2737" y="1197"/>
                  </a:moveTo>
                  <a:cubicBezTo>
                    <a:pt x="2667" y="1197"/>
                    <a:pt x="2654" y="1127"/>
                    <a:pt x="2654" y="1074"/>
                  </a:cubicBezTo>
                  <a:cubicBezTo>
                    <a:pt x="2654" y="1022"/>
                    <a:pt x="2668" y="953"/>
                    <a:pt x="2737" y="953"/>
                  </a:cubicBezTo>
                  <a:cubicBezTo>
                    <a:pt x="2806" y="953"/>
                    <a:pt x="2819" y="1022"/>
                    <a:pt x="2819" y="1074"/>
                  </a:cubicBezTo>
                  <a:cubicBezTo>
                    <a:pt x="2819" y="1127"/>
                    <a:pt x="2807" y="1197"/>
                    <a:pt x="2737" y="1197"/>
                  </a:cubicBezTo>
                  <a:close/>
                  <a:moveTo>
                    <a:pt x="3062" y="1195"/>
                  </a:moveTo>
                  <a:cubicBezTo>
                    <a:pt x="2889" y="1195"/>
                    <a:pt x="2889" y="1195"/>
                    <a:pt x="2889" y="1195"/>
                  </a:cubicBezTo>
                  <a:cubicBezTo>
                    <a:pt x="2889" y="1154"/>
                    <a:pt x="2889" y="1154"/>
                    <a:pt x="2889" y="1154"/>
                  </a:cubicBezTo>
                  <a:cubicBezTo>
                    <a:pt x="2954" y="1154"/>
                    <a:pt x="2954" y="1154"/>
                    <a:pt x="2954" y="1154"/>
                  </a:cubicBezTo>
                  <a:cubicBezTo>
                    <a:pt x="2954" y="1005"/>
                    <a:pt x="2954" y="1005"/>
                    <a:pt x="2954" y="1005"/>
                  </a:cubicBezTo>
                  <a:cubicBezTo>
                    <a:pt x="2902" y="1028"/>
                    <a:pt x="2902" y="1028"/>
                    <a:pt x="2902" y="1028"/>
                  </a:cubicBezTo>
                  <a:cubicBezTo>
                    <a:pt x="2885" y="991"/>
                    <a:pt x="2885" y="991"/>
                    <a:pt x="2885" y="991"/>
                  </a:cubicBezTo>
                  <a:cubicBezTo>
                    <a:pt x="2967" y="956"/>
                    <a:pt x="2967" y="956"/>
                    <a:pt x="2967" y="956"/>
                  </a:cubicBezTo>
                  <a:cubicBezTo>
                    <a:pt x="2997" y="956"/>
                    <a:pt x="2997" y="956"/>
                    <a:pt x="2997" y="956"/>
                  </a:cubicBezTo>
                  <a:cubicBezTo>
                    <a:pt x="2997" y="1154"/>
                    <a:pt x="2997" y="1154"/>
                    <a:pt x="2997" y="1154"/>
                  </a:cubicBezTo>
                  <a:cubicBezTo>
                    <a:pt x="3062" y="1154"/>
                    <a:pt x="3062" y="1154"/>
                    <a:pt x="3062" y="1154"/>
                  </a:cubicBezTo>
                  <a:lnTo>
                    <a:pt x="3062" y="1195"/>
                  </a:lnTo>
                  <a:close/>
                  <a:moveTo>
                    <a:pt x="1111" y="1423"/>
                  </a:moveTo>
                  <a:cubicBezTo>
                    <a:pt x="1108" y="1419"/>
                    <a:pt x="1106" y="1415"/>
                    <a:pt x="1103" y="1412"/>
                  </a:cubicBezTo>
                  <a:cubicBezTo>
                    <a:pt x="1092" y="1397"/>
                    <a:pt x="1078" y="1390"/>
                    <a:pt x="1062" y="1395"/>
                  </a:cubicBezTo>
                  <a:cubicBezTo>
                    <a:pt x="1061" y="1395"/>
                    <a:pt x="1060" y="1395"/>
                    <a:pt x="1059" y="1396"/>
                  </a:cubicBezTo>
                  <a:cubicBezTo>
                    <a:pt x="1045" y="1402"/>
                    <a:pt x="1039" y="1425"/>
                    <a:pt x="1038" y="1448"/>
                  </a:cubicBezTo>
                  <a:cubicBezTo>
                    <a:pt x="1036" y="1472"/>
                    <a:pt x="1038" y="1496"/>
                    <a:pt x="1038" y="1498"/>
                  </a:cubicBezTo>
                  <a:cubicBezTo>
                    <a:pt x="1046" y="1564"/>
                    <a:pt x="1073" y="1575"/>
                    <a:pt x="1082" y="1578"/>
                  </a:cubicBezTo>
                  <a:cubicBezTo>
                    <a:pt x="1087" y="1580"/>
                    <a:pt x="1092" y="1581"/>
                    <a:pt x="1097" y="1580"/>
                  </a:cubicBezTo>
                  <a:cubicBezTo>
                    <a:pt x="1105" y="1579"/>
                    <a:pt x="1112" y="1575"/>
                    <a:pt x="1117" y="1566"/>
                  </a:cubicBezTo>
                  <a:cubicBezTo>
                    <a:pt x="1129" y="1544"/>
                    <a:pt x="1132" y="1511"/>
                    <a:pt x="1128" y="1480"/>
                  </a:cubicBezTo>
                  <a:cubicBezTo>
                    <a:pt x="1125" y="1459"/>
                    <a:pt x="1119" y="1439"/>
                    <a:pt x="1111" y="1423"/>
                  </a:cubicBezTo>
                  <a:close/>
                  <a:moveTo>
                    <a:pt x="2509" y="1164"/>
                  </a:moveTo>
                  <a:cubicBezTo>
                    <a:pt x="2502" y="1159"/>
                    <a:pt x="2480" y="1174"/>
                    <a:pt x="2472" y="1231"/>
                  </a:cubicBezTo>
                  <a:cubicBezTo>
                    <a:pt x="2469" y="1250"/>
                    <a:pt x="2467" y="1273"/>
                    <a:pt x="2468" y="1302"/>
                  </a:cubicBezTo>
                  <a:cubicBezTo>
                    <a:pt x="2469" y="1330"/>
                    <a:pt x="2474" y="1373"/>
                    <a:pt x="2495" y="1351"/>
                  </a:cubicBezTo>
                  <a:cubicBezTo>
                    <a:pt x="2521" y="1323"/>
                    <a:pt x="2525" y="1221"/>
                    <a:pt x="2516" y="1180"/>
                  </a:cubicBezTo>
                  <a:cubicBezTo>
                    <a:pt x="2514" y="1171"/>
                    <a:pt x="2512" y="1165"/>
                    <a:pt x="2509" y="11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sp>
          <p:nvSpPr>
            <p:cNvPr id="36" name="Freeform 90"/>
            <p:cNvSpPr>
              <a:spLocks noEditPoints="1"/>
            </p:cNvSpPr>
            <p:nvPr/>
          </p:nvSpPr>
          <p:spPr bwMode="black">
            <a:xfrm>
              <a:off x="10993843" y="1285173"/>
              <a:ext cx="324638" cy="356169"/>
            </a:xfrm>
            <a:custGeom>
              <a:avLst/>
              <a:gdLst>
                <a:gd name="T0" fmla="*/ 278 w 278"/>
                <a:gd name="T1" fmla="*/ 57 h 305"/>
                <a:gd name="T2" fmla="*/ 277 w 278"/>
                <a:gd name="T3" fmla="*/ 54 h 305"/>
                <a:gd name="T4" fmla="*/ 276 w 278"/>
                <a:gd name="T5" fmla="*/ 52 h 305"/>
                <a:gd name="T6" fmla="*/ 274 w 278"/>
                <a:gd name="T7" fmla="*/ 49 h 305"/>
                <a:gd name="T8" fmla="*/ 272 w 278"/>
                <a:gd name="T9" fmla="*/ 47 h 305"/>
                <a:gd name="T10" fmla="*/ 270 w 278"/>
                <a:gd name="T11" fmla="*/ 46 h 305"/>
                <a:gd name="T12" fmla="*/ 267 w 278"/>
                <a:gd name="T13" fmla="*/ 45 h 305"/>
                <a:gd name="T14" fmla="*/ 265 w 278"/>
                <a:gd name="T15" fmla="*/ 44 h 305"/>
                <a:gd name="T16" fmla="*/ 263 w 278"/>
                <a:gd name="T17" fmla="*/ 44 h 305"/>
                <a:gd name="T18" fmla="*/ 32 w 278"/>
                <a:gd name="T19" fmla="*/ 13 h 305"/>
                <a:gd name="T20" fmla="*/ 2 w 278"/>
                <a:gd name="T21" fmla="*/ 21 h 305"/>
                <a:gd name="T22" fmla="*/ 63 w 278"/>
                <a:gd name="T23" fmla="*/ 256 h 305"/>
                <a:gd name="T24" fmla="*/ 65 w 278"/>
                <a:gd name="T25" fmla="*/ 259 h 305"/>
                <a:gd name="T26" fmla="*/ 66 w 278"/>
                <a:gd name="T27" fmla="*/ 261 h 305"/>
                <a:gd name="T28" fmla="*/ 68 w 278"/>
                <a:gd name="T29" fmla="*/ 263 h 305"/>
                <a:gd name="T30" fmla="*/ 71 w 278"/>
                <a:gd name="T31" fmla="*/ 265 h 305"/>
                <a:gd name="T32" fmla="*/ 72 w 278"/>
                <a:gd name="T33" fmla="*/ 265 h 305"/>
                <a:gd name="T34" fmla="*/ 119 w 278"/>
                <a:gd name="T35" fmla="*/ 266 h 305"/>
                <a:gd name="T36" fmla="*/ 211 w 278"/>
                <a:gd name="T37" fmla="*/ 254 h 305"/>
                <a:gd name="T38" fmla="*/ 248 w 278"/>
                <a:gd name="T39" fmla="*/ 251 h 305"/>
                <a:gd name="T40" fmla="*/ 89 w 278"/>
                <a:gd name="T41" fmla="*/ 236 h 305"/>
                <a:gd name="T42" fmla="*/ 248 w 278"/>
                <a:gd name="T43" fmla="*/ 179 h 305"/>
                <a:gd name="T44" fmla="*/ 251 w 278"/>
                <a:gd name="T45" fmla="*/ 179 h 305"/>
                <a:gd name="T46" fmla="*/ 254 w 278"/>
                <a:gd name="T47" fmla="*/ 178 h 305"/>
                <a:gd name="T48" fmla="*/ 256 w 278"/>
                <a:gd name="T49" fmla="*/ 177 h 305"/>
                <a:gd name="T50" fmla="*/ 258 w 278"/>
                <a:gd name="T51" fmla="*/ 175 h 305"/>
                <a:gd name="T52" fmla="*/ 260 w 278"/>
                <a:gd name="T53" fmla="*/ 173 h 305"/>
                <a:gd name="T54" fmla="*/ 261 w 278"/>
                <a:gd name="T55" fmla="*/ 170 h 305"/>
                <a:gd name="T56" fmla="*/ 262 w 278"/>
                <a:gd name="T57" fmla="*/ 168 h 305"/>
                <a:gd name="T58" fmla="*/ 263 w 278"/>
                <a:gd name="T59" fmla="*/ 166 h 305"/>
                <a:gd name="T60" fmla="*/ 278 w 278"/>
                <a:gd name="T61" fmla="*/ 60 h 305"/>
                <a:gd name="T62" fmla="*/ 278 w 278"/>
                <a:gd name="T63" fmla="*/ 59 h 305"/>
                <a:gd name="T64" fmla="*/ 66 w 278"/>
                <a:gd name="T65" fmla="*/ 149 h 305"/>
                <a:gd name="T66" fmla="*/ 238 w 278"/>
                <a:gd name="T67" fmla="*/ 126 h 305"/>
                <a:gd name="T68" fmla="*/ 242 w 278"/>
                <a:gd name="T69" fmla="*/ 96 h 305"/>
                <a:gd name="T70" fmla="*/ 47 w 278"/>
                <a:gd name="T71" fmla="*/ 74 h 305"/>
                <a:gd name="T72" fmla="*/ 242 w 278"/>
                <a:gd name="T73" fmla="*/ 96 h 305"/>
                <a:gd name="T74" fmla="*/ 95 w 278"/>
                <a:gd name="T75" fmla="*/ 305 h 305"/>
                <a:gd name="T76" fmla="*/ 95 w 278"/>
                <a:gd name="T77" fmla="*/ 263 h 305"/>
                <a:gd name="T78" fmla="*/ 232 w 278"/>
                <a:gd name="T79" fmla="*/ 284 h 305"/>
                <a:gd name="T80" fmla="*/ 190 w 278"/>
                <a:gd name="T81" fmla="*/ 284 h 305"/>
                <a:gd name="T82" fmla="*/ 232 w 278"/>
                <a:gd name="T83" fmla="*/ 28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8" h="305">
                  <a:moveTo>
                    <a:pt x="278" y="59"/>
                  </a:moveTo>
                  <a:cubicBezTo>
                    <a:pt x="278" y="58"/>
                    <a:pt x="278" y="57"/>
                    <a:pt x="278" y="57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7" y="55"/>
                    <a:pt x="277" y="55"/>
                    <a:pt x="277" y="54"/>
                  </a:cubicBezTo>
                  <a:cubicBezTo>
                    <a:pt x="277" y="54"/>
                    <a:pt x="277" y="53"/>
                    <a:pt x="277" y="53"/>
                  </a:cubicBezTo>
                  <a:cubicBezTo>
                    <a:pt x="276" y="52"/>
                    <a:pt x="276" y="52"/>
                    <a:pt x="276" y="52"/>
                  </a:cubicBezTo>
                  <a:cubicBezTo>
                    <a:pt x="276" y="51"/>
                    <a:pt x="275" y="51"/>
                    <a:pt x="275" y="50"/>
                  </a:cubicBezTo>
                  <a:cubicBezTo>
                    <a:pt x="275" y="50"/>
                    <a:pt x="275" y="50"/>
                    <a:pt x="274" y="49"/>
                  </a:cubicBezTo>
                  <a:cubicBezTo>
                    <a:pt x="274" y="49"/>
                    <a:pt x="274" y="48"/>
                    <a:pt x="273" y="48"/>
                  </a:cubicBezTo>
                  <a:cubicBezTo>
                    <a:pt x="273" y="48"/>
                    <a:pt x="273" y="48"/>
                    <a:pt x="272" y="47"/>
                  </a:cubicBezTo>
                  <a:cubicBezTo>
                    <a:pt x="272" y="47"/>
                    <a:pt x="271" y="47"/>
                    <a:pt x="271" y="46"/>
                  </a:cubicBezTo>
                  <a:cubicBezTo>
                    <a:pt x="271" y="46"/>
                    <a:pt x="270" y="46"/>
                    <a:pt x="270" y="46"/>
                  </a:cubicBezTo>
                  <a:cubicBezTo>
                    <a:pt x="269" y="45"/>
                    <a:pt x="269" y="45"/>
                    <a:pt x="268" y="45"/>
                  </a:cubicBezTo>
                  <a:cubicBezTo>
                    <a:pt x="268" y="45"/>
                    <a:pt x="268" y="45"/>
                    <a:pt x="267" y="45"/>
                  </a:cubicBezTo>
                  <a:cubicBezTo>
                    <a:pt x="267" y="44"/>
                    <a:pt x="266" y="44"/>
                    <a:pt x="266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65" y="44"/>
                    <a:pt x="264" y="44"/>
                    <a:pt x="264" y="44"/>
                  </a:cubicBezTo>
                  <a:cubicBezTo>
                    <a:pt x="264" y="44"/>
                    <a:pt x="263" y="44"/>
                    <a:pt x="263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9" y="5"/>
                    <a:pt x="21" y="0"/>
                    <a:pt x="13" y="2"/>
                  </a:cubicBezTo>
                  <a:cubicBezTo>
                    <a:pt x="5" y="5"/>
                    <a:pt x="0" y="13"/>
                    <a:pt x="2" y="21"/>
                  </a:cubicBezTo>
                  <a:cubicBezTo>
                    <a:pt x="62" y="255"/>
                    <a:pt x="62" y="255"/>
                    <a:pt x="62" y="255"/>
                  </a:cubicBezTo>
                  <a:cubicBezTo>
                    <a:pt x="63" y="255"/>
                    <a:pt x="63" y="256"/>
                    <a:pt x="63" y="256"/>
                  </a:cubicBezTo>
                  <a:cubicBezTo>
                    <a:pt x="63" y="256"/>
                    <a:pt x="63" y="257"/>
                    <a:pt x="63" y="257"/>
                  </a:cubicBezTo>
                  <a:cubicBezTo>
                    <a:pt x="64" y="258"/>
                    <a:pt x="64" y="259"/>
                    <a:pt x="65" y="259"/>
                  </a:cubicBezTo>
                  <a:cubicBezTo>
                    <a:pt x="65" y="259"/>
                    <a:pt x="65" y="259"/>
                    <a:pt x="65" y="259"/>
                  </a:cubicBezTo>
                  <a:cubicBezTo>
                    <a:pt x="65" y="260"/>
                    <a:pt x="66" y="261"/>
                    <a:pt x="66" y="261"/>
                  </a:cubicBezTo>
                  <a:cubicBezTo>
                    <a:pt x="66" y="262"/>
                    <a:pt x="67" y="262"/>
                    <a:pt x="67" y="262"/>
                  </a:cubicBezTo>
                  <a:cubicBezTo>
                    <a:pt x="67" y="262"/>
                    <a:pt x="68" y="263"/>
                    <a:pt x="68" y="263"/>
                  </a:cubicBezTo>
                  <a:cubicBezTo>
                    <a:pt x="69" y="263"/>
                    <a:pt x="69" y="264"/>
                    <a:pt x="69" y="264"/>
                  </a:cubicBezTo>
                  <a:cubicBezTo>
                    <a:pt x="70" y="264"/>
                    <a:pt x="70" y="264"/>
                    <a:pt x="71" y="265"/>
                  </a:cubicBezTo>
                  <a:cubicBezTo>
                    <a:pt x="71" y="265"/>
                    <a:pt x="71" y="265"/>
                    <a:pt x="72" y="265"/>
                  </a:cubicBezTo>
                  <a:cubicBezTo>
                    <a:pt x="72" y="265"/>
                    <a:pt x="72" y="265"/>
                    <a:pt x="72" y="265"/>
                  </a:cubicBezTo>
                  <a:cubicBezTo>
                    <a:pt x="77" y="258"/>
                    <a:pt x="86" y="254"/>
                    <a:pt x="95" y="254"/>
                  </a:cubicBezTo>
                  <a:cubicBezTo>
                    <a:pt x="105" y="254"/>
                    <a:pt x="113" y="259"/>
                    <a:pt x="119" y="266"/>
                  </a:cubicBezTo>
                  <a:cubicBezTo>
                    <a:pt x="187" y="266"/>
                    <a:pt x="187" y="266"/>
                    <a:pt x="187" y="266"/>
                  </a:cubicBezTo>
                  <a:cubicBezTo>
                    <a:pt x="193" y="259"/>
                    <a:pt x="201" y="254"/>
                    <a:pt x="211" y="254"/>
                  </a:cubicBezTo>
                  <a:cubicBezTo>
                    <a:pt x="221" y="254"/>
                    <a:pt x="229" y="259"/>
                    <a:pt x="235" y="266"/>
                  </a:cubicBezTo>
                  <a:cubicBezTo>
                    <a:pt x="242" y="265"/>
                    <a:pt x="248" y="259"/>
                    <a:pt x="248" y="251"/>
                  </a:cubicBezTo>
                  <a:cubicBezTo>
                    <a:pt x="248" y="243"/>
                    <a:pt x="241" y="236"/>
                    <a:pt x="233" y="236"/>
                  </a:cubicBezTo>
                  <a:cubicBezTo>
                    <a:pt x="89" y="236"/>
                    <a:pt x="89" y="236"/>
                    <a:pt x="89" y="236"/>
                  </a:cubicBezTo>
                  <a:cubicBezTo>
                    <a:pt x="74" y="179"/>
                    <a:pt x="74" y="179"/>
                    <a:pt x="74" y="179"/>
                  </a:cubicBezTo>
                  <a:cubicBezTo>
                    <a:pt x="248" y="179"/>
                    <a:pt x="248" y="179"/>
                    <a:pt x="248" y="179"/>
                  </a:cubicBezTo>
                  <a:cubicBezTo>
                    <a:pt x="248" y="179"/>
                    <a:pt x="248" y="179"/>
                    <a:pt x="248" y="179"/>
                  </a:cubicBezTo>
                  <a:cubicBezTo>
                    <a:pt x="249" y="179"/>
                    <a:pt x="250" y="179"/>
                    <a:pt x="251" y="179"/>
                  </a:cubicBezTo>
                  <a:cubicBezTo>
                    <a:pt x="251" y="179"/>
                    <a:pt x="251" y="179"/>
                    <a:pt x="252" y="178"/>
                  </a:cubicBezTo>
                  <a:cubicBezTo>
                    <a:pt x="252" y="178"/>
                    <a:pt x="253" y="178"/>
                    <a:pt x="254" y="178"/>
                  </a:cubicBezTo>
                  <a:cubicBezTo>
                    <a:pt x="254" y="178"/>
                    <a:pt x="254" y="178"/>
                    <a:pt x="255" y="177"/>
                  </a:cubicBezTo>
                  <a:cubicBezTo>
                    <a:pt x="255" y="177"/>
                    <a:pt x="256" y="177"/>
                    <a:pt x="256" y="177"/>
                  </a:cubicBezTo>
                  <a:cubicBezTo>
                    <a:pt x="256" y="176"/>
                    <a:pt x="257" y="176"/>
                    <a:pt x="257" y="176"/>
                  </a:cubicBezTo>
                  <a:cubicBezTo>
                    <a:pt x="257" y="176"/>
                    <a:pt x="258" y="175"/>
                    <a:pt x="258" y="175"/>
                  </a:cubicBezTo>
                  <a:cubicBezTo>
                    <a:pt x="259" y="175"/>
                    <a:pt x="259" y="174"/>
                    <a:pt x="259" y="174"/>
                  </a:cubicBezTo>
                  <a:cubicBezTo>
                    <a:pt x="259" y="174"/>
                    <a:pt x="260" y="173"/>
                    <a:pt x="260" y="173"/>
                  </a:cubicBezTo>
                  <a:cubicBezTo>
                    <a:pt x="260" y="173"/>
                    <a:pt x="261" y="172"/>
                    <a:pt x="261" y="172"/>
                  </a:cubicBezTo>
                  <a:cubicBezTo>
                    <a:pt x="261" y="171"/>
                    <a:pt x="261" y="171"/>
                    <a:pt x="261" y="170"/>
                  </a:cubicBezTo>
                  <a:cubicBezTo>
                    <a:pt x="262" y="170"/>
                    <a:pt x="262" y="170"/>
                    <a:pt x="262" y="169"/>
                  </a:cubicBezTo>
                  <a:cubicBezTo>
                    <a:pt x="262" y="169"/>
                    <a:pt x="262" y="168"/>
                    <a:pt x="262" y="168"/>
                  </a:cubicBezTo>
                  <a:cubicBezTo>
                    <a:pt x="263" y="167"/>
                    <a:pt x="263" y="167"/>
                    <a:pt x="263" y="167"/>
                  </a:cubicBezTo>
                  <a:cubicBezTo>
                    <a:pt x="263" y="166"/>
                    <a:pt x="263" y="166"/>
                    <a:pt x="263" y="166"/>
                  </a:cubicBezTo>
                  <a:cubicBezTo>
                    <a:pt x="278" y="61"/>
                    <a:pt x="278" y="61"/>
                    <a:pt x="278" y="61"/>
                  </a:cubicBezTo>
                  <a:cubicBezTo>
                    <a:pt x="278" y="61"/>
                    <a:pt x="278" y="60"/>
                    <a:pt x="278" y="60"/>
                  </a:cubicBezTo>
                  <a:cubicBezTo>
                    <a:pt x="278" y="60"/>
                    <a:pt x="278" y="59"/>
                    <a:pt x="278" y="59"/>
                  </a:cubicBezTo>
                  <a:cubicBezTo>
                    <a:pt x="278" y="59"/>
                    <a:pt x="278" y="59"/>
                    <a:pt x="278" y="59"/>
                  </a:cubicBezTo>
                  <a:close/>
                  <a:moveTo>
                    <a:pt x="235" y="149"/>
                  </a:moveTo>
                  <a:cubicBezTo>
                    <a:pt x="66" y="149"/>
                    <a:pt x="66" y="149"/>
                    <a:pt x="66" y="149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238" y="126"/>
                    <a:pt x="238" y="126"/>
                    <a:pt x="238" y="126"/>
                  </a:cubicBezTo>
                  <a:lnTo>
                    <a:pt x="235" y="149"/>
                  </a:lnTo>
                  <a:close/>
                  <a:moveTo>
                    <a:pt x="242" y="96"/>
                  </a:moveTo>
                  <a:cubicBezTo>
                    <a:pt x="53" y="96"/>
                    <a:pt x="53" y="96"/>
                    <a:pt x="53" y="96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246" y="74"/>
                    <a:pt x="246" y="74"/>
                    <a:pt x="246" y="74"/>
                  </a:cubicBezTo>
                  <a:lnTo>
                    <a:pt x="242" y="96"/>
                  </a:lnTo>
                  <a:close/>
                  <a:moveTo>
                    <a:pt x="116" y="284"/>
                  </a:moveTo>
                  <a:cubicBezTo>
                    <a:pt x="116" y="296"/>
                    <a:pt x="107" y="305"/>
                    <a:pt x="95" y="305"/>
                  </a:cubicBezTo>
                  <a:cubicBezTo>
                    <a:pt x="83" y="305"/>
                    <a:pt x="74" y="296"/>
                    <a:pt x="74" y="284"/>
                  </a:cubicBezTo>
                  <a:cubicBezTo>
                    <a:pt x="74" y="272"/>
                    <a:pt x="83" y="263"/>
                    <a:pt x="95" y="263"/>
                  </a:cubicBezTo>
                  <a:cubicBezTo>
                    <a:pt x="107" y="263"/>
                    <a:pt x="116" y="272"/>
                    <a:pt x="116" y="284"/>
                  </a:cubicBezTo>
                  <a:close/>
                  <a:moveTo>
                    <a:pt x="232" y="284"/>
                  </a:moveTo>
                  <a:cubicBezTo>
                    <a:pt x="232" y="296"/>
                    <a:pt x="223" y="305"/>
                    <a:pt x="211" y="305"/>
                  </a:cubicBezTo>
                  <a:cubicBezTo>
                    <a:pt x="200" y="305"/>
                    <a:pt x="190" y="296"/>
                    <a:pt x="190" y="284"/>
                  </a:cubicBezTo>
                  <a:cubicBezTo>
                    <a:pt x="190" y="272"/>
                    <a:pt x="200" y="263"/>
                    <a:pt x="211" y="263"/>
                  </a:cubicBezTo>
                  <a:cubicBezTo>
                    <a:pt x="223" y="263"/>
                    <a:pt x="232" y="272"/>
                    <a:pt x="232" y="284"/>
                  </a:cubicBezTo>
                  <a:close/>
                </a:path>
              </a:pathLst>
            </a:custGeom>
            <a:solidFill>
              <a:srgbClr val="008272"/>
            </a:solidFill>
            <a:ln>
              <a:noFill/>
            </a:ln>
            <a:extLst/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grpSp>
          <p:nvGrpSpPr>
            <p:cNvPr id="37" name="Group 47"/>
            <p:cNvGrpSpPr>
              <a:grpSpLocks noChangeAspect="1"/>
            </p:cNvGrpSpPr>
            <p:nvPr/>
          </p:nvGrpSpPr>
          <p:grpSpPr bwMode="black">
            <a:xfrm>
              <a:off x="9053290" y="124517"/>
              <a:ext cx="729349" cy="551318"/>
              <a:chOff x="5152725" y="4450437"/>
              <a:chExt cx="311284" cy="235362"/>
            </a:xfrm>
            <a:solidFill>
              <a:schemeClr val="accent3"/>
            </a:solidFill>
          </p:grpSpPr>
          <p:sp>
            <p:nvSpPr>
              <p:cNvPr id="91" name="Freeform 168"/>
              <p:cNvSpPr>
                <a:spLocks noEditPoints="1"/>
              </p:cNvSpPr>
              <p:nvPr/>
            </p:nvSpPr>
            <p:spPr bwMode="black">
              <a:xfrm>
                <a:off x="5152725" y="4450437"/>
                <a:ext cx="212585" cy="199299"/>
              </a:xfrm>
              <a:custGeom>
                <a:avLst/>
                <a:gdLst/>
                <a:ahLst/>
                <a:cxnLst>
                  <a:cxn ang="0">
                    <a:pos x="215" y="24"/>
                  </a:cxn>
                  <a:cxn ang="0">
                    <a:pos x="127" y="0"/>
                  </a:cxn>
                  <a:cxn ang="0">
                    <a:pos x="39" y="24"/>
                  </a:cxn>
                  <a:cxn ang="0">
                    <a:pos x="0" y="89"/>
                  </a:cxn>
                  <a:cxn ang="0">
                    <a:pos x="42" y="155"/>
                  </a:cxn>
                  <a:cxn ang="0">
                    <a:pos x="34" y="197"/>
                  </a:cxn>
                  <a:cxn ang="0">
                    <a:pos x="27" y="231"/>
                  </a:cxn>
                  <a:cxn ang="0">
                    <a:pos x="25" y="240"/>
                  </a:cxn>
                  <a:cxn ang="0">
                    <a:pos x="31" y="233"/>
                  </a:cxn>
                  <a:cxn ang="0">
                    <a:pos x="55" y="207"/>
                  </a:cxn>
                  <a:cxn ang="0">
                    <a:pos x="87" y="173"/>
                  </a:cxn>
                  <a:cxn ang="0">
                    <a:pos x="127" y="178"/>
                  </a:cxn>
                  <a:cxn ang="0">
                    <a:pos x="215" y="153"/>
                  </a:cxn>
                  <a:cxn ang="0">
                    <a:pos x="255" y="89"/>
                  </a:cxn>
                  <a:cxn ang="0">
                    <a:pos x="215" y="24"/>
                  </a:cxn>
                  <a:cxn ang="0">
                    <a:pos x="59" y="149"/>
                  </a:cxn>
                  <a:cxn ang="0">
                    <a:pos x="59" y="147"/>
                  </a:cxn>
                  <a:cxn ang="0">
                    <a:pos x="57" y="147"/>
                  </a:cxn>
                  <a:cxn ang="0">
                    <a:pos x="15" y="89"/>
                  </a:cxn>
                  <a:cxn ang="0">
                    <a:pos x="127" y="15"/>
                  </a:cxn>
                  <a:cxn ang="0">
                    <a:pos x="240" y="89"/>
                  </a:cxn>
                  <a:cxn ang="0">
                    <a:pos x="127" y="163"/>
                  </a:cxn>
                  <a:cxn ang="0">
                    <a:pos x="83" y="157"/>
                  </a:cxn>
                  <a:cxn ang="0">
                    <a:pos x="82" y="156"/>
                  </a:cxn>
                  <a:cxn ang="0">
                    <a:pos x="81" y="158"/>
                  </a:cxn>
                  <a:cxn ang="0">
                    <a:pos x="50" y="191"/>
                  </a:cxn>
                  <a:cxn ang="0">
                    <a:pos x="59" y="149"/>
                  </a:cxn>
                </a:cxnLst>
                <a:rect l="0" t="0" r="r" b="b"/>
                <a:pathLst>
                  <a:path w="255" h="240">
                    <a:moveTo>
                      <a:pt x="215" y="24"/>
                    </a:moveTo>
                    <a:cubicBezTo>
                      <a:pt x="192" y="8"/>
                      <a:pt x="160" y="0"/>
                      <a:pt x="127" y="0"/>
                    </a:cubicBezTo>
                    <a:cubicBezTo>
                      <a:pt x="94" y="0"/>
                      <a:pt x="63" y="8"/>
                      <a:pt x="39" y="24"/>
                    </a:cubicBezTo>
                    <a:cubicBezTo>
                      <a:pt x="14" y="41"/>
                      <a:pt x="0" y="64"/>
                      <a:pt x="0" y="89"/>
                    </a:cubicBezTo>
                    <a:cubicBezTo>
                      <a:pt x="0" y="114"/>
                      <a:pt x="15" y="138"/>
                      <a:pt x="42" y="155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5" y="240"/>
                      <a:pt x="25" y="240"/>
                      <a:pt x="25" y="240"/>
                    </a:cubicBezTo>
                    <a:cubicBezTo>
                      <a:pt x="31" y="233"/>
                      <a:pt x="31" y="233"/>
                      <a:pt x="31" y="233"/>
                    </a:cubicBezTo>
                    <a:cubicBezTo>
                      <a:pt x="55" y="207"/>
                      <a:pt x="55" y="207"/>
                      <a:pt x="55" y="207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100" y="176"/>
                      <a:pt x="113" y="178"/>
                      <a:pt x="127" y="178"/>
                    </a:cubicBezTo>
                    <a:cubicBezTo>
                      <a:pt x="160" y="178"/>
                      <a:pt x="192" y="169"/>
                      <a:pt x="215" y="153"/>
                    </a:cubicBezTo>
                    <a:cubicBezTo>
                      <a:pt x="241" y="136"/>
                      <a:pt x="255" y="113"/>
                      <a:pt x="255" y="89"/>
                    </a:cubicBezTo>
                    <a:cubicBezTo>
                      <a:pt x="255" y="64"/>
                      <a:pt x="241" y="41"/>
                      <a:pt x="215" y="24"/>
                    </a:cubicBezTo>
                    <a:close/>
                    <a:moveTo>
                      <a:pt x="59" y="149"/>
                    </a:moveTo>
                    <a:cubicBezTo>
                      <a:pt x="59" y="147"/>
                      <a:pt x="59" y="147"/>
                      <a:pt x="59" y="147"/>
                    </a:cubicBezTo>
                    <a:cubicBezTo>
                      <a:pt x="57" y="147"/>
                      <a:pt x="57" y="147"/>
                      <a:pt x="57" y="147"/>
                    </a:cubicBezTo>
                    <a:cubicBezTo>
                      <a:pt x="30" y="132"/>
                      <a:pt x="15" y="111"/>
                      <a:pt x="15" y="89"/>
                    </a:cubicBezTo>
                    <a:cubicBezTo>
                      <a:pt x="15" y="48"/>
                      <a:pt x="65" y="15"/>
                      <a:pt x="127" y="15"/>
                    </a:cubicBezTo>
                    <a:cubicBezTo>
                      <a:pt x="189" y="15"/>
                      <a:pt x="240" y="48"/>
                      <a:pt x="240" y="89"/>
                    </a:cubicBezTo>
                    <a:cubicBezTo>
                      <a:pt x="240" y="129"/>
                      <a:pt x="189" y="163"/>
                      <a:pt x="127" y="163"/>
                    </a:cubicBezTo>
                    <a:cubicBezTo>
                      <a:pt x="112" y="163"/>
                      <a:pt x="97" y="161"/>
                      <a:pt x="83" y="157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50" y="191"/>
                      <a:pt x="50" y="191"/>
                      <a:pt x="50" y="191"/>
                    </a:cubicBezTo>
                    <a:lnTo>
                      <a:pt x="59" y="149"/>
                    </a:ln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92" name="Freeform 169"/>
              <p:cNvSpPr>
                <a:spLocks/>
              </p:cNvSpPr>
              <p:nvPr/>
            </p:nvSpPr>
            <p:spPr bwMode="black">
              <a:xfrm>
                <a:off x="5295080" y="4518768"/>
                <a:ext cx="168929" cy="167031"/>
              </a:xfrm>
              <a:custGeom>
                <a:avLst/>
                <a:gdLst/>
                <a:ahLst/>
                <a:cxnLst>
                  <a:cxn ang="0">
                    <a:pos x="203" y="74"/>
                  </a:cxn>
                  <a:cxn ang="0">
                    <a:pos x="170" y="20"/>
                  </a:cxn>
                  <a:cxn ang="0">
                    <a:pos x="98" y="0"/>
                  </a:cxn>
                  <a:cxn ang="0">
                    <a:pos x="95" y="0"/>
                  </a:cxn>
                  <a:cxn ang="0">
                    <a:pos x="95" y="3"/>
                  </a:cxn>
                  <a:cxn ang="0">
                    <a:pos x="96" y="11"/>
                  </a:cxn>
                  <a:cxn ang="0">
                    <a:pos x="96" y="13"/>
                  </a:cxn>
                  <a:cxn ang="0">
                    <a:pos x="99" y="13"/>
                  </a:cxn>
                  <a:cxn ang="0">
                    <a:pos x="190" y="74"/>
                  </a:cxn>
                  <a:cxn ang="0">
                    <a:pos x="155" y="121"/>
                  </a:cxn>
                  <a:cxn ang="0">
                    <a:pos x="153" y="122"/>
                  </a:cxn>
                  <a:cxn ang="0">
                    <a:pos x="153" y="124"/>
                  </a:cxn>
                  <a:cxn ang="0">
                    <a:pos x="160" y="157"/>
                  </a:cxn>
                  <a:cxn ang="0">
                    <a:pos x="136" y="130"/>
                  </a:cxn>
                  <a:cxn ang="0">
                    <a:pos x="134" y="129"/>
                  </a:cxn>
                  <a:cxn ang="0">
                    <a:pos x="133" y="130"/>
                  </a:cxn>
                  <a:cxn ang="0">
                    <a:pos x="97" y="134"/>
                  </a:cxn>
                  <a:cxn ang="0">
                    <a:pos x="15" y="102"/>
                  </a:cxn>
                  <a:cxn ang="0">
                    <a:pos x="14" y="100"/>
                  </a:cxn>
                  <a:cxn ang="0">
                    <a:pos x="12" y="101"/>
                  </a:cxn>
                  <a:cxn ang="0">
                    <a:pos x="4" y="103"/>
                  </a:cxn>
                  <a:cxn ang="0">
                    <a:pos x="0" y="104"/>
                  </a:cxn>
                  <a:cxn ang="0">
                    <a:pos x="2" y="107"/>
                  </a:cxn>
                  <a:cxn ang="0">
                    <a:pos x="24" y="127"/>
                  </a:cxn>
                  <a:cxn ang="0">
                    <a:pos x="97" y="148"/>
                  </a:cxn>
                  <a:cxn ang="0">
                    <a:pos x="130" y="144"/>
                  </a:cxn>
                  <a:cxn ang="0">
                    <a:pos x="156" y="172"/>
                  </a:cxn>
                  <a:cxn ang="0">
                    <a:pos x="176" y="194"/>
                  </a:cxn>
                  <a:cxn ang="0">
                    <a:pos x="182" y="200"/>
                  </a:cxn>
                  <a:cxn ang="0">
                    <a:pos x="180" y="192"/>
                  </a:cxn>
                  <a:cxn ang="0">
                    <a:pos x="175" y="163"/>
                  </a:cxn>
                  <a:cxn ang="0">
                    <a:pos x="168" y="129"/>
                  </a:cxn>
                  <a:cxn ang="0">
                    <a:pos x="203" y="74"/>
                  </a:cxn>
                </a:cxnLst>
                <a:rect l="0" t="0" r="r" b="b"/>
                <a:pathLst>
                  <a:path w="203" h="200">
                    <a:moveTo>
                      <a:pt x="203" y="74"/>
                    </a:moveTo>
                    <a:cubicBezTo>
                      <a:pt x="203" y="53"/>
                      <a:pt x="191" y="34"/>
                      <a:pt x="170" y="20"/>
                    </a:cubicBezTo>
                    <a:cubicBezTo>
                      <a:pt x="151" y="7"/>
                      <a:pt x="125" y="0"/>
                      <a:pt x="98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6" y="5"/>
                      <a:pt x="96" y="8"/>
                      <a:pt x="96" y="11"/>
                    </a:cubicBezTo>
                    <a:cubicBezTo>
                      <a:pt x="96" y="13"/>
                      <a:pt x="96" y="13"/>
                      <a:pt x="96" y="13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149" y="14"/>
                      <a:pt x="190" y="41"/>
                      <a:pt x="190" y="74"/>
                    </a:cubicBezTo>
                    <a:cubicBezTo>
                      <a:pt x="190" y="92"/>
                      <a:pt x="177" y="110"/>
                      <a:pt x="155" y="121"/>
                    </a:cubicBezTo>
                    <a:cubicBezTo>
                      <a:pt x="153" y="122"/>
                      <a:pt x="153" y="122"/>
                      <a:pt x="153" y="122"/>
                    </a:cubicBezTo>
                    <a:cubicBezTo>
                      <a:pt x="153" y="124"/>
                      <a:pt x="153" y="124"/>
                      <a:pt x="153" y="124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4" y="129"/>
                      <a:pt x="134" y="129"/>
                      <a:pt x="134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22" y="133"/>
                      <a:pt x="109" y="134"/>
                      <a:pt x="97" y="134"/>
                    </a:cubicBezTo>
                    <a:cubicBezTo>
                      <a:pt x="62" y="134"/>
                      <a:pt x="31" y="122"/>
                      <a:pt x="15" y="102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2" y="101"/>
                      <a:pt x="12" y="101"/>
                      <a:pt x="12" y="101"/>
                    </a:cubicBezTo>
                    <a:cubicBezTo>
                      <a:pt x="10" y="102"/>
                      <a:pt x="7" y="102"/>
                      <a:pt x="4" y="103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8" y="115"/>
                      <a:pt x="15" y="121"/>
                      <a:pt x="24" y="127"/>
                    </a:cubicBezTo>
                    <a:cubicBezTo>
                      <a:pt x="44" y="141"/>
                      <a:pt x="70" y="148"/>
                      <a:pt x="97" y="148"/>
                    </a:cubicBezTo>
                    <a:cubicBezTo>
                      <a:pt x="108" y="148"/>
                      <a:pt x="119" y="147"/>
                      <a:pt x="130" y="144"/>
                    </a:cubicBezTo>
                    <a:cubicBezTo>
                      <a:pt x="156" y="172"/>
                      <a:pt x="156" y="172"/>
                      <a:pt x="156" y="172"/>
                    </a:cubicBezTo>
                    <a:cubicBezTo>
                      <a:pt x="176" y="194"/>
                      <a:pt x="176" y="194"/>
                      <a:pt x="176" y="194"/>
                    </a:cubicBezTo>
                    <a:cubicBezTo>
                      <a:pt x="182" y="200"/>
                      <a:pt x="182" y="200"/>
                      <a:pt x="182" y="200"/>
                    </a:cubicBezTo>
                    <a:cubicBezTo>
                      <a:pt x="180" y="192"/>
                      <a:pt x="180" y="192"/>
                      <a:pt x="180" y="192"/>
                    </a:cubicBezTo>
                    <a:cubicBezTo>
                      <a:pt x="175" y="163"/>
                      <a:pt x="175" y="163"/>
                      <a:pt x="175" y="163"/>
                    </a:cubicBezTo>
                    <a:cubicBezTo>
                      <a:pt x="168" y="129"/>
                      <a:pt x="168" y="129"/>
                      <a:pt x="168" y="129"/>
                    </a:cubicBezTo>
                    <a:cubicBezTo>
                      <a:pt x="190" y="115"/>
                      <a:pt x="203" y="95"/>
                      <a:pt x="203" y="74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</p:grpSp>
        <p:sp>
          <p:nvSpPr>
            <p:cNvPr id="38" name="Freeform 11"/>
            <p:cNvSpPr>
              <a:spLocks noEditPoints="1"/>
            </p:cNvSpPr>
            <p:nvPr/>
          </p:nvSpPr>
          <p:spPr bwMode="gray">
            <a:xfrm>
              <a:off x="11522174" y="1839603"/>
              <a:ext cx="866420" cy="645873"/>
            </a:xfrm>
            <a:custGeom>
              <a:avLst/>
              <a:gdLst>
                <a:gd name="T0" fmla="*/ 165 w 194"/>
                <a:gd name="T1" fmla="*/ 83 h 144"/>
                <a:gd name="T2" fmla="*/ 178 w 194"/>
                <a:gd name="T3" fmla="*/ 131 h 144"/>
                <a:gd name="T4" fmla="*/ 23 w 194"/>
                <a:gd name="T5" fmla="*/ 21 h 144"/>
                <a:gd name="T6" fmla="*/ 70 w 194"/>
                <a:gd name="T7" fmla="*/ 5 h 144"/>
                <a:gd name="T8" fmla="*/ 40 w 194"/>
                <a:gd name="T9" fmla="*/ 1 h 144"/>
                <a:gd name="T10" fmla="*/ 34 w 194"/>
                <a:gd name="T11" fmla="*/ 17 h 144"/>
                <a:gd name="T12" fmla="*/ 0 w 194"/>
                <a:gd name="T13" fmla="*/ 22 h 144"/>
                <a:gd name="T14" fmla="*/ 16 w 194"/>
                <a:gd name="T15" fmla="*/ 14 h 144"/>
                <a:gd name="T16" fmla="*/ 122 w 194"/>
                <a:gd name="T17" fmla="*/ 131 h 144"/>
                <a:gd name="T18" fmla="*/ 32 w 194"/>
                <a:gd name="T19" fmla="*/ 72 h 144"/>
                <a:gd name="T20" fmla="*/ 59 w 194"/>
                <a:gd name="T21" fmla="*/ 36 h 144"/>
                <a:gd name="T22" fmla="*/ 66 w 194"/>
                <a:gd name="T23" fmla="*/ 55 h 144"/>
                <a:gd name="T24" fmla="*/ 70 w 194"/>
                <a:gd name="T25" fmla="*/ 28 h 144"/>
                <a:gd name="T26" fmla="*/ 96 w 194"/>
                <a:gd name="T27" fmla="*/ 8 h 144"/>
                <a:gd name="T28" fmla="*/ 146 w 194"/>
                <a:gd name="T29" fmla="*/ 112 h 144"/>
                <a:gd name="T30" fmla="*/ 145 w 194"/>
                <a:gd name="T31" fmla="*/ 90 h 144"/>
                <a:gd name="T32" fmla="*/ 116 w 194"/>
                <a:gd name="T33" fmla="*/ 120 h 144"/>
                <a:gd name="T34" fmla="*/ 65 w 194"/>
                <a:gd name="T35" fmla="*/ 89 h 144"/>
                <a:gd name="T36" fmla="*/ 65 w 194"/>
                <a:gd name="T37" fmla="*/ 62 h 144"/>
                <a:gd name="T38" fmla="*/ 44 w 194"/>
                <a:gd name="T39" fmla="*/ 72 h 144"/>
                <a:gd name="T40" fmla="*/ 76 w 194"/>
                <a:gd name="T41" fmla="*/ 120 h 144"/>
                <a:gd name="T42" fmla="*/ 48 w 194"/>
                <a:gd name="T43" fmla="*/ 91 h 144"/>
                <a:gd name="T44" fmla="*/ 76 w 194"/>
                <a:gd name="T45" fmla="*/ 120 h 144"/>
                <a:gd name="T46" fmla="*/ 74 w 194"/>
                <a:gd name="T47" fmla="*/ 98 h 144"/>
                <a:gd name="T48" fmla="*/ 93 w 194"/>
                <a:gd name="T49" fmla="*/ 99 h 144"/>
                <a:gd name="T50" fmla="*/ 72 w 194"/>
                <a:gd name="T51" fmla="*/ 63 h 144"/>
                <a:gd name="T52" fmla="*/ 73 w 194"/>
                <a:gd name="T53" fmla="*/ 90 h 144"/>
                <a:gd name="T54" fmla="*/ 93 w 194"/>
                <a:gd name="T55" fmla="*/ 64 h 144"/>
                <a:gd name="T56" fmla="*/ 87 w 194"/>
                <a:gd name="T57" fmla="*/ 23 h 144"/>
                <a:gd name="T58" fmla="*/ 93 w 194"/>
                <a:gd name="T59" fmla="*/ 57 h 144"/>
                <a:gd name="T60" fmla="*/ 146 w 194"/>
                <a:gd name="T61" fmla="*/ 57 h 144"/>
                <a:gd name="T62" fmla="*/ 128 w 194"/>
                <a:gd name="T63" fmla="*/ 73 h 144"/>
                <a:gd name="T64" fmla="*/ 148 w 194"/>
                <a:gd name="T65" fmla="*/ 79 h 144"/>
                <a:gd name="T66" fmla="*/ 146 w 194"/>
                <a:gd name="T67" fmla="*/ 57 h 144"/>
                <a:gd name="T68" fmla="*/ 127 w 194"/>
                <a:gd name="T69" fmla="*/ 55 h 144"/>
                <a:gd name="T70" fmla="*/ 133 w 194"/>
                <a:gd name="T71" fmla="*/ 36 h 144"/>
                <a:gd name="T72" fmla="*/ 100 w 194"/>
                <a:gd name="T73" fmla="*/ 57 h 144"/>
                <a:gd name="T74" fmla="*/ 100 w 194"/>
                <a:gd name="T75" fmla="*/ 21 h 144"/>
                <a:gd name="T76" fmla="*/ 100 w 194"/>
                <a:gd name="T77" fmla="*/ 57 h 144"/>
                <a:gd name="T78" fmla="*/ 120 w 194"/>
                <a:gd name="T79" fmla="*/ 90 h 144"/>
                <a:gd name="T80" fmla="*/ 121 w 194"/>
                <a:gd name="T81" fmla="*/ 63 h 144"/>
                <a:gd name="T82" fmla="*/ 100 w 194"/>
                <a:gd name="T83" fmla="*/ 92 h 144"/>
                <a:gd name="T84" fmla="*/ 118 w 194"/>
                <a:gd name="T85" fmla="*/ 98 h 144"/>
                <a:gd name="T86" fmla="*/ 100 w 194"/>
                <a:gd name="T87" fmla="*/ 124 h 144"/>
                <a:gd name="T88" fmla="*/ 160 w 194"/>
                <a:gd name="T89" fmla="*/ 127 h 144"/>
                <a:gd name="T90" fmla="*/ 130 w 194"/>
                <a:gd name="T91" fmla="*/ 110 h 144"/>
                <a:gd name="T92" fmla="*/ 137 w 194"/>
                <a:gd name="T93" fmla="*/ 135 h 144"/>
                <a:gd name="T94" fmla="*/ 178 w 194"/>
                <a:gd name="T95" fmla="*/ 13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44">
                  <a:moveTo>
                    <a:pt x="178" y="131"/>
                  </a:moveTo>
                  <a:cubicBezTo>
                    <a:pt x="185" y="116"/>
                    <a:pt x="165" y="83"/>
                    <a:pt x="165" y="83"/>
                  </a:cubicBezTo>
                  <a:cubicBezTo>
                    <a:pt x="165" y="83"/>
                    <a:pt x="194" y="100"/>
                    <a:pt x="194" y="123"/>
                  </a:cubicBezTo>
                  <a:cubicBezTo>
                    <a:pt x="190" y="125"/>
                    <a:pt x="184" y="128"/>
                    <a:pt x="178" y="131"/>
                  </a:cubicBezTo>
                  <a:close/>
                  <a:moveTo>
                    <a:pt x="34" y="17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5" y="6"/>
                    <a:pt x="47" y="0"/>
                    <a:pt x="40" y="1"/>
                  </a:cubicBezTo>
                  <a:cubicBezTo>
                    <a:pt x="36" y="2"/>
                    <a:pt x="22" y="8"/>
                    <a:pt x="16" y="11"/>
                  </a:cubicBezTo>
                  <a:cubicBezTo>
                    <a:pt x="23" y="9"/>
                    <a:pt x="31" y="15"/>
                    <a:pt x="34" y="17"/>
                  </a:cubicBezTo>
                  <a:close/>
                  <a:moveTo>
                    <a:pt x="16" y="14"/>
                  </a:moveTo>
                  <a:cubicBezTo>
                    <a:pt x="11" y="16"/>
                    <a:pt x="4" y="19"/>
                    <a:pt x="0" y="22"/>
                  </a:cubicBezTo>
                  <a:cubicBezTo>
                    <a:pt x="0" y="44"/>
                    <a:pt x="30" y="61"/>
                    <a:pt x="30" y="61"/>
                  </a:cubicBezTo>
                  <a:cubicBezTo>
                    <a:pt x="30" y="61"/>
                    <a:pt x="10" y="28"/>
                    <a:pt x="16" y="14"/>
                  </a:cubicBezTo>
                  <a:close/>
                  <a:moveTo>
                    <a:pt x="125" y="115"/>
                  </a:moveTo>
                  <a:cubicBezTo>
                    <a:pt x="122" y="131"/>
                    <a:pt x="122" y="131"/>
                    <a:pt x="122" y="131"/>
                  </a:cubicBezTo>
                  <a:cubicBezTo>
                    <a:pt x="114" y="134"/>
                    <a:pt x="105" y="136"/>
                    <a:pt x="96" y="136"/>
                  </a:cubicBezTo>
                  <a:cubicBezTo>
                    <a:pt x="60" y="136"/>
                    <a:pt x="32" y="108"/>
                    <a:pt x="32" y="72"/>
                  </a:cubicBezTo>
                  <a:cubicBezTo>
                    <a:pt x="32" y="57"/>
                    <a:pt x="38" y="43"/>
                    <a:pt x="47" y="32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5" y="40"/>
                    <a:pt x="52" y="45"/>
                    <a:pt x="49" y="50"/>
                  </a:cubicBezTo>
                  <a:cubicBezTo>
                    <a:pt x="51" y="52"/>
                    <a:pt x="55" y="53"/>
                    <a:pt x="66" y="55"/>
                  </a:cubicBezTo>
                  <a:cubicBezTo>
                    <a:pt x="68" y="42"/>
                    <a:pt x="71" y="32"/>
                    <a:pt x="77" y="24"/>
                  </a:cubicBezTo>
                  <a:cubicBezTo>
                    <a:pt x="75" y="25"/>
                    <a:pt x="72" y="26"/>
                    <a:pt x="70" y="28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80" y="10"/>
                    <a:pt x="88" y="8"/>
                    <a:pt x="96" y="8"/>
                  </a:cubicBezTo>
                  <a:cubicBezTo>
                    <a:pt x="132" y="8"/>
                    <a:pt x="160" y="37"/>
                    <a:pt x="160" y="72"/>
                  </a:cubicBezTo>
                  <a:cubicBezTo>
                    <a:pt x="160" y="87"/>
                    <a:pt x="155" y="101"/>
                    <a:pt x="146" y="112"/>
                  </a:cubicBezTo>
                  <a:cubicBezTo>
                    <a:pt x="134" y="108"/>
                    <a:pt x="134" y="108"/>
                    <a:pt x="134" y="108"/>
                  </a:cubicBezTo>
                  <a:cubicBezTo>
                    <a:pt x="139" y="103"/>
                    <a:pt x="142" y="97"/>
                    <a:pt x="145" y="90"/>
                  </a:cubicBezTo>
                  <a:cubicBezTo>
                    <a:pt x="141" y="93"/>
                    <a:pt x="133" y="95"/>
                    <a:pt x="126" y="96"/>
                  </a:cubicBezTo>
                  <a:cubicBezTo>
                    <a:pt x="124" y="106"/>
                    <a:pt x="121" y="114"/>
                    <a:pt x="116" y="120"/>
                  </a:cubicBezTo>
                  <a:cubicBezTo>
                    <a:pt x="119" y="119"/>
                    <a:pt x="122" y="117"/>
                    <a:pt x="125" y="115"/>
                  </a:cubicBezTo>
                  <a:close/>
                  <a:moveTo>
                    <a:pt x="65" y="89"/>
                  </a:moveTo>
                  <a:cubicBezTo>
                    <a:pt x="65" y="84"/>
                    <a:pt x="64" y="78"/>
                    <a:pt x="64" y="73"/>
                  </a:cubicBezTo>
                  <a:cubicBezTo>
                    <a:pt x="64" y="69"/>
                    <a:pt x="64" y="66"/>
                    <a:pt x="65" y="62"/>
                  </a:cubicBezTo>
                  <a:cubicBezTo>
                    <a:pt x="57" y="61"/>
                    <a:pt x="50" y="59"/>
                    <a:pt x="46" y="57"/>
                  </a:cubicBezTo>
                  <a:cubicBezTo>
                    <a:pt x="45" y="62"/>
                    <a:pt x="44" y="67"/>
                    <a:pt x="44" y="72"/>
                  </a:cubicBezTo>
                  <a:cubicBezTo>
                    <a:pt x="44" y="81"/>
                    <a:pt x="45" y="85"/>
                    <a:pt x="65" y="89"/>
                  </a:cubicBezTo>
                  <a:close/>
                  <a:moveTo>
                    <a:pt x="76" y="120"/>
                  </a:moveTo>
                  <a:cubicBezTo>
                    <a:pt x="72" y="114"/>
                    <a:pt x="69" y="106"/>
                    <a:pt x="67" y="97"/>
                  </a:cubicBezTo>
                  <a:cubicBezTo>
                    <a:pt x="59" y="95"/>
                    <a:pt x="53" y="93"/>
                    <a:pt x="48" y="91"/>
                  </a:cubicBezTo>
                  <a:cubicBezTo>
                    <a:pt x="50" y="98"/>
                    <a:pt x="54" y="104"/>
                    <a:pt x="59" y="109"/>
                  </a:cubicBezTo>
                  <a:cubicBezTo>
                    <a:pt x="64" y="114"/>
                    <a:pt x="70" y="118"/>
                    <a:pt x="76" y="120"/>
                  </a:cubicBezTo>
                  <a:close/>
                  <a:moveTo>
                    <a:pt x="93" y="99"/>
                  </a:moveTo>
                  <a:cubicBezTo>
                    <a:pt x="86" y="99"/>
                    <a:pt x="80" y="98"/>
                    <a:pt x="74" y="98"/>
                  </a:cubicBezTo>
                  <a:cubicBezTo>
                    <a:pt x="77" y="107"/>
                    <a:pt x="82" y="124"/>
                    <a:pt x="93" y="124"/>
                  </a:cubicBezTo>
                  <a:cubicBezTo>
                    <a:pt x="93" y="124"/>
                    <a:pt x="93" y="124"/>
                    <a:pt x="93" y="99"/>
                  </a:cubicBezTo>
                  <a:close/>
                  <a:moveTo>
                    <a:pt x="93" y="64"/>
                  </a:moveTo>
                  <a:cubicBezTo>
                    <a:pt x="85" y="64"/>
                    <a:pt x="78" y="63"/>
                    <a:pt x="72" y="63"/>
                  </a:cubicBezTo>
                  <a:cubicBezTo>
                    <a:pt x="71" y="66"/>
                    <a:pt x="71" y="69"/>
                    <a:pt x="71" y="73"/>
                  </a:cubicBezTo>
                  <a:cubicBezTo>
                    <a:pt x="71" y="79"/>
                    <a:pt x="72" y="85"/>
                    <a:pt x="73" y="90"/>
                  </a:cubicBezTo>
                  <a:cubicBezTo>
                    <a:pt x="79" y="91"/>
                    <a:pt x="86" y="92"/>
                    <a:pt x="93" y="92"/>
                  </a:cubicBezTo>
                  <a:cubicBezTo>
                    <a:pt x="93" y="92"/>
                    <a:pt x="93" y="92"/>
                    <a:pt x="93" y="64"/>
                  </a:cubicBezTo>
                  <a:close/>
                  <a:moveTo>
                    <a:pt x="93" y="21"/>
                  </a:moveTo>
                  <a:cubicBezTo>
                    <a:pt x="91" y="21"/>
                    <a:pt x="89" y="22"/>
                    <a:pt x="87" y="23"/>
                  </a:cubicBezTo>
                  <a:cubicBezTo>
                    <a:pt x="81" y="29"/>
                    <a:pt x="75" y="42"/>
                    <a:pt x="72" y="56"/>
                  </a:cubicBezTo>
                  <a:cubicBezTo>
                    <a:pt x="79" y="57"/>
                    <a:pt x="86" y="57"/>
                    <a:pt x="93" y="57"/>
                  </a:cubicBezTo>
                  <a:cubicBezTo>
                    <a:pt x="93" y="57"/>
                    <a:pt x="93" y="57"/>
                    <a:pt x="93" y="21"/>
                  </a:cubicBezTo>
                  <a:close/>
                  <a:moveTo>
                    <a:pt x="146" y="57"/>
                  </a:moveTo>
                  <a:cubicBezTo>
                    <a:pt x="142" y="59"/>
                    <a:pt x="137" y="60"/>
                    <a:pt x="128" y="62"/>
                  </a:cubicBezTo>
                  <a:cubicBezTo>
                    <a:pt x="128" y="66"/>
                    <a:pt x="128" y="69"/>
                    <a:pt x="128" y="73"/>
                  </a:cubicBezTo>
                  <a:cubicBezTo>
                    <a:pt x="128" y="78"/>
                    <a:pt x="128" y="84"/>
                    <a:pt x="127" y="89"/>
                  </a:cubicBezTo>
                  <a:cubicBezTo>
                    <a:pt x="139" y="86"/>
                    <a:pt x="145" y="82"/>
                    <a:pt x="148" y="79"/>
                  </a:cubicBezTo>
                  <a:cubicBezTo>
                    <a:pt x="148" y="77"/>
                    <a:pt x="148" y="75"/>
                    <a:pt x="148" y="72"/>
                  </a:cubicBezTo>
                  <a:cubicBezTo>
                    <a:pt x="148" y="67"/>
                    <a:pt x="147" y="62"/>
                    <a:pt x="146" y="57"/>
                  </a:cubicBezTo>
                  <a:close/>
                  <a:moveTo>
                    <a:pt x="115" y="24"/>
                  </a:moveTo>
                  <a:cubicBezTo>
                    <a:pt x="121" y="32"/>
                    <a:pt x="125" y="42"/>
                    <a:pt x="127" y="55"/>
                  </a:cubicBezTo>
                  <a:cubicBezTo>
                    <a:pt x="138" y="52"/>
                    <a:pt x="141" y="52"/>
                    <a:pt x="143" y="50"/>
                  </a:cubicBezTo>
                  <a:cubicBezTo>
                    <a:pt x="141" y="45"/>
                    <a:pt x="137" y="40"/>
                    <a:pt x="133" y="36"/>
                  </a:cubicBezTo>
                  <a:cubicBezTo>
                    <a:pt x="128" y="30"/>
                    <a:pt x="122" y="27"/>
                    <a:pt x="115" y="24"/>
                  </a:cubicBezTo>
                  <a:close/>
                  <a:moveTo>
                    <a:pt x="100" y="57"/>
                  </a:moveTo>
                  <a:cubicBezTo>
                    <a:pt x="107" y="57"/>
                    <a:pt x="113" y="57"/>
                    <a:pt x="120" y="56"/>
                  </a:cubicBezTo>
                  <a:cubicBezTo>
                    <a:pt x="117" y="38"/>
                    <a:pt x="109" y="24"/>
                    <a:pt x="100" y="21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1"/>
                    <a:pt x="100" y="21"/>
                    <a:pt x="100" y="57"/>
                  </a:cubicBezTo>
                  <a:close/>
                  <a:moveTo>
                    <a:pt x="100" y="92"/>
                  </a:moveTo>
                  <a:cubicBezTo>
                    <a:pt x="107" y="92"/>
                    <a:pt x="113" y="91"/>
                    <a:pt x="120" y="90"/>
                  </a:cubicBezTo>
                  <a:cubicBezTo>
                    <a:pt x="121" y="85"/>
                    <a:pt x="121" y="79"/>
                    <a:pt x="121" y="73"/>
                  </a:cubicBezTo>
                  <a:cubicBezTo>
                    <a:pt x="121" y="69"/>
                    <a:pt x="121" y="66"/>
                    <a:pt x="121" y="63"/>
                  </a:cubicBezTo>
                  <a:cubicBezTo>
                    <a:pt x="114" y="63"/>
                    <a:pt x="107" y="64"/>
                    <a:pt x="100" y="64"/>
                  </a:cubicBezTo>
                  <a:cubicBezTo>
                    <a:pt x="100" y="64"/>
                    <a:pt x="100" y="64"/>
                    <a:pt x="100" y="92"/>
                  </a:cubicBezTo>
                  <a:close/>
                  <a:moveTo>
                    <a:pt x="113" y="111"/>
                  </a:moveTo>
                  <a:cubicBezTo>
                    <a:pt x="115" y="107"/>
                    <a:pt x="117" y="103"/>
                    <a:pt x="118" y="98"/>
                  </a:cubicBezTo>
                  <a:cubicBezTo>
                    <a:pt x="112" y="98"/>
                    <a:pt x="106" y="99"/>
                    <a:pt x="100" y="99"/>
                  </a:cubicBezTo>
                  <a:cubicBezTo>
                    <a:pt x="100" y="99"/>
                    <a:pt x="100" y="99"/>
                    <a:pt x="100" y="124"/>
                  </a:cubicBezTo>
                  <a:cubicBezTo>
                    <a:pt x="105" y="124"/>
                    <a:pt x="110" y="119"/>
                    <a:pt x="113" y="111"/>
                  </a:cubicBezTo>
                  <a:close/>
                  <a:moveTo>
                    <a:pt x="160" y="127"/>
                  </a:moveTo>
                  <a:cubicBezTo>
                    <a:pt x="171" y="123"/>
                    <a:pt x="171" y="123"/>
                    <a:pt x="171" y="123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40" y="138"/>
                    <a:pt x="148" y="144"/>
                    <a:pt x="155" y="143"/>
                  </a:cubicBezTo>
                  <a:cubicBezTo>
                    <a:pt x="159" y="142"/>
                    <a:pt x="172" y="136"/>
                    <a:pt x="178" y="133"/>
                  </a:cubicBezTo>
                  <a:cubicBezTo>
                    <a:pt x="172" y="135"/>
                    <a:pt x="164" y="129"/>
                    <a:pt x="160" y="127"/>
                  </a:cubicBezTo>
                  <a:close/>
                </a:path>
              </a:pathLst>
            </a:custGeom>
            <a:solidFill>
              <a:srgbClr val="DC3C00"/>
            </a:solidFill>
            <a:ln>
              <a:noFill/>
            </a:ln>
          </p:spPr>
          <p:txBody>
            <a:bodyPr vert="horz" wrap="square" lIns="89607" tIns="44802" rIns="89607" bIns="44802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764">
                <a:solidFill>
                  <a:srgbClr val="FFFFFF"/>
                </a:solidFill>
              </a:endParaRPr>
            </a:p>
          </p:txBody>
        </p:sp>
        <p:grpSp>
          <p:nvGrpSpPr>
            <p:cNvPr id="39" name="Group 49"/>
            <p:cNvGrpSpPr/>
            <p:nvPr/>
          </p:nvGrpSpPr>
          <p:grpSpPr>
            <a:xfrm>
              <a:off x="8329512" y="1174360"/>
              <a:ext cx="352519" cy="551474"/>
              <a:chOff x="10976442" y="320026"/>
              <a:chExt cx="352569" cy="551552"/>
            </a:xfrm>
          </p:grpSpPr>
          <p:grpSp>
            <p:nvGrpSpPr>
              <p:cNvPr id="85" name="Group 95"/>
              <p:cNvGrpSpPr/>
              <p:nvPr/>
            </p:nvGrpSpPr>
            <p:grpSpPr>
              <a:xfrm rot="5400000">
                <a:off x="10777119" y="519349"/>
                <a:ext cx="551552" cy="152905"/>
                <a:chOff x="10576225" y="1124579"/>
                <a:chExt cx="607702" cy="168471"/>
              </a:xfrm>
              <a:solidFill>
                <a:schemeClr val="accent6"/>
              </a:solidFill>
            </p:grpSpPr>
            <p:sp>
              <p:nvSpPr>
                <p:cNvPr id="89" name="Freeform 25"/>
                <p:cNvSpPr>
                  <a:spLocks noEditPoints="1"/>
                </p:cNvSpPr>
                <p:nvPr/>
              </p:nvSpPr>
              <p:spPr bwMode="auto">
                <a:xfrm rot="16200000">
                  <a:off x="10795840" y="904964"/>
                  <a:ext cx="168471" cy="607702"/>
                </a:xfrm>
                <a:custGeom>
                  <a:avLst/>
                  <a:gdLst>
                    <a:gd name="T0" fmla="*/ 467 w 555"/>
                    <a:gd name="T1" fmla="*/ 0 h 2002"/>
                    <a:gd name="T2" fmla="*/ 87 w 555"/>
                    <a:gd name="T3" fmla="*/ 0 h 2002"/>
                    <a:gd name="T4" fmla="*/ 0 w 555"/>
                    <a:gd name="T5" fmla="*/ 87 h 2002"/>
                    <a:gd name="T6" fmla="*/ 0 w 555"/>
                    <a:gd name="T7" fmla="*/ 1914 h 2002"/>
                    <a:gd name="T8" fmla="*/ 87 w 555"/>
                    <a:gd name="T9" fmla="*/ 2002 h 2002"/>
                    <a:gd name="T10" fmla="*/ 467 w 555"/>
                    <a:gd name="T11" fmla="*/ 2002 h 2002"/>
                    <a:gd name="T12" fmla="*/ 555 w 555"/>
                    <a:gd name="T13" fmla="*/ 1914 h 2002"/>
                    <a:gd name="T14" fmla="*/ 555 w 555"/>
                    <a:gd name="T15" fmla="*/ 87 h 2002"/>
                    <a:gd name="T16" fmla="*/ 467 w 555"/>
                    <a:gd name="T17" fmla="*/ 0 h 2002"/>
                    <a:gd name="T18" fmla="*/ 131 w 555"/>
                    <a:gd name="T19" fmla="*/ 182 h 2002"/>
                    <a:gd name="T20" fmla="*/ 182 w 555"/>
                    <a:gd name="T21" fmla="*/ 131 h 2002"/>
                    <a:gd name="T22" fmla="*/ 373 w 555"/>
                    <a:gd name="T23" fmla="*/ 131 h 2002"/>
                    <a:gd name="T24" fmla="*/ 424 w 555"/>
                    <a:gd name="T25" fmla="*/ 182 h 2002"/>
                    <a:gd name="T26" fmla="*/ 424 w 555"/>
                    <a:gd name="T27" fmla="*/ 1345 h 2002"/>
                    <a:gd name="T28" fmla="*/ 373 w 555"/>
                    <a:gd name="T29" fmla="*/ 1395 h 2002"/>
                    <a:gd name="T30" fmla="*/ 182 w 555"/>
                    <a:gd name="T31" fmla="*/ 1395 h 2002"/>
                    <a:gd name="T32" fmla="*/ 131 w 555"/>
                    <a:gd name="T33" fmla="*/ 1345 h 2002"/>
                    <a:gd name="T34" fmla="*/ 131 w 555"/>
                    <a:gd name="T35" fmla="*/ 182 h 2002"/>
                    <a:gd name="T36" fmla="*/ 277 w 555"/>
                    <a:gd name="T37" fmla="*/ 1884 h 2002"/>
                    <a:gd name="T38" fmla="*/ 131 w 555"/>
                    <a:gd name="T39" fmla="*/ 1739 h 2002"/>
                    <a:gd name="T40" fmla="*/ 277 w 555"/>
                    <a:gd name="T41" fmla="*/ 1592 h 2002"/>
                    <a:gd name="T42" fmla="*/ 424 w 555"/>
                    <a:gd name="T43" fmla="*/ 1739 h 2002"/>
                    <a:gd name="T44" fmla="*/ 277 w 555"/>
                    <a:gd name="T45" fmla="*/ 1884 h 20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55" h="2002">
                      <a:moveTo>
                        <a:pt x="467" y="0"/>
                      </a:move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39" y="0"/>
                        <a:pt x="0" y="39"/>
                        <a:pt x="0" y="87"/>
                      </a:cubicBezTo>
                      <a:cubicBezTo>
                        <a:pt x="0" y="1914"/>
                        <a:pt x="0" y="1914"/>
                        <a:pt x="0" y="1914"/>
                      </a:cubicBezTo>
                      <a:cubicBezTo>
                        <a:pt x="0" y="1962"/>
                        <a:pt x="39" y="2002"/>
                        <a:pt x="87" y="2002"/>
                      </a:cubicBezTo>
                      <a:cubicBezTo>
                        <a:pt x="467" y="2002"/>
                        <a:pt x="467" y="2002"/>
                        <a:pt x="467" y="2002"/>
                      </a:cubicBezTo>
                      <a:cubicBezTo>
                        <a:pt x="516" y="2002"/>
                        <a:pt x="555" y="1962"/>
                        <a:pt x="555" y="1914"/>
                      </a:cubicBezTo>
                      <a:cubicBezTo>
                        <a:pt x="555" y="87"/>
                        <a:pt x="555" y="87"/>
                        <a:pt x="555" y="87"/>
                      </a:cubicBezTo>
                      <a:cubicBezTo>
                        <a:pt x="555" y="39"/>
                        <a:pt x="516" y="0"/>
                        <a:pt x="467" y="0"/>
                      </a:cubicBezTo>
                      <a:close/>
                      <a:moveTo>
                        <a:pt x="131" y="182"/>
                      </a:moveTo>
                      <a:cubicBezTo>
                        <a:pt x="131" y="154"/>
                        <a:pt x="154" y="131"/>
                        <a:pt x="182" y="131"/>
                      </a:cubicBezTo>
                      <a:cubicBezTo>
                        <a:pt x="373" y="131"/>
                        <a:pt x="373" y="131"/>
                        <a:pt x="373" y="131"/>
                      </a:cubicBezTo>
                      <a:cubicBezTo>
                        <a:pt x="401" y="131"/>
                        <a:pt x="424" y="154"/>
                        <a:pt x="424" y="182"/>
                      </a:cubicBezTo>
                      <a:cubicBezTo>
                        <a:pt x="424" y="1345"/>
                        <a:pt x="424" y="1345"/>
                        <a:pt x="424" y="1345"/>
                      </a:cubicBezTo>
                      <a:cubicBezTo>
                        <a:pt x="424" y="1372"/>
                        <a:pt x="401" y="1395"/>
                        <a:pt x="373" y="1395"/>
                      </a:cubicBezTo>
                      <a:cubicBezTo>
                        <a:pt x="182" y="1395"/>
                        <a:pt x="182" y="1395"/>
                        <a:pt x="182" y="1395"/>
                      </a:cubicBezTo>
                      <a:cubicBezTo>
                        <a:pt x="154" y="1395"/>
                        <a:pt x="131" y="1372"/>
                        <a:pt x="131" y="1345"/>
                      </a:cubicBezTo>
                      <a:lnTo>
                        <a:pt x="131" y="182"/>
                      </a:lnTo>
                      <a:close/>
                      <a:moveTo>
                        <a:pt x="277" y="1884"/>
                      </a:moveTo>
                      <a:cubicBezTo>
                        <a:pt x="197" y="1884"/>
                        <a:pt x="131" y="1819"/>
                        <a:pt x="131" y="1739"/>
                      </a:cubicBezTo>
                      <a:cubicBezTo>
                        <a:pt x="131" y="1658"/>
                        <a:pt x="197" y="1592"/>
                        <a:pt x="277" y="1592"/>
                      </a:cubicBezTo>
                      <a:cubicBezTo>
                        <a:pt x="358" y="1592"/>
                        <a:pt x="424" y="1658"/>
                        <a:pt x="424" y="1739"/>
                      </a:cubicBezTo>
                      <a:cubicBezTo>
                        <a:pt x="424" y="1819"/>
                        <a:pt x="358" y="1884"/>
                        <a:pt x="277" y="1884"/>
                      </a:cubicBezTo>
                      <a:close/>
                    </a:path>
                  </a:pathLst>
                </a:custGeom>
                <a:solidFill>
                  <a:srgbClr val="DC3C00"/>
                </a:soli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89603" tIns="44800" rIns="89603" bIns="44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9565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156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sym typeface="Segoe UI" panose="020B0502040204020203" pitchFamily="34" charset="0"/>
                  </a:endParaRPr>
                </a:p>
              </p:txBody>
            </p:sp>
            <p:sp>
              <p:nvSpPr>
                <p:cNvPr id="90" name="Oval 46"/>
                <p:cNvSpPr>
                  <a:spLocks noChangeArrowheads="1"/>
                </p:cNvSpPr>
                <p:nvPr/>
              </p:nvSpPr>
              <p:spPr bwMode="auto">
                <a:xfrm rot="16200000">
                  <a:off x="11080094" y="1184977"/>
                  <a:ext cx="47676" cy="47676"/>
                </a:xfrm>
                <a:prstGeom prst="ellipse">
                  <a:avLst/>
                </a:prstGeom>
                <a:solidFill>
                  <a:srgbClr val="DC3C00"/>
                </a:soli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89603" tIns="44800" rIns="89603" bIns="44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9565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156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sym typeface="Segoe UI" panose="020B0502040204020203" pitchFamily="34" charset="0"/>
                  </a:endParaRPr>
                </a:p>
              </p:txBody>
            </p:sp>
          </p:grpSp>
          <p:grpSp>
            <p:nvGrpSpPr>
              <p:cNvPr id="86" name="Group 96"/>
              <p:cNvGrpSpPr/>
              <p:nvPr/>
            </p:nvGrpSpPr>
            <p:grpSpPr>
              <a:xfrm rot="5400000">
                <a:off x="10976783" y="519349"/>
                <a:ext cx="551552" cy="152905"/>
                <a:chOff x="10576225" y="901588"/>
                <a:chExt cx="607702" cy="168471"/>
              </a:xfrm>
              <a:solidFill>
                <a:schemeClr val="accent4"/>
              </a:solidFill>
            </p:grpSpPr>
            <p:sp>
              <p:nvSpPr>
                <p:cNvPr id="87" name="Freeform 47"/>
                <p:cNvSpPr>
                  <a:spLocks noEditPoints="1"/>
                </p:cNvSpPr>
                <p:nvPr/>
              </p:nvSpPr>
              <p:spPr bwMode="auto">
                <a:xfrm rot="16200000">
                  <a:off x="10795840" y="681973"/>
                  <a:ext cx="168471" cy="607702"/>
                </a:xfrm>
                <a:custGeom>
                  <a:avLst/>
                  <a:gdLst>
                    <a:gd name="T0" fmla="*/ 468 w 555"/>
                    <a:gd name="T1" fmla="*/ 0 h 2002"/>
                    <a:gd name="T2" fmla="*/ 88 w 555"/>
                    <a:gd name="T3" fmla="*/ 0 h 2002"/>
                    <a:gd name="T4" fmla="*/ 0 w 555"/>
                    <a:gd name="T5" fmla="*/ 87 h 2002"/>
                    <a:gd name="T6" fmla="*/ 0 w 555"/>
                    <a:gd name="T7" fmla="*/ 1914 h 2002"/>
                    <a:gd name="T8" fmla="*/ 88 w 555"/>
                    <a:gd name="T9" fmla="*/ 2002 h 2002"/>
                    <a:gd name="T10" fmla="*/ 468 w 555"/>
                    <a:gd name="T11" fmla="*/ 2002 h 2002"/>
                    <a:gd name="T12" fmla="*/ 555 w 555"/>
                    <a:gd name="T13" fmla="*/ 1914 h 2002"/>
                    <a:gd name="T14" fmla="*/ 555 w 555"/>
                    <a:gd name="T15" fmla="*/ 87 h 2002"/>
                    <a:gd name="T16" fmla="*/ 468 w 555"/>
                    <a:gd name="T17" fmla="*/ 0 h 2002"/>
                    <a:gd name="T18" fmla="*/ 132 w 555"/>
                    <a:gd name="T19" fmla="*/ 182 h 2002"/>
                    <a:gd name="T20" fmla="*/ 182 w 555"/>
                    <a:gd name="T21" fmla="*/ 131 h 2002"/>
                    <a:gd name="T22" fmla="*/ 373 w 555"/>
                    <a:gd name="T23" fmla="*/ 131 h 2002"/>
                    <a:gd name="T24" fmla="*/ 424 w 555"/>
                    <a:gd name="T25" fmla="*/ 182 h 2002"/>
                    <a:gd name="T26" fmla="*/ 424 w 555"/>
                    <a:gd name="T27" fmla="*/ 1345 h 2002"/>
                    <a:gd name="T28" fmla="*/ 373 w 555"/>
                    <a:gd name="T29" fmla="*/ 1395 h 2002"/>
                    <a:gd name="T30" fmla="*/ 182 w 555"/>
                    <a:gd name="T31" fmla="*/ 1395 h 2002"/>
                    <a:gd name="T32" fmla="*/ 132 w 555"/>
                    <a:gd name="T33" fmla="*/ 1345 h 2002"/>
                    <a:gd name="T34" fmla="*/ 132 w 555"/>
                    <a:gd name="T35" fmla="*/ 182 h 2002"/>
                    <a:gd name="T36" fmla="*/ 278 w 555"/>
                    <a:gd name="T37" fmla="*/ 1884 h 2002"/>
                    <a:gd name="T38" fmla="*/ 132 w 555"/>
                    <a:gd name="T39" fmla="*/ 1739 h 2002"/>
                    <a:gd name="T40" fmla="*/ 278 w 555"/>
                    <a:gd name="T41" fmla="*/ 1592 h 2002"/>
                    <a:gd name="T42" fmla="*/ 424 w 555"/>
                    <a:gd name="T43" fmla="*/ 1739 h 2002"/>
                    <a:gd name="T44" fmla="*/ 278 w 555"/>
                    <a:gd name="T45" fmla="*/ 1884 h 20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55" h="2002">
                      <a:moveTo>
                        <a:pt x="468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40" y="0"/>
                        <a:pt x="0" y="39"/>
                        <a:pt x="0" y="87"/>
                      </a:cubicBezTo>
                      <a:cubicBezTo>
                        <a:pt x="0" y="1914"/>
                        <a:pt x="0" y="1914"/>
                        <a:pt x="0" y="1914"/>
                      </a:cubicBezTo>
                      <a:cubicBezTo>
                        <a:pt x="0" y="1962"/>
                        <a:pt x="40" y="2002"/>
                        <a:pt x="88" y="2002"/>
                      </a:cubicBezTo>
                      <a:cubicBezTo>
                        <a:pt x="468" y="2002"/>
                        <a:pt x="468" y="2002"/>
                        <a:pt x="468" y="2002"/>
                      </a:cubicBezTo>
                      <a:cubicBezTo>
                        <a:pt x="516" y="2002"/>
                        <a:pt x="555" y="1962"/>
                        <a:pt x="555" y="1914"/>
                      </a:cubicBezTo>
                      <a:cubicBezTo>
                        <a:pt x="555" y="87"/>
                        <a:pt x="555" y="87"/>
                        <a:pt x="555" y="87"/>
                      </a:cubicBezTo>
                      <a:cubicBezTo>
                        <a:pt x="555" y="39"/>
                        <a:pt x="516" y="0"/>
                        <a:pt x="468" y="0"/>
                      </a:cubicBezTo>
                      <a:close/>
                      <a:moveTo>
                        <a:pt x="132" y="182"/>
                      </a:moveTo>
                      <a:cubicBezTo>
                        <a:pt x="132" y="154"/>
                        <a:pt x="154" y="131"/>
                        <a:pt x="182" y="131"/>
                      </a:cubicBezTo>
                      <a:cubicBezTo>
                        <a:pt x="373" y="131"/>
                        <a:pt x="373" y="131"/>
                        <a:pt x="373" y="131"/>
                      </a:cubicBezTo>
                      <a:cubicBezTo>
                        <a:pt x="401" y="131"/>
                        <a:pt x="424" y="154"/>
                        <a:pt x="424" y="182"/>
                      </a:cubicBezTo>
                      <a:cubicBezTo>
                        <a:pt x="424" y="1345"/>
                        <a:pt x="424" y="1345"/>
                        <a:pt x="424" y="1345"/>
                      </a:cubicBezTo>
                      <a:cubicBezTo>
                        <a:pt x="424" y="1372"/>
                        <a:pt x="401" y="1395"/>
                        <a:pt x="373" y="1395"/>
                      </a:cubicBezTo>
                      <a:cubicBezTo>
                        <a:pt x="182" y="1395"/>
                        <a:pt x="182" y="1395"/>
                        <a:pt x="182" y="1395"/>
                      </a:cubicBezTo>
                      <a:cubicBezTo>
                        <a:pt x="154" y="1395"/>
                        <a:pt x="132" y="1372"/>
                        <a:pt x="132" y="1345"/>
                      </a:cubicBezTo>
                      <a:lnTo>
                        <a:pt x="132" y="182"/>
                      </a:lnTo>
                      <a:close/>
                      <a:moveTo>
                        <a:pt x="278" y="1884"/>
                      </a:moveTo>
                      <a:cubicBezTo>
                        <a:pt x="197" y="1884"/>
                        <a:pt x="132" y="1819"/>
                        <a:pt x="132" y="1739"/>
                      </a:cubicBezTo>
                      <a:cubicBezTo>
                        <a:pt x="132" y="1658"/>
                        <a:pt x="197" y="1592"/>
                        <a:pt x="278" y="1592"/>
                      </a:cubicBezTo>
                      <a:cubicBezTo>
                        <a:pt x="358" y="1592"/>
                        <a:pt x="424" y="1658"/>
                        <a:pt x="424" y="1739"/>
                      </a:cubicBezTo>
                      <a:cubicBezTo>
                        <a:pt x="424" y="1819"/>
                        <a:pt x="358" y="1884"/>
                        <a:pt x="278" y="1884"/>
                      </a:cubicBezTo>
                      <a:close/>
                    </a:path>
                  </a:pathLst>
                </a:custGeom>
                <a:solidFill>
                  <a:srgbClr val="68217A"/>
                </a:soli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89603" tIns="44800" rIns="89603" bIns="44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9565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156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sym typeface="Segoe UI" panose="020B0502040204020203" pitchFamily="34" charset="0"/>
                  </a:endParaRPr>
                </a:p>
              </p:txBody>
            </p:sp>
            <p:sp>
              <p:nvSpPr>
                <p:cNvPr id="88" name="Oval 50"/>
                <p:cNvSpPr>
                  <a:spLocks noChangeArrowheads="1"/>
                </p:cNvSpPr>
                <p:nvPr/>
              </p:nvSpPr>
              <p:spPr bwMode="auto">
                <a:xfrm rot="16200000">
                  <a:off x="11080094" y="961987"/>
                  <a:ext cx="47676" cy="47676"/>
                </a:xfrm>
                <a:prstGeom prst="ellipse">
                  <a:avLst/>
                </a:prstGeom>
                <a:solidFill>
                  <a:srgbClr val="68217A"/>
                </a:soli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89603" tIns="44800" rIns="89603" bIns="44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9565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156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sym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11891168" y="4993994"/>
              <a:ext cx="504028" cy="270463"/>
            </a:xfrm>
            <a:custGeom>
              <a:avLst/>
              <a:gdLst>
                <a:gd name="T0" fmla="*/ 373 w 509"/>
                <a:gd name="T1" fmla="*/ 272 h 273"/>
                <a:gd name="T2" fmla="*/ 509 w 509"/>
                <a:gd name="T3" fmla="*/ 136 h 273"/>
                <a:gd name="T4" fmla="*/ 373 w 509"/>
                <a:gd name="T5" fmla="*/ 0 h 273"/>
                <a:gd name="T6" fmla="*/ 256 w 509"/>
                <a:gd name="T7" fmla="*/ 66 h 273"/>
                <a:gd name="T8" fmla="*/ 209 w 509"/>
                <a:gd name="T9" fmla="*/ 55 h 273"/>
                <a:gd name="T10" fmla="*/ 112 w 509"/>
                <a:gd name="T11" fmla="*/ 114 h 273"/>
                <a:gd name="T12" fmla="*/ 83 w 509"/>
                <a:gd name="T13" fmla="*/ 108 h 273"/>
                <a:gd name="T14" fmla="*/ 0 w 509"/>
                <a:gd name="T15" fmla="*/ 191 h 273"/>
                <a:gd name="T16" fmla="*/ 83 w 509"/>
                <a:gd name="T17" fmla="*/ 273 h 273"/>
                <a:gd name="T18" fmla="*/ 373 w 509"/>
                <a:gd name="T19" fmla="*/ 27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9" h="273">
                  <a:moveTo>
                    <a:pt x="373" y="272"/>
                  </a:moveTo>
                  <a:cubicBezTo>
                    <a:pt x="448" y="272"/>
                    <a:pt x="509" y="211"/>
                    <a:pt x="509" y="136"/>
                  </a:cubicBezTo>
                  <a:cubicBezTo>
                    <a:pt x="509" y="61"/>
                    <a:pt x="448" y="0"/>
                    <a:pt x="373" y="0"/>
                  </a:cubicBezTo>
                  <a:cubicBezTo>
                    <a:pt x="324" y="0"/>
                    <a:pt x="280" y="26"/>
                    <a:pt x="256" y="66"/>
                  </a:cubicBezTo>
                  <a:cubicBezTo>
                    <a:pt x="242" y="59"/>
                    <a:pt x="226" y="55"/>
                    <a:pt x="209" y="55"/>
                  </a:cubicBezTo>
                  <a:cubicBezTo>
                    <a:pt x="167" y="55"/>
                    <a:pt x="131" y="79"/>
                    <a:pt x="112" y="114"/>
                  </a:cubicBezTo>
                  <a:cubicBezTo>
                    <a:pt x="103" y="110"/>
                    <a:pt x="93" y="108"/>
                    <a:pt x="83" y="108"/>
                  </a:cubicBezTo>
                  <a:cubicBezTo>
                    <a:pt x="37" y="108"/>
                    <a:pt x="0" y="145"/>
                    <a:pt x="0" y="191"/>
                  </a:cubicBezTo>
                  <a:cubicBezTo>
                    <a:pt x="0" y="236"/>
                    <a:pt x="37" y="273"/>
                    <a:pt x="83" y="273"/>
                  </a:cubicBezTo>
                  <a:lnTo>
                    <a:pt x="373" y="272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0" tIns="40325" rIns="80651" bIns="40325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25371"/>
              <a:endParaRPr lang="en-US" sz="1666" spc="-120" dirty="0">
                <a:solidFill>
                  <a:srgbClr val="FFFFFF"/>
                </a:solidFill>
                <a:latin typeface="Segoe UI Light" panose="020B0502040204020203" pitchFamily="34" charset="0"/>
                <a:sym typeface="Segoe UI Light" panose="020B0502040204020203" pitchFamily="34" charset="0"/>
              </a:endParaRPr>
            </a:p>
          </p:txBody>
        </p:sp>
        <p:sp>
          <p:nvSpPr>
            <p:cNvPr id="41" name="Freeform 134"/>
            <p:cNvSpPr>
              <a:spLocks noEditPoints="1"/>
            </p:cNvSpPr>
            <p:nvPr/>
          </p:nvSpPr>
          <p:spPr bwMode="black">
            <a:xfrm>
              <a:off x="9860440" y="3246933"/>
              <a:ext cx="657139" cy="301187"/>
            </a:xfrm>
            <a:custGeom>
              <a:avLst/>
              <a:gdLst>
                <a:gd name="T0" fmla="*/ 77 w 102"/>
                <a:gd name="T1" fmla="*/ 47 h 47"/>
                <a:gd name="T2" fmla="*/ 72 w 102"/>
                <a:gd name="T3" fmla="*/ 47 h 47"/>
                <a:gd name="T4" fmla="*/ 56 w 102"/>
                <a:gd name="T5" fmla="*/ 31 h 47"/>
                <a:gd name="T6" fmla="*/ 55 w 102"/>
                <a:gd name="T7" fmla="*/ 31 h 47"/>
                <a:gd name="T8" fmla="*/ 52 w 102"/>
                <a:gd name="T9" fmla="*/ 25 h 47"/>
                <a:gd name="T10" fmla="*/ 56 w 102"/>
                <a:gd name="T11" fmla="*/ 25 h 47"/>
                <a:gd name="T12" fmla="*/ 77 w 102"/>
                <a:gd name="T13" fmla="*/ 47 h 47"/>
                <a:gd name="T14" fmla="*/ 56 w 102"/>
                <a:gd name="T15" fmla="*/ 0 h 47"/>
                <a:gd name="T16" fmla="*/ 23 w 102"/>
                <a:gd name="T17" fmla="*/ 13 h 47"/>
                <a:gd name="T18" fmla="*/ 28 w 102"/>
                <a:gd name="T19" fmla="*/ 12 h 47"/>
                <a:gd name="T20" fmla="*/ 32 w 102"/>
                <a:gd name="T21" fmla="*/ 13 h 47"/>
                <a:gd name="T22" fmla="*/ 56 w 102"/>
                <a:gd name="T23" fmla="*/ 6 h 47"/>
                <a:gd name="T24" fmla="*/ 97 w 102"/>
                <a:gd name="T25" fmla="*/ 47 h 47"/>
                <a:gd name="T26" fmla="*/ 102 w 102"/>
                <a:gd name="T27" fmla="*/ 47 h 47"/>
                <a:gd name="T28" fmla="*/ 56 w 102"/>
                <a:gd name="T29" fmla="*/ 0 h 47"/>
                <a:gd name="T30" fmla="*/ 56 w 102"/>
                <a:gd name="T31" fmla="*/ 13 h 47"/>
                <a:gd name="T32" fmla="*/ 38 w 102"/>
                <a:gd name="T33" fmla="*/ 17 h 47"/>
                <a:gd name="T34" fmla="*/ 39 w 102"/>
                <a:gd name="T35" fmla="*/ 19 h 47"/>
                <a:gd name="T36" fmla="*/ 39 w 102"/>
                <a:gd name="T37" fmla="*/ 19 h 47"/>
                <a:gd name="T38" fmla="*/ 46 w 102"/>
                <a:gd name="T39" fmla="*/ 20 h 47"/>
                <a:gd name="T40" fmla="*/ 56 w 102"/>
                <a:gd name="T41" fmla="*/ 18 h 47"/>
                <a:gd name="T42" fmla="*/ 84 w 102"/>
                <a:gd name="T43" fmla="*/ 47 h 47"/>
                <a:gd name="T44" fmla="*/ 90 w 102"/>
                <a:gd name="T45" fmla="*/ 47 h 47"/>
                <a:gd name="T46" fmla="*/ 56 w 102"/>
                <a:gd name="T47" fmla="*/ 13 h 47"/>
                <a:gd name="T48" fmla="*/ 0 w 102"/>
                <a:gd name="T49" fmla="*/ 39 h 47"/>
                <a:gd name="T50" fmla="*/ 8 w 102"/>
                <a:gd name="T51" fmla="*/ 46 h 47"/>
                <a:gd name="T52" fmla="*/ 9 w 102"/>
                <a:gd name="T53" fmla="*/ 46 h 47"/>
                <a:gd name="T54" fmla="*/ 41 w 102"/>
                <a:gd name="T55" fmla="*/ 46 h 47"/>
                <a:gd name="T56" fmla="*/ 51 w 102"/>
                <a:gd name="T57" fmla="*/ 35 h 47"/>
                <a:gd name="T58" fmla="*/ 39 w 102"/>
                <a:gd name="T59" fmla="*/ 24 h 47"/>
                <a:gd name="T60" fmla="*/ 36 w 102"/>
                <a:gd name="T61" fmla="*/ 24 h 47"/>
                <a:gd name="T62" fmla="*/ 28 w 102"/>
                <a:gd name="T63" fmla="*/ 17 h 47"/>
                <a:gd name="T64" fmla="*/ 18 w 102"/>
                <a:gd name="T65" fmla="*/ 26 h 47"/>
                <a:gd name="T66" fmla="*/ 18 w 102"/>
                <a:gd name="T67" fmla="*/ 28 h 47"/>
                <a:gd name="T68" fmla="*/ 15 w 102"/>
                <a:gd name="T69" fmla="*/ 27 h 47"/>
                <a:gd name="T70" fmla="*/ 9 w 102"/>
                <a:gd name="T71" fmla="*/ 31 h 47"/>
                <a:gd name="T72" fmla="*/ 8 w 102"/>
                <a:gd name="T73" fmla="*/ 31 h 47"/>
                <a:gd name="T74" fmla="*/ 0 w 102"/>
                <a:gd name="T75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2" h="47">
                  <a:moveTo>
                    <a:pt x="77" y="47"/>
                  </a:moveTo>
                  <a:cubicBezTo>
                    <a:pt x="72" y="47"/>
                    <a:pt x="72" y="47"/>
                    <a:pt x="72" y="47"/>
                  </a:cubicBezTo>
                  <a:cubicBezTo>
                    <a:pt x="72" y="38"/>
                    <a:pt x="64" y="31"/>
                    <a:pt x="56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3" y="27"/>
                    <a:pt x="52" y="25"/>
                  </a:cubicBezTo>
                  <a:cubicBezTo>
                    <a:pt x="53" y="25"/>
                    <a:pt x="54" y="25"/>
                    <a:pt x="56" y="25"/>
                  </a:cubicBezTo>
                  <a:cubicBezTo>
                    <a:pt x="68" y="25"/>
                    <a:pt x="77" y="35"/>
                    <a:pt x="77" y="47"/>
                  </a:cubicBezTo>
                  <a:close/>
                  <a:moveTo>
                    <a:pt x="56" y="0"/>
                  </a:moveTo>
                  <a:cubicBezTo>
                    <a:pt x="43" y="0"/>
                    <a:pt x="32" y="5"/>
                    <a:pt x="23" y="13"/>
                  </a:cubicBezTo>
                  <a:cubicBezTo>
                    <a:pt x="25" y="13"/>
                    <a:pt x="26" y="12"/>
                    <a:pt x="28" y="12"/>
                  </a:cubicBezTo>
                  <a:cubicBezTo>
                    <a:pt x="29" y="12"/>
                    <a:pt x="31" y="13"/>
                    <a:pt x="32" y="13"/>
                  </a:cubicBezTo>
                  <a:cubicBezTo>
                    <a:pt x="39" y="9"/>
                    <a:pt x="47" y="6"/>
                    <a:pt x="56" y="6"/>
                  </a:cubicBezTo>
                  <a:cubicBezTo>
                    <a:pt x="78" y="6"/>
                    <a:pt x="97" y="24"/>
                    <a:pt x="97" y="47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21"/>
                    <a:pt x="81" y="0"/>
                    <a:pt x="56" y="0"/>
                  </a:cubicBezTo>
                  <a:close/>
                  <a:moveTo>
                    <a:pt x="56" y="13"/>
                  </a:moveTo>
                  <a:cubicBezTo>
                    <a:pt x="49" y="13"/>
                    <a:pt x="43" y="14"/>
                    <a:pt x="38" y="17"/>
                  </a:cubicBezTo>
                  <a:cubicBezTo>
                    <a:pt x="39" y="18"/>
                    <a:pt x="39" y="18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2" y="19"/>
                    <a:pt x="44" y="19"/>
                    <a:pt x="46" y="20"/>
                  </a:cubicBezTo>
                  <a:cubicBezTo>
                    <a:pt x="49" y="19"/>
                    <a:pt x="52" y="18"/>
                    <a:pt x="56" y="18"/>
                  </a:cubicBezTo>
                  <a:cubicBezTo>
                    <a:pt x="71" y="18"/>
                    <a:pt x="84" y="31"/>
                    <a:pt x="84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0" y="28"/>
                    <a:pt x="75" y="13"/>
                    <a:pt x="56" y="13"/>
                  </a:cubicBezTo>
                  <a:close/>
                  <a:moveTo>
                    <a:pt x="0" y="39"/>
                  </a:moveTo>
                  <a:cubicBezTo>
                    <a:pt x="0" y="43"/>
                    <a:pt x="3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6" y="46"/>
                    <a:pt x="51" y="41"/>
                    <a:pt x="51" y="35"/>
                  </a:cubicBezTo>
                  <a:cubicBezTo>
                    <a:pt x="51" y="29"/>
                    <a:pt x="46" y="24"/>
                    <a:pt x="39" y="24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5" y="20"/>
                    <a:pt x="32" y="17"/>
                    <a:pt x="28" y="17"/>
                  </a:cubicBezTo>
                  <a:cubicBezTo>
                    <a:pt x="22" y="17"/>
                    <a:pt x="18" y="21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7" y="27"/>
                    <a:pt x="16" y="27"/>
                    <a:pt x="15" y="27"/>
                  </a:cubicBezTo>
                  <a:cubicBezTo>
                    <a:pt x="13" y="27"/>
                    <a:pt x="10" y="29"/>
                    <a:pt x="9" y="31"/>
                  </a:cubicBezTo>
                  <a:cubicBezTo>
                    <a:pt x="9" y="31"/>
                    <a:pt x="8" y="31"/>
                    <a:pt x="8" y="31"/>
                  </a:cubicBezTo>
                  <a:cubicBezTo>
                    <a:pt x="3" y="31"/>
                    <a:pt x="0" y="34"/>
                    <a:pt x="0" y="39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89607" tIns="44802" rIns="89607" bIns="44802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764">
                <a:solidFill>
                  <a:prstClr val="black"/>
                </a:solidFill>
              </a:endParaRPr>
            </a:p>
          </p:txBody>
        </p:sp>
        <p:sp>
          <p:nvSpPr>
            <p:cNvPr id="42" name="Freeform 534"/>
            <p:cNvSpPr>
              <a:spLocks noEditPoints="1"/>
            </p:cNvSpPr>
            <p:nvPr/>
          </p:nvSpPr>
          <p:spPr bwMode="auto">
            <a:xfrm>
              <a:off x="9111363" y="1045267"/>
              <a:ext cx="743114" cy="737989"/>
            </a:xfrm>
            <a:custGeom>
              <a:avLst/>
              <a:gdLst>
                <a:gd name="T0" fmla="*/ 143 w 290"/>
                <a:gd name="T1" fmla="*/ 130 h 289"/>
                <a:gd name="T2" fmla="*/ 152 w 290"/>
                <a:gd name="T3" fmla="*/ 80 h 289"/>
                <a:gd name="T4" fmla="*/ 152 w 290"/>
                <a:gd name="T5" fmla="*/ 82 h 289"/>
                <a:gd name="T6" fmla="*/ 191 w 290"/>
                <a:gd name="T7" fmla="*/ 62 h 289"/>
                <a:gd name="T8" fmla="*/ 205 w 290"/>
                <a:gd name="T9" fmla="*/ 116 h 289"/>
                <a:gd name="T10" fmla="*/ 162 w 290"/>
                <a:gd name="T11" fmla="*/ 80 h 289"/>
                <a:gd name="T12" fmla="*/ 152 w 290"/>
                <a:gd name="T13" fmla="*/ 80 h 289"/>
                <a:gd name="T14" fmla="*/ 168 w 290"/>
                <a:gd name="T15" fmla="*/ 80 h 289"/>
                <a:gd name="T16" fmla="*/ 180 w 290"/>
                <a:gd name="T17" fmla="*/ 89 h 289"/>
                <a:gd name="T18" fmla="*/ 183 w 290"/>
                <a:gd name="T19" fmla="*/ 85 h 289"/>
                <a:gd name="T20" fmla="*/ 181 w 290"/>
                <a:gd name="T21" fmla="*/ 87 h 289"/>
                <a:gd name="T22" fmla="*/ 166 w 290"/>
                <a:gd name="T23" fmla="*/ 84 h 289"/>
                <a:gd name="T24" fmla="*/ 183 w 290"/>
                <a:gd name="T25" fmla="*/ 85 h 289"/>
                <a:gd name="T26" fmla="*/ 181 w 290"/>
                <a:gd name="T27" fmla="*/ 87 h 289"/>
                <a:gd name="T28" fmla="*/ 85 w 290"/>
                <a:gd name="T29" fmla="*/ 169 h 289"/>
                <a:gd name="T30" fmla="*/ 137 w 290"/>
                <a:gd name="T31" fmla="*/ 155 h 289"/>
                <a:gd name="T32" fmla="*/ 98 w 290"/>
                <a:gd name="T33" fmla="*/ 130 h 289"/>
                <a:gd name="T34" fmla="*/ 50 w 290"/>
                <a:gd name="T35" fmla="*/ 145 h 289"/>
                <a:gd name="T36" fmla="*/ 83 w 290"/>
                <a:gd name="T37" fmla="*/ 169 h 289"/>
                <a:gd name="T38" fmla="*/ 85 w 290"/>
                <a:gd name="T39" fmla="*/ 169 h 289"/>
                <a:gd name="T40" fmla="*/ 85 w 290"/>
                <a:gd name="T41" fmla="*/ 169 h 289"/>
                <a:gd name="T42" fmla="*/ 75 w 290"/>
                <a:gd name="T43" fmla="*/ 140 h 289"/>
                <a:gd name="T44" fmla="*/ 77 w 290"/>
                <a:gd name="T45" fmla="*/ 155 h 289"/>
                <a:gd name="T46" fmla="*/ 77 w 290"/>
                <a:gd name="T47" fmla="*/ 142 h 289"/>
                <a:gd name="T48" fmla="*/ 79 w 290"/>
                <a:gd name="T49" fmla="*/ 140 h 289"/>
                <a:gd name="T50" fmla="*/ 75 w 290"/>
                <a:gd name="T51" fmla="*/ 140 h 289"/>
                <a:gd name="T52" fmla="*/ 77 w 290"/>
                <a:gd name="T53" fmla="*/ 142 h 289"/>
                <a:gd name="T54" fmla="*/ 156 w 290"/>
                <a:gd name="T55" fmla="*/ 149 h 289"/>
                <a:gd name="T56" fmla="*/ 195 w 290"/>
                <a:gd name="T57" fmla="*/ 184 h 289"/>
                <a:gd name="T58" fmla="*/ 156 w 290"/>
                <a:gd name="T59" fmla="*/ 149 h 289"/>
                <a:gd name="T60" fmla="*/ 197 w 290"/>
                <a:gd name="T61" fmla="*/ 184 h 289"/>
                <a:gd name="T62" fmla="*/ 154 w 290"/>
                <a:gd name="T63" fmla="*/ 190 h 289"/>
                <a:gd name="T64" fmla="*/ 191 w 290"/>
                <a:gd name="T65" fmla="*/ 225 h 289"/>
                <a:gd name="T66" fmla="*/ 195 w 290"/>
                <a:gd name="T67" fmla="*/ 182 h 289"/>
                <a:gd name="T68" fmla="*/ 195 w 290"/>
                <a:gd name="T69" fmla="*/ 182 h 289"/>
                <a:gd name="T70" fmla="*/ 174 w 290"/>
                <a:gd name="T71" fmla="*/ 207 h 289"/>
                <a:gd name="T72" fmla="*/ 174 w 290"/>
                <a:gd name="T73" fmla="*/ 203 h 289"/>
                <a:gd name="T74" fmla="*/ 178 w 290"/>
                <a:gd name="T75" fmla="*/ 207 h 289"/>
                <a:gd name="T76" fmla="*/ 178 w 290"/>
                <a:gd name="T77" fmla="*/ 207 h 289"/>
                <a:gd name="T78" fmla="*/ 176 w 290"/>
                <a:gd name="T79" fmla="*/ 203 h 289"/>
                <a:gd name="T80" fmla="*/ 174 w 290"/>
                <a:gd name="T81" fmla="*/ 205 h 289"/>
                <a:gd name="T82" fmla="*/ 137 w 290"/>
                <a:gd name="T83" fmla="*/ 149 h 289"/>
                <a:gd name="T84" fmla="*/ 143 w 290"/>
                <a:gd name="T85" fmla="*/ 136 h 289"/>
                <a:gd name="T86" fmla="*/ 154 w 290"/>
                <a:gd name="T87" fmla="*/ 147 h 289"/>
                <a:gd name="T88" fmla="*/ 139 w 290"/>
                <a:gd name="T89" fmla="*/ 134 h 289"/>
                <a:gd name="T90" fmla="*/ 135 w 290"/>
                <a:gd name="T91" fmla="*/ 151 h 289"/>
                <a:gd name="T92" fmla="*/ 158 w 290"/>
                <a:gd name="T93" fmla="*/ 145 h 289"/>
                <a:gd name="T94" fmla="*/ 143 w 290"/>
                <a:gd name="T95" fmla="*/ 130 h 289"/>
                <a:gd name="T96" fmla="*/ 156 w 290"/>
                <a:gd name="T97" fmla="*/ 149 h 289"/>
                <a:gd name="T98" fmla="*/ 96 w 290"/>
                <a:gd name="T99" fmla="*/ 262 h 289"/>
                <a:gd name="T100" fmla="*/ 19 w 290"/>
                <a:gd name="T101" fmla="*/ 145 h 289"/>
                <a:gd name="T102" fmla="*/ 108 w 290"/>
                <a:gd name="T103" fmla="*/ 24 h 289"/>
                <a:gd name="T104" fmla="*/ 241 w 290"/>
                <a:gd name="T105" fmla="*/ 64 h 289"/>
                <a:gd name="T106" fmla="*/ 257 w 290"/>
                <a:gd name="T107" fmla="*/ 205 h 289"/>
                <a:gd name="T108" fmla="*/ 145 w 290"/>
                <a:gd name="T109" fmla="*/ 289 h 289"/>
                <a:gd name="T110" fmla="*/ 284 w 290"/>
                <a:gd name="T111" fmla="*/ 188 h 289"/>
                <a:gd name="T112" fmla="*/ 238 w 290"/>
                <a:gd name="T113" fmla="*/ 33 h 289"/>
                <a:gd name="T114" fmla="*/ 75 w 290"/>
                <a:gd name="T115" fmla="*/ 18 h 289"/>
                <a:gd name="T116" fmla="*/ 2 w 290"/>
                <a:gd name="T117" fmla="*/ 159 h 289"/>
                <a:gd name="T118" fmla="*/ 116 w 290"/>
                <a:gd name="T119" fmla="*/ 28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0" h="289">
                  <a:moveTo>
                    <a:pt x="152" y="80"/>
                  </a:moveTo>
                  <a:lnTo>
                    <a:pt x="152" y="82"/>
                  </a:lnTo>
                  <a:lnTo>
                    <a:pt x="152" y="82"/>
                  </a:lnTo>
                  <a:lnTo>
                    <a:pt x="143" y="82"/>
                  </a:lnTo>
                  <a:lnTo>
                    <a:pt x="133" y="85"/>
                  </a:lnTo>
                  <a:lnTo>
                    <a:pt x="127" y="91"/>
                  </a:lnTo>
                  <a:lnTo>
                    <a:pt x="123" y="101"/>
                  </a:lnTo>
                  <a:lnTo>
                    <a:pt x="123" y="101"/>
                  </a:lnTo>
                  <a:lnTo>
                    <a:pt x="123" y="111"/>
                  </a:lnTo>
                  <a:lnTo>
                    <a:pt x="127" y="120"/>
                  </a:lnTo>
                  <a:lnTo>
                    <a:pt x="127" y="120"/>
                  </a:lnTo>
                  <a:lnTo>
                    <a:pt x="133" y="126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39" y="132"/>
                  </a:lnTo>
                  <a:lnTo>
                    <a:pt x="139" y="132"/>
                  </a:lnTo>
                  <a:lnTo>
                    <a:pt x="129" y="126"/>
                  </a:lnTo>
                  <a:lnTo>
                    <a:pt x="123" y="120"/>
                  </a:lnTo>
                  <a:lnTo>
                    <a:pt x="121" y="111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5" y="91"/>
                  </a:lnTo>
                  <a:lnTo>
                    <a:pt x="133" y="84"/>
                  </a:lnTo>
                  <a:lnTo>
                    <a:pt x="143" y="78"/>
                  </a:lnTo>
                  <a:lnTo>
                    <a:pt x="152" y="78"/>
                  </a:lnTo>
                  <a:lnTo>
                    <a:pt x="152" y="80"/>
                  </a:lnTo>
                  <a:close/>
                  <a:moveTo>
                    <a:pt x="143" y="134"/>
                  </a:move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close/>
                  <a:moveTo>
                    <a:pt x="166" y="87"/>
                  </a:moveTo>
                  <a:lnTo>
                    <a:pt x="166" y="87"/>
                  </a:lnTo>
                  <a:lnTo>
                    <a:pt x="162" y="85"/>
                  </a:lnTo>
                  <a:lnTo>
                    <a:pt x="160" y="82"/>
                  </a:lnTo>
                  <a:lnTo>
                    <a:pt x="152" y="80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2" y="91"/>
                  </a:lnTo>
                  <a:lnTo>
                    <a:pt x="154" y="99"/>
                  </a:lnTo>
                  <a:lnTo>
                    <a:pt x="162" y="105"/>
                  </a:lnTo>
                  <a:lnTo>
                    <a:pt x="170" y="109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80" y="91"/>
                  </a:lnTo>
                  <a:lnTo>
                    <a:pt x="166" y="87"/>
                  </a:lnTo>
                  <a:close/>
                  <a:moveTo>
                    <a:pt x="216" y="68"/>
                  </a:moveTo>
                  <a:lnTo>
                    <a:pt x="191" y="62"/>
                  </a:lnTo>
                  <a:lnTo>
                    <a:pt x="191" y="62"/>
                  </a:lnTo>
                  <a:lnTo>
                    <a:pt x="185" y="82"/>
                  </a:lnTo>
                  <a:lnTo>
                    <a:pt x="185" y="82"/>
                  </a:lnTo>
                  <a:lnTo>
                    <a:pt x="185" y="82"/>
                  </a:lnTo>
                  <a:lnTo>
                    <a:pt x="187" y="84"/>
                  </a:lnTo>
                  <a:lnTo>
                    <a:pt x="189" y="87"/>
                  </a:lnTo>
                  <a:lnTo>
                    <a:pt x="189" y="87"/>
                  </a:lnTo>
                  <a:lnTo>
                    <a:pt x="185" y="91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0" y="111"/>
                  </a:lnTo>
                  <a:lnTo>
                    <a:pt x="205" y="116"/>
                  </a:lnTo>
                  <a:lnTo>
                    <a:pt x="205" y="116"/>
                  </a:lnTo>
                  <a:lnTo>
                    <a:pt x="214" y="118"/>
                  </a:lnTo>
                  <a:lnTo>
                    <a:pt x="222" y="114"/>
                  </a:lnTo>
                  <a:lnTo>
                    <a:pt x="228" y="109"/>
                  </a:lnTo>
                  <a:lnTo>
                    <a:pt x="232" y="99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4" y="87"/>
                  </a:lnTo>
                  <a:lnTo>
                    <a:pt x="230" y="80"/>
                  </a:lnTo>
                  <a:lnTo>
                    <a:pt x="224" y="72"/>
                  </a:lnTo>
                  <a:lnTo>
                    <a:pt x="216" y="68"/>
                  </a:lnTo>
                  <a:close/>
                  <a:moveTo>
                    <a:pt x="152" y="78"/>
                  </a:moveTo>
                  <a:lnTo>
                    <a:pt x="162" y="80"/>
                  </a:lnTo>
                  <a:lnTo>
                    <a:pt x="162" y="80"/>
                  </a:lnTo>
                  <a:lnTo>
                    <a:pt x="164" y="78"/>
                  </a:lnTo>
                  <a:lnTo>
                    <a:pt x="168" y="78"/>
                  </a:lnTo>
                  <a:lnTo>
                    <a:pt x="183" y="82"/>
                  </a:lnTo>
                  <a:lnTo>
                    <a:pt x="183" y="82"/>
                  </a:lnTo>
                  <a:lnTo>
                    <a:pt x="189" y="62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72" y="60"/>
                  </a:lnTo>
                  <a:lnTo>
                    <a:pt x="164" y="64"/>
                  </a:lnTo>
                  <a:lnTo>
                    <a:pt x="156" y="70"/>
                  </a:lnTo>
                  <a:lnTo>
                    <a:pt x="152" y="78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52" y="78"/>
                  </a:lnTo>
                  <a:close/>
                  <a:moveTo>
                    <a:pt x="152" y="80"/>
                  </a:moveTo>
                  <a:lnTo>
                    <a:pt x="152" y="80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2" y="80"/>
                  </a:lnTo>
                  <a:close/>
                  <a:moveTo>
                    <a:pt x="170" y="80"/>
                  </a:moveTo>
                  <a:lnTo>
                    <a:pt x="170" y="80"/>
                  </a:lnTo>
                  <a:lnTo>
                    <a:pt x="168" y="80"/>
                  </a:lnTo>
                  <a:lnTo>
                    <a:pt x="166" y="82"/>
                  </a:lnTo>
                  <a:lnTo>
                    <a:pt x="181" y="85"/>
                  </a:lnTo>
                  <a:lnTo>
                    <a:pt x="181" y="85"/>
                  </a:lnTo>
                  <a:lnTo>
                    <a:pt x="181" y="84"/>
                  </a:lnTo>
                  <a:lnTo>
                    <a:pt x="181" y="84"/>
                  </a:lnTo>
                  <a:lnTo>
                    <a:pt x="181" y="84"/>
                  </a:lnTo>
                  <a:lnTo>
                    <a:pt x="170" y="80"/>
                  </a:lnTo>
                  <a:close/>
                  <a:moveTo>
                    <a:pt x="166" y="84"/>
                  </a:moveTo>
                  <a:lnTo>
                    <a:pt x="166" y="84"/>
                  </a:lnTo>
                  <a:lnTo>
                    <a:pt x="168" y="85"/>
                  </a:lnTo>
                  <a:lnTo>
                    <a:pt x="170" y="87"/>
                  </a:lnTo>
                  <a:lnTo>
                    <a:pt x="180" y="89"/>
                  </a:lnTo>
                  <a:lnTo>
                    <a:pt x="180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7"/>
                  </a:lnTo>
                  <a:lnTo>
                    <a:pt x="166" y="84"/>
                  </a:lnTo>
                  <a:close/>
                  <a:moveTo>
                    <a:pt x="183" y="89"/>
                  </a:moveTo>
                  <a:lnTo>
                    <a:pt x="183" y="89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9"/>
                  </a:lnTo>
                  <a:close/>
                  <a:moveTo>
                    <a:pt x="183" y="85"/>
                  </a:moveTo>
                  <a:lnTo>
                    <a:pt x="183" y="85"/>
                  </a:lnTo>
                  <a:lnTo>
                    <a:pt x="183" y="85"/>
                  </a:lnTo>
                  <a:lnTo>
                    <a:pt x="183" y="85"/>
                  </a:lnTo>
                  <a:lnTo>
                    <a:pt x="183" y="85"/>
                  </a:lnTo>
                  <a:lnTo>
                    <a:pt x="183" y="85"/>
                  </a:lnTo>
                  <a:close/>
                  <a:moveTo>
                    <a:pt x="183" y="85"/>
                  </a:moveTo>
                  <a:lnTo>
                    <a:pt x="183" y="85"/>
                  </a:lnTo>
                  <a:lnTo>
                    <a:pt x="183" y="85"/>
                  </a:lnTo>
                  <a:lnTo>
                    <a:pt x="183" y="85"/>
                  </a:lnTo>
                  <a:lnTo>
                    <a:pt x="181" y="84"/>
                  </a:lnTo>
                  <a:lnTo>
                    <a:pt x="181" y="84"/>
                  </a:lnTo>
                  <a:lnTo>
                    <a:pt x="181" y="85"/>
                  </a:lnTo>
                  <a:lnTo>
                    <a:pt x="183" y="85"/>
                  </a:lnTo>
                  <a:close/>
                  <a:moveTo>
                    <a:pt x="181" y="87"/>
                  </a:moveTo>
                  <a:lnTo>
                    <a:pt x="181" y="87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3" y="89"/>
                  </a:lnTo>
                  <a:lnTo>
                    <a:pt x="183" y="89"/>
                  </a:lnTo>
                  <a:lnTo>
                    <a:pt x="183" y="87"/>
                  </a:lnTo>
                  <a:lnTo>
                    <a:pt x="181" y="87"/>
                  </a:lnTo>
                  <a:close/>
                  <a:moveTo>
                    <a:pt x="181" y="85"/>
                  </a:moveTo>
                  <a:lnTo>
                    <a:pt x="181" y="85"/>
                  </a:lnTo>
                  <a:lnTo>
                    <a:pt x="181" y="85"/>
                  </a:lnTo>
                  <a:lnTo>
                    <a:pt x="166" y="82"/>
                  </a:lnTo>
                  <a:lnTo>
                    <a:pt x="166" y="82"/>
                  </a:lnTo>
                  <a:lnTo>
                    <a:pt x="166" y="84"/>
                  </a:lnTo>
                  <a:lnTo>
                    <a:pt x="166" y="84"/>
                  </a:lnTo>
                  <a:lnTo>
                    <a:pt x="166" y="84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1" y="85"/>
                  </a:lnTo>
                  <a:close/>
                  <a:moveTo>
                    <a:pt x="183" y="87"/>
                  </a:move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3" y="85"/>
                  </a:lnTo>
                  <a:lnTo>
                    <a:pt x="183" y="85"/>
                  </a:lnTo>
                  <a:lnTo>
                    <a:pt x="183" y="87"/>
                  </a:lnTo>
                  <a:close/>
                  <a:moveTo>
                    <a:pt x="181" y="87"/>
                  </a:move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5"/>
                  </a:lnTo>
                  <a:lnTo>
                    <a:pt x="181" y="85"/>
                  </a:lnTo>
                  <a:lnTo>
                    <a:pt x="181" y="85"/>
                  </a:lnTo>
                  <a:lnTo>
                    <a:pt x="181" y="87"/>
                  </a:lnTo>
                  <a:close/>
                  <a:moveTo>
                    <a:pt x="133" y="151"/>
                  </a:moveTo>
                  <a:lnTo>
                    <a:pt x="133" y="151"/>
                  </a:lnTo>
                  <a:lnTo>
                    <a:pt x="135" y="161"/>
                  </a:lnTo>
                  <a:lnTo>
                    <a:pt x="131" y="171"/>
                  </a:lnTo>
                  <a:lnTo>
                    <a:pt x="125" y="178"/>
                  </a:lnTo>
                  <a:lnTo>
                    <a:pt x="118" y="184"/>
                  </a:lnTo>
                  <a:lnTo>
                    <a:pt x="118" y="184"/>
                  </a:lnTo>
                  <a:lnTo>
                    <a:pt x="108" y="186"/>
                  </a:lnTo>
                  <a:lnTo>
                    <a:pt x="98" y="182"/>
                  </a:lnTo>
                  <a:lnTo>
                    <a:pt x="91" y="176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3" y="169"/>
                  </a:lnTo>
                  <a:lnTo>
                    <a:pt x="83" y="169"/>
                  </a:lnTo>
                  <a:lnTo>
                    <a:pt x="89" y="178"/>
                  </a:lnTo>
                  <a:lnTo>
                    <a:pt x="98" y="186"/>
                  </a:lnTo>
                  <a:lnTo>
                    <a:pt x="108" y="188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23" y="184"/>
                  </a:lnTo>
                  <a:lnTo>
                    <a:pt x="123" y="184"/>
                  </a:lnTo>
                  <a:lnTo>
                    <a:pt x="131" y="178"/>
                  </a:lnTo>
                  <a:lnTo>
                    <a:pt x="135" y="171"/>
                  </a:lnTo>
                  <a:lnTo>
                    <a:pt x="137" y="163"/>
                  </a:lnTo>
                  <a:lnTo>
                    <a:pt x="137" y="155"/>
                  </a:lnTo>
                  <a:lnTo>
                    <a:pt x="137" y="155"/>
                  </a:lnTo>
                  <a:lnTo>
                    <a:pt x="133" y="151"/>
                  </a:lnTo>
                  <a:lnTo>
                    <a:pt x="133" y="151"/>
                  </a:lnTo>
                  <a:close/>
                  <a:moveTo>
                    <a:pt x="69" y="140"/>
                  </a:moveTo>
                  <a:lnTo>
                    <a:pt x="69" y="140"/>
                  </a:lnTo>
                  <a:lnTo>
                    <a:pt x="71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7" y="134"/>
                  </a:lnTo>
                  <a:lnTo>
                    <a:pt x="81" y="138"/>
                  </a:lnTo>
                  <a:lnTo>
                    <a:pt x="81" y="138"/>
                  </a:lnTo>
                  <a:lnTo>
                    <a:pt x="81" y="138"/>
                  </a:lnTo>
                  <a:lnTo>
                    <a:pt x="98" y="130"/>
                  </a:lnTo>
                  <a:lnTo>
                    <a:pt x="91" y="105"/>
                  </a:lnTo>
                  <a:lnTo>
                    <a:pt x="91" y="105"/>
                  </a:lnTo>
                  <a:lnTo>
                    <a:pt x="87" y="97"/>
                  </a:lnTo>
                  <a:lnTo>
                    <a:pt x="81" y="91"/>
                  </a:lnTo>
                  <a:lnTo>
                    <a:pt x="71" y="89"/>
                  </a:lnTo>
                  <a:lnTo>
                    <a:pt x="62" y="89"/>
                  </a:lnTo>
                  <a:lnTo>
                    <a:pt x="60" y="91"/>
                  </a:lnTo>
                  <a:lnTo>
                    <a:pt x="60" y="91"/>
                  </a:lnTo>
                  <a:lnTo>
                    <a:pt x="50" y="95"/>
                  </a:lnTo>
                  <a:lnTo>
                    <a:pt x="44" y="103"/>
                  </a:lnTo>
                  <a:lnTo>
                    <a:pt x="42" y="111"/>
                  </a:lnTo>
                  <a:lnTo>
                    <a:pt x="44" y="120"/>
                  </a:lnTo>
                  <a:lnTo>
                    <a:pt x="50" y="145"/>
                  </a:lnTo>
                  <a:lnTo>
                    <a:pt x="50" y="145"/>
                  </a:lnTo>
                  <a:lnTo>
                    <a:pt x="69" y="140"/>
                  </a:lnTo>
                  <a:lnTo>
                    <a:pt x="69" y="140"/>
                  </a:lnTo>
                  <a:close/>
                  <a:moveTo>
                    <a:pt x="75" y="157"/>
                  </a:moveTo>
                  <a:lnTo>
                    <a:pt x="71" y="142"/>
                  </a:lnTo>
                  <a:lnTo>
                    <a:pt x="71" y="142"/>
                  </a:lnTo>
                  <a:lnTo>
                    <a:pt x="52" y="147"/>
                  </a:lnTo>
                  <a:lnTo>
                    <a:pt x="54" y="153"/>
                  </a:lnTo>
                  <a:lnTo>
                    <a:pt x="54" y="153"/>
                  </a:lnTo>
                  <a:lnTo>
                    <a:pt x="58" y="163"/>
                  </a:lnTo>
                  <a:lnTo>
                    <a:pt x="65" y="167"/>
                  </a:lnTo>
                  <a:lnTo>
                    <a:pt x="73" y="171"/>
                  </a:lnTo>
                  <a:lnTo>
                    <a:pt x="83" y="169"/>
                  </a:lnTo>
                  <a:lnTo>
                    <a:pt x="83" y="169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77" y="159"/>
                  </a:lnTo>
                  <a:lnTo>
                    <a:pt x="75" y="157"/>
                  </a:lnTo>
                  <a:close/>
                  <a:moveTo>
                    <a:pt x="85" y="153"/>
                  </a:moveTo>
                  <a:lnTo>
                    <a:pt x="85" y="153"/>
                  </a:lnTo>
                  <a:lnTo>
                    <a:pt x="85" y="157"/>
                  </a:lnTo>
                  <a:lnTo>
                    <a:pt x="83" y="161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7" y="169"/>
                  </a:lnTo>
                  <a:lnTo>
                    <a:pt x="87" y="169"/>
                  </a:lnTo>
                  <a:lnTo>
                    <a:pt x="94" y="165"/>
                  </a:lnTo>
                  <a:lnTo>
                    <a:pt x="100" y="157"/>
                  </a:lnTo>
                  <a:lnTo>
                    <a:pt x="102" y="149"/>
                  </a:lnTo>
                  <a:lnTo>
                    <a:pt x="102" y="140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81" y="140"/>
                  </a:lnTo>
                  <a:lnTo>
                    <a:pt x="85" y="153"/>
                  </a:lnTo>
                  <a:close/>
                  <a:moveTo>
                    <a:pt x="85" y="169"/>
                  </a:move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close/>
                  <a:moveTo>
                    <a:pt x="75" y="138"/>
                  </a:moveTo>
                  <a:lnTo>
                    <a:pt x="75" y="138"/>
                  </a:lnTo>
                  <a:lnTo>
                    <a:pt x="75" y="138"/>
                  </a:lnTo>
                  <a:lnTo>
                    <a:pt x="75" y="138"/>
                  </a:lnTo>
                  <a:lnTo>
                    <a:pt x="75" y="138"/>
                  </a:lnTo>
                  <a:close/>
                  <a:moveTo>
                    <a:pt x="75" y="140"/>
                  </a:moveTo>
                  <a:lnTo>
                    <a:pt x="75" y="14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5" y="140"/>
                  </a:lnTo>
                  <a:lnTo>
                    <a:pt x="75" y="140"/>
                  </a:lnTo>
                  <a:close/>
                  <a:moveTo>
                    <a:pt x="77" y="138"/>
                  </a:moveTo>
                  <a:lnTo>
                    <a:pt x="77" y="138"/>
                  </a:lnTo>
                  <a:lnTo>
                    <a:pt x="75" y="138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7" y="138"/>
                  </a:lnTo>
                  <a:close/>
                  <a:moveTo>
                    <a:pt x="73" y="142"/>
                  </a:moveTo>
                  <a:lnTo>
                    <a:pt x="73" y="142"/>
                  </a:lnTo>
                  <a:lnTo>
                    <a:pt x="73" y="143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75" y="142"/>
                  </a:lnTo>
                  <a:lnTo>
                    <a:pt x="75" y="142"/>
                  </a:lnTo>
                  <a:lnTo>
                    <a:pt x="73" y="142"/>
                  </a:lnTo>
                  <a:close/>
                  <a:moveTo>
                    <a:pt x="81" y="155"/>
                  </a:moveTo>
                  <a:lnTo>
                    <a:pt x="81" y="155"/>
                  </a:lnTo>
                  <a:lnTo>
                    <a:pt x="83" y="153"/>
                  </a:lnTo>
                  <a:lnTo>
                    <a:pt x="83" y="151"/>
                  </a:lnTo>
                  <a:lnTo>
                    <a:pt x="79" y="142"/>
                  </a:lnTo>
                  <a:lnTo>
                    <a:pt x="79" y="142"/>
                  </a:lnTo>
                  <a:lnTo>
                    <a:pt x="79" y="140"/>
                  </a:lnTo>
                  <a:lnTo>
                    <a:pt x="79" y="140"/>
                  </a:lnTo>
                  <a:lnTo>
                    <a:pt x="77" y="142"/>
                  </a:lnTo>
                  <a:lnTo>
                    <a:pt x="81" y="155"/>
                  </a:lnTo>
                  <a:close/>
                  <a:moveTo>
                    <a:pt x="75" y="140"/>
                  </a:moveTo>
                  <a:lnTo>
                    <a:pt x="75" y="14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0"/>
                  </a:lnTo>
                  <a:close/>
                  <a:moveTo>
                    <a:pt x="77" y="140"/>
                  </a:moveTo>
                  <a:lnTo>
                    <a:pt x="77" y="142"/>
                  </a:lnTo>
                  <a:lnTo>
                    <a:pt x="77" y="142"/>
                  </a:lnTo>
                  <a:lnTo>
                    <a:pt x="79" y="140"/>
                  </a:lnTo>
                  <a:lnTo>
                    <a:pt x="79" y="140"/>
                  </a:lnTo>
                  <a:lnTo>
                    <a:pt x="77" y="138"/>
                  </a:lnTo>
                  <a:lnTo>
                    <a:pt x="77" y="138"/>
                  </a:lnTo>
                  <a:lnTo>
                    <a:pt x="77" y="140"/>
                  </a:lnTo>
                  <a:close/>
                  <a:moveTo>
                    <a:pt x="75" y="140"/>
                  </a:moveTo>
                  <a:lnTo>
                    <a:pt x="75" y="140"/>
                  </a:lnTo>
                  <a:lnTo>
                    <a:pt x="77" y="140"/>
                  </a:lnTo>
                  <a:lnTo>
                    <a:pt x="75" y="138"/>
                  </a:lnTo>
                  <a:lnTo>
                    <a:pt x="75" y="138"/>
                  </a:lnTo>
                  <a:lnTo>
                    <a:pt x="75" y="138"/>
                  </a:lnTo>
                  <a:lnTo>
                    <a:pt x="75" y="138"/>
                  </a:lnTo>
                  <a:lnTo>
                    <a:pt x="75" y="138"/>
                  </a:lnTo>
                  <a:lnTo>
                    <a:pt x="75" y="140"/>
                  </a:lnTo>
                  <a:lnTo>
                    <a:pt x="75" y="140"/>
                  </a:lnTo>
                  <a:lnTo>
                    <a:pt x="75" y="140"/>
                  </a:lnTo>
                  <a:lnTo>
                    <a:pt x="75" y="140"/>
                  </a:lnTo>
                  <a:close/>
                  <a:moveTo>
                    <a:pt x="75" y="142"/>
                  </a:moveTo>
                  <a:lnTo>
                    <a:pt x="75" y="142"/>
                  </a:lnTo>
                  <a:lnTo>
                    <a:pt x="75" y="142"/>
                  </a:lnTo>
                  <a:lnTo>
                    <a:pt x="79" y="155"/>
                  </a:lnTo>
                  <a:lnTo>
                    <a:pt x="79" y="155"/>
                  </a:lnTo>
                  <a:lnTo>
                    <a:pt x="81" y="155"/>
                  </a:lnTo>
                  <a:lnTo>
                    <a:pt x="81" y="155"/>
                  </a:lnTo>
                  <a:lnTo>
                    <a:pt x="81" y="155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5" y="142"/>
                  </a:lnTo>
                  <a:close/>
                  <a:moveTo>
                    <a:pt x="75" y="140"/>
                  </a:moveTo>
                  <a:lnTo>
                    <a:pt x="75" y="142"/>
                  </a:lnTo>
                  <a:lnTo>
                    <a:pt x="75" y="142"/>
                  </a:lnTo>
                  <a:lnTo>
                    <a:pt x="75" y="142"/>
                  </a:lnTo>
                  <a:lnTo>
                    <a:pt x="75" y="142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5" y="140"/>
                  </a:lnTo>
                  <a:lnTo>
                    <a:pt x="75" y="140"/>
                  </a:lnTo>
                  <a:lnTo>
                    <a:pt x="75" y="140"/>
                  </a:lnTo>
                  <a:close/>
                  <a:moveTo>
                    <a:pt x="156" y="149"/>
                  </a:moveTo>
                  <a:lnTo>
                    <a:pt x="156" y="149"/>
                  </a:lnTo>
                  <a:lnTo>
                    <a:pt x="164" y="143"/>
                  </a:lnTo>
                  <a:lnTo>
                    <a:pt x="174" y="142"/>
                  </a:lnTo>
                  <a:lnTo>
                    <a:pt x="183" y="142"/>
                  </a:lnTo>
                  <a:lnTo>
                    <a:pt x="193" y="147"/>
                  </a:lnTo>
                  <a:lnTo>
                    <a:pt x="193" y="147"/>
                  </a:lnTo>
                  <a:lnTo>
                    <a:pt x="199" y="155"/>
                  </a:lnTo>
                  <a:lnTo>
                    <a:pt x="201" y="165"/>
                  </a:lnTo>
                  <a:lnTo>
                    <a:pt x="201" y="174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4"/>
                  </a:lnTo>
                  <a:lnTo>
                    <a:pt x="197" y="184"/>
                  </a:lnTo>
                  <a:lnTo>
                    <a:pt x="197" y="184"/>
                  </a:lnTo>
                  <a:lnTo>
                    <a:pt x="203" y="174"/>
                  </a:lnTo>
                  <a:lnTo>
                    <a:pt x="203" y="165"/>
                  </a:lnTo>
                  <a:lnTo>
                    <a:pt x="201" y="153"/>
                  </a:lnTo>
                  <a:lnTo>
                    <a:pt x="193" y="145"/>
                  </a:lnTo>
                  <a:lnTo>
                    <a:pt x="193" y="145"/>
                  </a:lnTo>
                  <a:lnTo>
                    <a:pt x="185" y="140"/>
                  </a:lnTo>
                  <a:lnTo>
                    <a:pt x="176" y="138"/>
                  </a:lnTo>
                  <a:lnTo>
                    <a:pt x="166" y="140"/>
                  </a:lnTo>
                  <a:lnTo>
                    <a:pt x="158" y="145"/>
                  </a:lnTo>
                  <a:lnTo>
                    <a:pt x="158" y="145"/>
                  </a:lnTo>
                  <a:lnTo>
                    <a:pt x="156" y="149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1" y="194"/>
                  </a:lnTo>
                  <a:lnTo>
                    <a:pt x="189" y="198"/>
                  </a:lnTo>
                  <a:lnTo>
                    <a:pt x="180" y="209"/>
                  </a:lnTo>
                  <a:lnTo>
                    <a:pt x="180" y="209"/>
                  </a:lnTo>
                  <a:lnTo>
                    <a:pt x="193" y="223"/>
                  </a:lnTo>
                  <a:lnTo>
                    <a:pt x="199" y="217"/>
                  </a:lnTo>
                  <a:lnTo>
                    <a:pt x="199" y="217"/>
                  </a:lnTo>
                  <a:lnTo>
                    <a:pt x="203" y="209"/>
                  </a:lnTo>
                  <a:lnTo>
                    <a:pt x="205" y="202"/>
                  </a:lnTo>
                  <a:lnTo>
                    <a:pt x="203" y="192"/>
                  </a:lnTo>
                  <a:lnTo>
                    <a:pt x="197" y="184"/>
                  </a:lnTo>
                  <a:lnTo>
                    <a:pt x="197" y="184"/>
                  </a:lnTo>
                  <a:lnTo>
                    <a:pt x="197" y="184"/>
                  </a:lnTo>
                  <a:lnTo>
                    <a:pt x="191" y="190"/>
                  </a:lnTo>
                  <a:close/>
                  <a:moveTo>
                    <a:pt x="178" y="209"/>
                  </a:moveTo>
                  <a:lnTo>
                    <a:pt x="178" y="209"/>
                  </a:lnTo>
                  <a:lnTo>
                    <a:pt x="174" y="211"/>
                  </a:lnTo>
                  <a:lnTo>
                    <a:pt x="170" y="211"/>
                  </a:lnTo>
                  <a:lnTo>
                    <a:pt x="170" y="211"/>
                  </a:lnTo>
                  <a:lnTo>
                    <a:pt x="170" y="207"/>
                  </a:lnTo>
                  <a:lnTo>
                    <a:pt x="170" y="203"/>
                  </a:lnTo>
                  <a:lnTo>
                    <a:pt x="170" y="203"/>
                  </a:lnTo>
                  <a:lnTo>
                    <a:pt x="170" y="203"/>
                  </a:lnTo>
                  <a:lnTo>
                    <a:pt x="154" y="190"/>
                  </a:lnTo>
                  <a:lnTo>
                    <a:pt x="137" y="209"/>
                  </a:lnTo>
                  <a:lnTo>
                    <a:pt x="137" y="209"/>
                  </a:lnTo>
                  <a:lnTo>
                    <a:pt x="133" y="217"/>
                  </a:lnTo>
                  <a:lnTo>
                    <a:pt x="131" y="227"/>
                  </a:lnTo>
                  <a:lnTo>
                    <a:pt x="133" y="234"/>
                  </a:lnTo>
                  <a:lnTo>
                    <a:pt x="139" y="242"/>
                  </a:lnTo>
                  <a:lnTo>
                    <a:pt x="141" y="244"/>
                  </a:lnTo>
                  <a:lnTo>
                    <a:pt x="141" y="244"/>
                  </a:lnTo>
                  <a:lnTo>
                    <a:pt x="149" y="250"/>
                  </a:lnTo>
                  <a:lnTo>
                    <a:pt x="158" y="250"/>
                  </a:lnTo>
                  <a:lnTo>
                    <a:pt x="166" y="248"/>
                  </a:lnTo>
                  <a:lnTo>
                    <a:pt x="174" y="244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78" y="209"/>
                  </a:lnTo>
                  <a:lnTo>
                    <a:pt x="178" y="209"/>
                  </a:lnTo>
                  <a:close/>
                  <a:moveTo>
                    <a:pt x="181" y="190"/>
                  </a:moveTo>
                  <a:lnTo>
                    <a:pt x="181" y="190"/>
                  </a:lnTo>
                  <a:lnTo>
                    <a:pt x="185" y="188"/>
                  </a:lnTo>
                  <a:lnTo>
                    <a:pt x="189" y="190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87" y="178"/>
                  </a:lnTo>
                  <a:lnTo>
                    <a:pt x="178" y="176"/>
                  </a:lnTo>
                  <a:lnTo>
                    <a:pt x="170" y="178"/>
                  </a:lnTo>
                  <a:lnTo>
                    <a:pt x="162" y="184"/>
                  </a:lnTo>
                  <a:lnTo>
                    <a:pt x="156" y="188"/>
                  </a:lnTo>
                  <a:lnTo>
                    <a:pt x="156" y="188"/>
                  </a:lnTo>
                  <a:lnTo>
                    <a:pt x="172" y="202"/>
                  </a:lnTo>
                  <a:lnTo>
                    <a:pt x="181" y="190"/>
                  </a:lnTo>
                  <a:close/>
                  <a:moveTo>
                    <a:pt x="195" y="182"/>
                  </a:move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lnTo>
                    <a:pt x="195" y="182"/>
                  </a:lnTo>
                  <a:close/>
                  <a:moveTo>
                    <a:pt x="174" y="205"/>
                  </a:move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close/>
                  <a:moveTo>
                    <a:pt x="174" y="207"/>
                  </a:moveTo>
                  <a:lnTo>
                    <a:pt x="174" y="207"/>
                  </a:lnTo>
                  <a:lnTo>
                    <a:pt x="174" y="207"/>
                  </a:lnTo>
                  <a:lnTo>
                    <a:pt x="174" y="207"/>
                  </a:lnTo>
                  <a:lnTo>
                    <a:pt x="174" y="207"/>
                  </a:lnTo>
                  <a:lnTo>
                    <a:pt x="174" y="207"/>
                  </a:lnTo>
                  <a:close/>
                  <a:moveTo>
                    <a:pt x="176" y="207"/>
                  </a:moveTo>
                  <a:lnTo>
                    <a:pt x="176" y="207"/>
                  </a:lnTo>
                  <a:lnTo>
                    <a:pt x="176" y="207"/>
                  </a:lnTo>
                  <a:lnTo>
                    <a:pt x="176" y="207"/>
                  </a:lnTo>
                  <a:lnTo>
                    <a:pt x="176" y="207"/>
                  </a:lnTo>
                  <a:lnTo>
                    <a:pt x="176" y="207"/>
                  </a:lnTo>
                  <a:close/>
                  <a:moveTo>
                    <a:pt x="185" y="194"/>
                  </a:moveTo>
                  <a:lnTo>
                    <a:pt x="185" y="194"/>
                  </a:lnTo>
                  <a:lnTo>
                    <a:pt x="183" y="194"/>
                  </a:lnTo>
                  <a:lnTo>
                    <a:pt x="181" y="194"/>
                  </a:lnTo>
                  <a:lnTo>
                    <a:pt x="174" y="202"/>
                  </a:lnTo>
                  <a:lnTo>
                    <a:pt x="174" y="202"/>
                  </a:lnTo>
                  <a:lnTo>
                    <a:pt x="174" y="203"/>
                  </a:lnTo>
                  <a:lnTo>
                    <a:pt x="174" y="203"/>
                  </a:lnTo>
                  <a:lnTo>
                    <a:pt x="176" y="203"/>
                  </a:lnTo>
                  <a:lnTo>
                    <a:pt x="185" y="194"/>
                  </a:lnTo>
                  <a:close/>
                  <a:moveTo>
                    <a:pt x="178" y="207"/>
                  </a:moveTo>
                  <a:lnTo>
                    <a:pt x="178" y="207"/>
                  </a:lnTo>
                  <a:lnTo>
                    <a:pt x="180" y="205"/>
                  </a:lnTo>
                  <a:lnTo>
                    <a:pt x="187" y="200"/>
                  </a:lnTo>
                  <a:lnTo>
                    <a:pt x="187" y="200"/>
                  </a:lnTo>
                  <a:lnTo>
                    <a:pt x="187" y="196"/>
                  </a:lnTo>
                  <a:lnTo>
                    <a:pt x="187" y="194"/>
                  </a:lnTo>
                  <a:lnTo>
                    <a:pt x="178" y="205"/>
                  </a:lnTo>
                  <a:lnTo>
                    <a:pt x="178" y="205"/>
                  </a:lnTo>
                  <a:lnTo>
                    <a:pt x="178" y="207"/>
                  </a:lnTo>
                  <a:close/>
                  <a:moveTo>
                    <a:pt x="174" y="205"/>
                  </a:moveTo>
                  <a:lnTo>
                    <a:pt x="174" y="205"/>
                  </a:lnTo>
                  <a:lnTo>
                    <a:pt x="174" y="205"/>
                  </a:lnTo>
                  <a:lnTo>
                    <a:pt x="176" y="203"/>
                  </a:lnTo>
                  <a:lnTo>
                    <a:pt x="176" y="203"/>
                  </a:lnTo>
                  <a:lnTo>
                    <a:pt x="174" y="203"/>
                  </a:lnTo>
                  <a:lnTo>
                    <a:pt x="174" y="203"/>
                  </a:lnTo>
                  <a:lnTo>
                    <a:pt x="174" y="205"/>
                  </a:lnTo>
                  <a:close/>
                  <a:moveTo>
                    <a:pt x="176" y="207"/>
                  </a:moveTo>
                  <a:lnTo>
                    <a:pt x="176" y="207"/>
                  </a:lnTo>
                  <a:lnTo>
                    <a:pt x="176" y="207"/>
                  </a:lnTo>
                  <a:lnTo>
                    <a:pt x="176" y="207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5"/>
                  </a:lnTo>
                  <a:lnTo>
                    <a:pt x="176" y="207"/>
                  </a:lnTo>
                  <a:close/>
                  <a:moveTo>
                    <a:pt x="176" y="205"/>
                  </a:moveTo>
                  <a:lnTo>
                    <a:pt x="176" y="205"/>
                  </a:lnTo>
                  <a:lnTo>
                    <a:pt x="178" y="205"/>
                  </a:lnTo>
                  <a:lnTo>
                    <a:pt x="187" y="194"/>
                  </a:lnTo>
                  <a:lnTo>
                    <a:pt x="187" y="194"/>
                  </a:lnTo>
                  <a:lnTo>
                    <a:pt x="187" y="194"/>
                  </a:lnTo>
                  <a:lnTo>
                    <a:pt x="187" y="194"/>
                  </a:lnTo>
                  <a:lnTo>
                    <a:pt x="185" y="194"/>
                  </a:lnTo>
                  <a:lnTo>
                    <a:pt x="176" y="203"/>
                  </a:lnTo>
                  <a:lnTo>
                    <a:pt x="176" y="203"/>
                  </a:lnTo>
                  <a:lnTo>
                    <a:pt x="176" y="205"/>
                  </a:lnTo>
                  <a:close/>
                  <a:moveTo>
                    <a:pt x="174" y="205"/>
                  </a:move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4" y="207"/>
                  </a:lnTo>
                  <a:lnTo>
                    <a:pt x="174" y="207"/>
                  </a:lnTo>
                  <a:lnTo>
                    <a:pt x="174" y="207"/>
                  </a:lnTo>
                  <a:lnTo>
                    <a:pt x="176" y="207"/>
                  </a:lnTo>
                  <a:lnTo>
                    <a:pt x="176" y="207"/>
                  </a:lnTo>
                  <a:lnTo>
                    <a:pt x="176" y="207"/>
                  </a:lnTo>
                  <a:lnTo>
                    <a:pt x="174" y="205"/>
                  </a:lnTo>
                  <a:close/>
                  <a:moveTo>
                    <a:pt x="176" y="207"/>
                  </a:moveTo>
                  <a:lnTo>
                    <a:pt x="178" y="205"/>
                  </a:lnTo>
                  <a:lnTo>
                    <a:pt x="178" y="205"/>
                  </a:lnTo>
                  <a:lnTo>
                    <a:pt x="176" y="205"/>
                  </a:lnTo>
                  <a:lnTo>
                    <a:pt x="176" y="205"/>
                  </a:lnTo>
                  <a:lnTo>
                    <a:pt x="176" y="203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4" y="205"/>
                  </a:lnTo>
                  <a:lnTo>
                    <a:pt x="176" y="207"/>
                  </a:lnTo>
                  <a:close/>
                  <a:moveTo>
                    <a:pt x="137" y="149"/>
                  </a:moveTo>
                  <a:lnTo>
                    <a:pt x="137" y="149"/>
                  </a:lnTo>
                  <a:lnTo>
                    <a:pt x="139" y="151"/>
                  </a:lnTo>
                  <a:lnTo>
                    <a:pt x="143" y="153"/>
                  </a:lnTo>
                  <a:lnTo>
                    <a:pt x="147" y="153"/>
                  </a:lnTo>
                  <a:lnTo>
                    <a:pt x="149" y="151"/>
                  </a:lnTo>
                  <a:lnTo>
                    <a:pt x="149" y="151"/>
                  </a:lnTo>
                  <a:lnTo>
                    <a:pt x="152" y="149"/>
                  </a:lnTo>
                  <a:lnTo>
                    <a:pt x="152" y="145"/>
                  </a:lnTo>
                  <a:lnTo>
                    <a:pt x="152" y="142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0" y="136"/>
                  </a:lnTo>
                  <a:lnTo>
                    <a:pt x="147" y="136"/>
                  </a:lnTo>
                  <a:lnTo>
                    <a:pt x="143" y="136"/>
                  </a:lnTo>
                  <a:lnTo>
                    <a:pt x="139" y="136"/>
                  </a:lnTo>
                  <a:lnTo>
                    <a:pt x="139" y="136"/>
                  </a:lnTo>
                  <a:lnTo>
                    <a:pt x="137" y="140"/>
                  </a:lnTo>
                  <a:lnTo>
                    <a:pt x="135" y="142"/>
                  </a:lnTo>
                  <a:lnTo>
                    <a:pt x="135" y="145"/>
                  </a:lnTo>
                  <a:lnTo>
                    <a:pt x="137" y="149"/>
                  </a:lnTo>
                  <a:close/>
                  <a:moveTo>
                    <a:pt x="143" y="134"/>
                  </a:moveTo>
                  <a:lnTo>
                    <a:pt x="143" y="134"/>
                  </a:lnTo>
                  <a:lnTo>
                    <a:pt x="149" y="134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6" y="142"/>
                  </a:lnTo>
                  <a:lnTo>
                    <a:pt x="154" y="147"/>
                  </a:lnTo>
                  <a:lnTo>
                    <a:pt x="154" y="151"/>
                  </a:lnTo>
                  <a:lnTo>
                    <a:pt x="150" y="153"/>
                  </a:lnTo>
                  <a:lnTo>
                    <a:pt x="150" y="153"/>
                  </a:lnTo>
                  <a:lnTo>
                    <a:pt x="147" y="155"/>
                  </a:lnTo>
                  <a:lnTo>
                    <a:pt x="143" y="155"/>
                  </a:lnTo>
                  <a:lnTo>
                    <a:pt x="139" y="153"/>
                  </a:lnTo>
                  <a:lnTo>
                    <a:pt x="135" y="149"/>
                  </a:lnTo>
                  <a:lnTo>
                    <a:pt x="135" y="149"/>
                  </a:lnTo>
                  <a:lnTo>
                    <a:pt x="133" y="145"/>
                  </a:lnTo>
                  <a:lnTo>
                    <a:pt x="133" y="142"/>
                  </a:lnTo>
                  <a:lnTo>
                    <a:pt x="135" y="138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39" y="132"/>
                  </a:lnTo>
                  <a:lnTo>
                    <a:pt x="139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3" y="136"/>
                  </a:lnTo>
                  <a:lnTo>
                    <a:pt x="131" y="142"/>
                  </a:lnTo>
                  <a:lnTo>
                    <a:pt x="131" y="145"/>
                  </a:lnTo>
                  <a:lnTo>
                    <a:pt x="133" y="151"/>
                  </a:lnTo>
                  <a:lnTo>
                    <a:pt x="133" y="151"/>
                  </a:lnTo>
                  <a:lnTo>
                    <a:pt x="133" y="151"/>
                  </a:lnTo>
                  <a:lnTo>
                    <a:pt x="135" y="151"/>
                  </a:lnTo>
                  <a:lnTo>
                    <a:pt x="135" y="151"/>
                  </a:lnTo>
                  <a:lnTo>
                    <a:pt x="137" y="155"/>
                  </a:lnTo>
                  <a:lnTo>
                    <a:pt x="137" y="155"/>
                  </a:lnTo>
                  <a:lnTo>
                    <a:pt x="145" y="157"/>
                  </a:lnTo>
                  <a:lnTo>
                    <a:pt x="149" y="157"/>
                  </a:lnTo>
                  <a:lnTo>
                    <a:pt x="152" y="155"/>
                  </a:lnTo>
                  <a:lnTo>
                    <a:pt x="152" y="155"/>
                  </a:lnTo>
                  <a:lnTo>
                    <a:pt x="156" y="149"/>
                  </a:lnTo>
                  <a:lnTo>
                    <a:pt x="156" y="149"/>
                  </a:lnTo>
                  <a:lnTo>
                    <a:pt x="156" y="149"/>
                  </a:lnTo>
                  <a:lnTo>
                    <a:pt x="154" y="147"/>
                  </a:lnTo>
                  <a:lnTo>
                    <a:pt x="154" y="147"/>
                  </a:lnTo>
                  <a:lnTo>
                    <a:pt x="158" y="145"/>
                  </a:lnTo>
                  <a:lnTo>
                    <a:pt x="158" y="145"/>
                  </a:lnTo>
                  <a:lnTo>
                    <a:pt x="158" y="142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0" y="132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43" y="134"/>
                  </a:lnTo>
                  <a:close/>
                  <a:moveTo>
                    <a:pt x="143" y="134"/>
                  </a:moveTo>
                  <a:lnTo>
                    <a:pt x="143" y="134"/>
                  </a:lnTo>
                  <a:lnTo>
                    <a:pt x="143" y="134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39" y="132"/>
                  </a:lnTo>
                  <a:lnTo>
                    <a:pt x="139" y="132"/>
                  </a:lnTo>
                  <a:lnTo>
                    <a:pt x="143" y="134"/>
                  </a:lnTo>
                  <a:close/>
                  <a:moveTo>
                    <a:pt x="133" y="151"/>
                  </a:moveTo>
                  <a:lnTo>
                    <a:pt x="133" y="151"/>
                  </a:lnTo>
                  <a:lnTo>
                    <a:pt x="137" y="155"/>
                  </a:lnTo>
                  <a:lnTo>
                    <a:pt x="137" y="155"/>
                  </a:lnTo>
                  <a:lnTo>
                    <a:pt x="135" y="151"/>
                  </a:lnTo>
                  <a:lnTo>
                    <a:pt x="133" y="151"/>
                  </a:lnTo>
                  <a:close/>
                  <a:moveTo>
                    <a:pt x="156" y="149"/>
                  </a:moveTo>
                  <a:lnTo>
                    <a:pt x="156" y="149"/>
                  </a:lnTo>
                  <a:lnTo>
                    <a:pt x="156" y="149"/>
                  </a:lnTo>
                  <a:lnTo>
                    <a:pt x="156" y="149"/>
                  </a:lnTo>
                  <a:lnTo>
                    <a:pt x="158" y="145"/>
                  </a:lnTo>
                  <a:lnTo>
                    <a:pt x="158" y="145"/>
                  </a:lnTo>
                  <a:lnTo>
                    <a:pt x="154" y="147"/>
                  </a:lnTo>
                  <a:lnTo>
                    <a:pt x="156" y="149"/>
                  </a:lnTo>
                  <a:close/>
                  <a:moveTo>
                    <a:pt x="145" y="271"/>
                  </a:moveTo>
                  <a:lnTo>
                    <a:pt x="145" y="271"/>
                  </a:lnTo>
                  <a:lnTo>
                    <a:pt x="131" y="271"/>
                  </a:lnTo>
                  <a:lnTo>
                    <a:pt x="120" y="269"/>
                  </a:lnTo>
                  <a:lnTo>
                    <a:pt x="108" y="265"/>
                  </a:lnTo>
                  <a:lnTo>
                    <a:pt x="96" y="262"/>
                  </a:lnTo>
                  <a:lnTo>
                    <a:pt x="85" y="256"/>
                  </a:lnTo>
                  <a:lnTo>
                    <a:pt x="75" y="250"/>
                  </a:lnTo>
                  <a:lnTo>
                    <a:pt x="65" y="242"/>
                  </a:lnTo>
                  <a:lnTo>
                    <a:pt x="56" y="234"/>
                  </a:lnTo>
                  <a:lnTo>
                    <a:pt x="48" y="225"/>
                  </a:lnTo>
                  <a:lnTo>
                    <a:pt x="40" y="215"/>
                  </a:lnTo>
                  <a:lnTo>
                    <a:pt x="34" y="205"/>
                  </a:lnTo>
                  <a:lnTo>
                    <a:pt x="29" y="194"/>
                  </a:lnTo>
                  <a:lnTo>
                    <a:pt x="25" y="182"/>
                  </a:lnTo>
                  <a:lnTo>
                    <a:pt x="21" y="171"/>
                  </a:lnTo>
                  <a:lnTo>
                    <a:pt x="19" y="157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19" y="132"/>
                  </a:lnTo>
                  <a:lnTo>
                    <a:pt x="21" y="118"/>
                  </a:lnTo>
                  <a:lnTo>
                    <a:pt x="25" y="107"/>
                  </a:lnTo>
                  <a:lnTo>
                    <a:pt x="29" y="95"/>
                  </a:lnTo>
                  <a:lnTo>
                    <a:pt x="34" y="84"/>
                  </a:lnTo>
                  <a:lnTo>
                    <a:pt x="40" y="74"/>
                  </a:lnTo>
                  <a:lnTo>
                    <a:pt x="48" y="64"/>
                  </a:lnTo>
                  <a:lnTo>
                    <a:pt x="56" y="54"/>
                  </a:lnTo>
                  <a:lnTo>
                    <a:pt x="65" y="47"/>
                  </a:lnTo>
                  <a:lnTo>
                    <a:pt x="75" y="39"/>
                  </a:lnTo>
                  <a:lnTo>
                    <a:pt x="85" y="33"/>
                  </a:lnTo>
                  <a:lnTo>
                    <a:pt x="96" y="27"/>
                  </a:lnTo>
                  <a:lnTo>
                    <a:pt x="108" y="24"/>
                  </a:lnTo>
                  <a:lnTo>
                    <a:pt x="120" y="22"/>
                  </a:lnTo>
                  <a:lnTo>
                    <a:pt x="131" y="20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58" y="20"/>
                  </a:lnTo>
                  <a:lnTo>
                    <a:pt x="170" y="22"/>
                  </a:lnTo>
                  <a:lnTo>
                    <a:pt x="181" y="24"/>
                  </a:lnTo>
                  <a:lnTo>
                    <a:pt x="193" y="27"/>
                  </a:lnTo>
                  <a:lnTo>
                    <a:pt x="205" y="33"/>
                  </a:lnTo>
                  <a:lnTo>
                    <a:pt x="216" y="39"/>
                  </a:lnTo>
                  <a:lnTo>
                    <a:pt x="226" y="47"/>
                  </a:lnTo>
                  <a:lnTo>
                    <a:pt x="234" y="54"/>
                  </a:lnTo>
                  <a:lnTo>
                    <a:pt x="241" y="64"/>
                  </a:lnTo>
                  <a:lnTo>
                    <a:pt x="249" y="74"/>
                  </a:lnTo>
                  <a:lnTo>
                    <a:pt x="257" y="84"/>
                  </a:lnTo>
                  <a:lnTo>
                    <a:pt x="261" y="95"/>
                  </a:lnTo>
                  <a:lnTo>
                    <a:pt x="265" y="107"/>
                  </a:lnTo>
                  <a:lnTo>
                    <a:pt x="268" y="118"/>
                  </a:lnTo>
                  <a:lnTo>
                    <a:pt x="270" y="132"/>
                  </a:lnTo>
                  <a:lnTo>
                    <a:pt x="270" y="145"/>
                  </a:lnTo>
                  <a:lnTo>
                    <a:pt x="270" y="145"/>
                  </a:lnTo>
                  <a:lnTo>
                    <a:pt x="270" y="157"/>
                  </a:lnTo>
                  <a:lnTo>
                    <a:pt x="268" y="171"/>
                  </a:lnTo>
                  <a:lnTo>
                    <a:pt x="265" y="182"/>
                  </a:lnTo>
                  <a:lnTo>
                    <a:pt x="261" y="194"/>
                  </a:lnTo>
                  <a:lnTo>
                    <a:pt x="257" y="205"/>
                  </a:lnTo>
                  <a:lnTo>
                    <a:pt x="249" y="215"/>
                  </a:lnTo>
                  <a:lnTo>
                    <a:pt x="241" y="225"/>
                  </a:lnTo>
                  <a:lnTo>
                    <a:pt x="234" y="234"/>
                  </a:lnTo>
                  <a:lnTo>
                    <a:pt x="226" y="242"/>
                  </a:lnTo>
                  <a:lnTo>
                    <a:pt x="216" y="250"/>
                  </a:lnTo>
                  <a:lnTo>
                    <a:pt x="205" y="256"/>
                  </a:lnTo>
                  <a:lnTo>
                    <a:pt x="193" y="262"/>
                  </a:lnTo>
                  <a:lnTo>
                    <a:pt x="181" y="265"/>
                  </a:lnTo>
                  <a:lnTo>
                    <a:pt x="170" y="269"/>
                  </a:lnTo>
                  <a:lnTo>
                    <a:pt x="158" y="271"/>
                  </a:lnTo>
                  <a:lnTo>
                    <a:pt x="145" y="271"/>
                  </a:lnTo>
                  <a:close/>
                  <a:moveTo>
                    <a:pt x="145" y="289"/>
                  </a:moveTo>
                  <a:lnTo>
                    <a:pt x="145" y="289"/>
                  </a:lnTo>
                  <a:lnTo>
                    <a:pt x="160" y="289"/>
                  </a:lnTo>
                  <a:lnTo>
                    <a:pt x="174" y="287"/>
                  </a:lnTo>
                  <a:lnTo>
                    <a:pt x="187" y="283"/>
                  </a:lnTo>
                  <a:lnTo>
                    <a:pt x="201" y="279"/>
                  </a:lnTo>
                  <a:lnTo>
                    <a:pt x="214" y="271"/>
                  </a:lnTo>
                  <a:lnTo>
                    <a:pt x="226" y="265"/>
                  </a:lnTo>
                  <a:lnTo>
                    <a:pt x="238" y="256"/>
                  </a:lnTo>
                  <a:lnTo>
                    <a:pt x="247" y="246"/>
                  </a:lnTo>
                  <a:lnTo>
                    <a:pt x="257" y="236"/>
                  </a:lnTo>
                  <a:lnTo>
                    <a:pt x="265" y="225"/>
                  </a:lnTo>
                  <a:lnTo>
                    <a:pt x="272" y="213"/>
                  </a:lnTo>
                  <a:lnTo>
                    <a:pt x="278" y="202"/>
                  </a:lnTo>
                  <a:lnTo>
                    <a:pt x="284" y="188"/>
                  </a:lnTo>
                  <a:lnTo>
                    <a:pt x="286" y="174"/>
                  </a:lnTo>
                  <a:lnTo>
                    <a:pt x="290" y="159"/>
                  </a:lnTo>
                  <a:lnTo>
                    <a:pt x="290" y="145"/>
                  </a:lnTo>
                  <a:lnTo>
                    <a:pt x="290" y="145"/>
                  </a:lnTo>
                  <a:lnTo>
                    <a:pt x="290" y="130"/>
                  </a:lnTo>
                  <a:lnTo>
                    <a:pt x="286" y="114"/>
                  </a:lnTo>
                  <a:lnTo>
                    <a:pt x="284" y="101"/>
                  </a:lnTo>
                  <a:lnTo>
                    <a:pt x="278" y="87"/>
                  </a:lnTo>
                  <a:lnTo>
                    <a:pt x="272" y="76"/>
                  </a:lnTo>
                  <a:lnTo>
                    <a:pt x="265" y="64"/>
                  </a:lnTo>
                  <a:lnTo>
                    <a:pt x="257" y="53"/>
                  </a:lnTo>
                  <a:lnTo>
                    <a:pt x="247" y="43"/>
                  </a:lnTo>
                  <a:lnTo>
                    <a:pt x="238" y="33"/>
                  </a:lnTo>
                  <a:lnTo>
                    <a:pt x="226" y="24"/>
                  </a:lnTo>
                  <a:lnTo>
                    <a:pt x="214" y="18"/>
                  </a:lnTo>
                  <a:lnTo>
                    <a:pt x="201" y="12"/>
                  </a:lnTo>
                  <a:lnTo>
                    <a:pt x="187" y="6"/>
                  </a:lnTo>
                  <a:lnTo>
                    <a:pt x="174" y="2"/>
                  </a:lnTo>
                  <a:lnTo>
                    <a:pt x="160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29" y="0"/>
                  </a:lnTo>
                  <a:lnTo>
                    <a:pt x="116" y="2"/>
                  </a:lnTo>
                  <a:lnTo>
                    <a:pt x="102" y="6"/>
                  </a:lnTo>
                  <a:lnTo>
                    <a:pt x="89" y="12"/>
                  </a:lnTo>
                  <a:lnTo>
                    <a:pt x="75" y="18"/>
                  </a:lnTo>
                  <a:lnTo>
                    <a:pt x="63" y="24"/>
                  </a:lnTo>
                  <a:lnTo>
                    <a:pt x="52" y="33"/>
                  </a:lnTo>
                  <a:lnTo>
                    <a:pt x="42" y="43"/>
                  </a:lnTo>
                  <a:lnTo>
                    <a:pt x="32" y="53"/>
                  </a:lnTo>
                  <a:lnTo>
                    <a:pt x="25" y="64"/>
                  </a:lnTo>
                  <a:lnTo>
                    <a:pt x="17" y="76"/>
                  </a:lnTo>
                  <a:lnTo>
                    <a:pt x="11" y="87"/>
                  </a:lnTo>
                  <a:lnTo>
                    <a:pt x="7" y="101"/>
                  </a:lnTo>
                  <a:lnTo>
                    <a:pt x="3" y="114"/>
                  </a:lnTo>
                  <a:lnTo>
                    <a:pt x="2" y="130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2" y="159"/>
                  </a:lnTo>
                  <a:lnTo>
                    <a:pt x="3" y="174"/>
                  </a:lnTo>
                  <a:lnTo>
                    <a:pt x="7" y="188"/>
                  </a:lnTo>
                  <a:lnTo>
                    <a:pt x="11" y="202"/>
                  </a:lnTo>
                  <a:lnTo>
                    <a:pt x="17" y="213"/>
                  </a:lnTo>
                  <a:lnTo>
                    <a:pt x="25" y="225"/>
                  </a:lnTo>
                  <a:lnTo>
                    <a:pt x="32" y="236"/>
                  </a:lnTo>
                  <a:lnTo>
                    <a:pt x="42" y="246"/>
                  </a:lnTo>
                  <a:lnTo>
                    <a:pt x="52" y="256"/>
                  </a:lnTo>
                  <a:lnTo>
                    <a:pt x="63" y="265"/>
                  </a:lnTo>
                  <a:lnTo>
                    <a:pt x="75" y="271"/>
                  </a:lnTo>
                  <a:lnTo>
                    <a:pt x="89" y="279"/>
                  </a:lnTo>
                  <a:lnTo>
                    <a:pt x="102" y="283"/>
                  </a:lnTo>
                  <a:lnTo>
                    <a:pt x="116" y="287"/>
                  </a:lnTo>
                  <a:lnTo>
                    <a:pt x="129" y="289"/>
                  </a:lnTo>
                  <a:lnTo>
                    <a:pt x="145" y="289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vert="horz" wrap="square" lIns="89607" tIns="44802" rIns="89607" bIns="44802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764">
                <a:solidFill>
                  <a:prstClr val="black"/>
                </a:solidFill>
              </a:endParaRPr>
            </a:p>
          </p:txBody>
        </p:sp>
        <p:sp>
          <p:nvSpPr>
            <p:cNvPr id="43" name="Donut 4"/>
            <p:cNvSpPr/>
            <p:nvPr/>
          </p:nvSpPr>
          <p:spPr bwMode="auto">
            <a:xfrm>
              <a:off x="7987541" y="2846768"/>
              <a:ext cx="541537" cy="548471"/>
            </a:xfrm>
            <a:custGeom>
              <a:avLst/>
              <a:gdLst/>
              <a:ahLst/>
              <a:cxnLst/>
              <a:rect l="l" t="t" r="r" b="b"/>
              <a:pathLst>
                <a:path w="3847519" h="3896767">
                  <a:moveTo>
                    <a:pt x="1225516" y="776187"/>
                  </a:moveTo>
                  <a:lnTo>
                    <a:pt x="1622331" y="776187"/>
                  </a:lnTo>
                  <a:lnTo>
                    <a:pt x="1622331" y="1224760"/>
                  </a:lnTo>
                  <a:lnTo>
                    <a:pt x="2070905" y="1224760"/>
                  </a:lnTo>
                  <a:lnTo>
                    <a:pt x="2070905" y="1621575"/>
                  </a:lnTo>
                  <a:lnTo>
                    <a:pt x="1622331" y="1621575"/>
                  </a:lnTo>
                  <a:lnTo>
                    <a:pt x="1622331" y="2070149"/>
                  </a:lnTo>
                  <a:lnTo>
                    <a:pt x="1225516" y="2070149"/>
                  </a:lnTo>
                  <a:lnTo>
                    <a:pt x="1225516" y="1621575"/>
                  </a:lnTo>
                  <a:lnTo>
                    <a:pt x="776943" y="1621575"/>
                  </a:lnTo>
                  <a:lnTo>
                    <a:pt x="776943" y="1224760"/>
                  </a:lnTo>
                  <a:lnTo>
                    <a:pt x="1225516" y="1224760"/>
                  </a:lnTo>
                  <a:close/>
                  <a:moveTo>
                    <a:pt x="1423924" y="241540"/>
                  </a:moveTo>
                  <a:cubicBezTo>
                    <a:pt x="770911" y="241540"/>
                    <a:pt x="241540" y="770573"/>
                    <a:pt x="241540" y="1423168"/>
                  </a:cubicBezTo>
                  <a:cubicBezTo>
                    <a:pt x="241540" y="2075763"/>
                    <a:pt x="770911" y="2604796"/>
                    <a:pt x="1423924" y="2604796"/>
                  </a:cubicBezTo>
                  <a:cubicBezTo>
                    <a:pt x="2076937" y="2604796"/>
                    <a:pt x="2606308" y="2075763"/>
                    <a:pt x="2606308" y="1423168"/>
                  </a:cubicBezTo>
                  <a:cubicBezTo>
                    <a:pt x="2606308" y="770573"/>
                    <a:pt x="2076937" y="241540"/>
                    <a:pt x="1423924" y="241540"/>
                  </a:cubicBezTo>
                  <a:close/>
                  <a:moveTo>
                    <a:pt x="1423924" y="0"/>
                  </a:moveTo>
                  <a:cubicBezTo>
                    <a:pt x="2210336" y="0"/>
                    <a:pt x="2847848" y="637174"/>
                    <a:pt x="2847848" y="1423168"/>
                  </a:cubicBezTo>
                  <a:cubicBezTo>
                    <a:pt x="2847848" y="1745525"/>
                    <a:pt x="2740616" y="2042851"/>
                    <a:pt x="2558572" y="2280480"/>
                  </a:cubicBezTo>
                  <a:lnTo>
                    <a:pt x="2641865" y="2366402"/>
                  </a:lnTo>
                  <a:lnTo>
                    <a:pt x="2819718" y="2318519"/>
                  </a:lnTo>
                  <a:lnTo>
                    <a:pt x="3838893" y="3335312"/>
                  </a:lnTo>
                  <a:cubicBezTo>
                    <a:pt x="3851592" y="3503588"/>
                    <a:pt x="3921443" y="3983806"/>
                    <a:pt x="3291205" y="3883000"/>
                  </a:cubicBezTo>
                  <a:lnTo>
                    <a:pt x="2262505" y="2882875"/>
                  </a:lnTo>
                  <a:lnTo>
                    <a:pt x="2321688" y="2681654"/>
                  </a:lnTo>
                  <a:lnTo>
                    <a:pt x="2221732" y="2602027"/>
                  </a:lnTo>
                  <a:cubicBezTo>
                    <a:pt x="1994188" y="2756277"/>
                    <a:pt x="1719579" y="2846336"/>
                    <a:pt x="1423924" y="2846336"/>
                  </a:cubicBezTo>
                  <a:cubicBezTo>
                    <a:pt x="637512" y="2846336"/>
                    <a:pt x="0" y="2209162"/>
                    <a:pt x="0" y="1423168"/>
                  </a:cubicBezTo>
                  <a:cubicBezTo>
                    <a:pt x="0" y="637174"/>
                    <a:pt x="637512" y="0"/>
                    <a:pt x="142392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9607" tIns="44802" rIns="44802" bIns="89607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5650" fontAlgn="base">
                <a:spcBef>
                  <a:spcPct val="0"/>
                </a:spcBef>
                <a:spcAft>
                  <a:spcPct val="0"/>
                </a:spcAft>
              </a:pPr>
              <a:endParaRPr lang="en-US" sz="1764" spc="-49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" name="Freeform 54"/>
            <p:cNvSpPr/>
            <p:nvPr/>
          </p:nvSpPr>
          <p:spPr bwMode="auto">
            <a:xfrm>
              <a:off x="7408915" y="4020971"/>
              <a:ext cx="321474" cy="579313"/>
            </a:xfrm>
            <a:custGeom>
              <a:avLst/>
              <a:gdLst>
                <a:gd name="connsiteX0" fmla="*/ 1469119 w 3408136"/>
                <a:gd name="connsiteY0" fmla="*/ 5547323 h 6141667"/>
                <a:gd name="connsiteX1" fmla="*/ 1418318 w 3408136"/>
                <a:gd name="connsiteY1" fmla="*/ 5598124 h 6141667"/>
                <a:gd name="connsiteX2" fmla="*/ 1418318 w 3408136"/>
                <a:gd name="connsiteY2" fmla="*/ 5801322 h 6141667"/>
                <a:gd name="connsiteX3" fmla="*/ 1469119 w 3408136"/>
                <a:gd name="connsiteY3" fmla="*/ 5852123 h 6141667"/>
                <a:gd name="connsiteX4" fmla="*/ 1939017 w 3408136"/>
                <a:gd name="connsiteY4" fmla="*/ 5852123 h 6141667"/>
                <a:gd name="connsiteX5" fmla="*/ 1989818 w 3408136"/>
                <a:gd name="connsiteY5" fmla="*/ 5801322 h 6141667"/>
                <a:gd name="connsiteX6" fmla="*/ 1989818 w 3408136"/>
                <a:gd name="connsiteY6" fmla="*/ 5598124 h 6141667"/>
                <a:gd name="connsiteX7" fmla="*/ 1939017 w 3408136"/>
                <a:gd name="connsiteY7" fmla="*/ 5547323 h 6141667"/>
                <a:gd name="connsiteX8" fmla="*/ 241826 w 3408136"/>
                <a:gd name="connsiteY8" fmla="*/ 368599 h 6141667"/>
                <a:gd name="connsiteX9" fmla="*/ 210796 w 3408136"/>
                <a:gd name="connsiteY9" fmla="*/ 399629 h 6141667"/>
                <a:gd name="connsiteX10" fmla="*/ 210796 w 3408136"/>
                <a:gd name="connsiteY10" fmla="*/ 5376294 h 6141667"/>
                <a:gd name="connsiteX11" fmla="*/ 241826 w 3408136"/>
                <a:gd name="connsiteY11" fmla="*/ 5407324 h 6141667"/>
                <a:gd name="connsiteX12" fmla="*/ 3166310 w 3408136"/>
                <a:gd name="connsiteY12" fmla="*/ 5407324 h 6141667"/>
                <a:gd name="connsiteX13" fmla="*/ 3197340 w 3408136"/>
                <a:gd name="connsiteY13" fmla="*/ 5376294 h 6141667"/>
                <a:gd name="connsiteX14" fmla="*/ 3197340 w 3408136"/>
                <a:gd name="connsiteY14" fmla="*/ 399629 h 6141667"/>
                <a:gd name="connsiteX15" fmla="*/ 3166310 w 3408136"/>
                <a:gd name="connsiteY15" fmla="*/ 368599 h 6141667"/>
                <a:gd name="connsiteX16" fmla="*/ 1469572 w 3408136"/>
                <a:gd name="connsiteY16" fmla="*/ 159049 h 6141667"/>
                <a:gd name="connsiteX17" fmla="*/ 1456872 w 3408136"/>
                <a:gd name="connsiteY17" fmla="*/ 171749 h 6141667"/>
                <a:gd name="connsiteX18" fmla="*/ 1456872 w 3408136"/>
                <a:gd name="connsiteY18" fmla="*/ 222549 h 6141667"/>
                <a:gd name="connsiteX19" fmla="*/ 1469572 w 3408136"/>
                <a:gd name="connsiteY19" fmla="*/ 235249 h 6141667"/>
                <a:gd name="connsiteX20" fmla="*/ 1938565 w 3408136"/>
                <a:gd name="connsiteY20" fmla="*/ 235249 h 6141667"/>
                <a:gd name="connsiteX21" fmla="*/ 1951265 w 3408136"/>
                <a:gd name="connsiteY21" fmla="*/ 222549 h 6141667"/>
                <a:gd name="connsiteX22" fmla="*/ 1951265 w 3408136"/>
                <a:gd name="connsiteY22" fmla="*/ 171749 h 6141667"/>
                <a:gd name="connsiteX23" fmla="*/ 1938565 w 3408136"/>
                <a:gd name="connsiteY23" fmla="*/ 159049 h 6141667"/>
                <a:gd name="connsiteX24" fmla="*/ 2750911 w 3408136"/>
                <a:gd name="connsiteY24" fmla="*/ 111424 h 6141667"/>
                <a:gd name="connsiteX25" fmla="*/ 2674711 w 3408136"/>
                <a:gd name="connsiteY25" fmla="*/ 187624 h 6141667"/>
                <a:gd name="connsiteX26" fmla="*/ 2750911 w 3408136"/>
                <a:gd name="connsiteY26" fmla="*/ 263824 h 6141667"/>
                <a:gd name="connsiteX27" fmla="*/ 2827111 w 3408136"/>
                <a:gd name="connsiteY27" fmla="*/ 187624 h 6141667"/>
                <a:gd name="connsiteX28" fmla="*/ 2750911 w 3408136"/>
                <a:gd name="connsiteY28" fmla="*/ 111424 h 6141667"/>
                <a:gd name="connsiteX29" fmla="*/ 185710 w 3408136"/>
                <a:gd name="connsiteY29" fmla="*/ 0 h 6141667"/>
                <a:gd name="connsiteX30" fmla="*/ 3222426 w 3408136"/>
                <a:gd name="connsiteY30" fmla="*/ 0 h 6141667"/>
                <a:gd name="connsiteX31" fmla="*/ 3408136 w 3408136"/>
                <a:gd name="connsiteY31" fmla="*/ 174144 h 6141667"/>
                <a:gd name="connsiteX32" fmla="*/ 3408136 w 3408136"/>
                <a:gd name="connsiteY32" fmla="*/ 5967524 h 6141667"/>
                <a:gd name="connsiteX33" fmla="*/ 3222426 w 3408136"/>
                <a:gd name="connsiteY33" fmla="*/ 6141667 h 6141667"/>
                <a:gd name="connsiteX34" fmla="*/ 185710 w 3408136"/>
                <a:gd name="connsiteY34" fmla="*/ 6141667 h 6141667"/>
                <a:gd name="connsiteX35" fmla="*/ 0 w 3408136"/>
                <a:gd name="connsiteY35" fmla="*/ 5967524 h 6141667"/>
                <a:gd name="connsiteX36" fmla="*/ 0 w 3408136"/>
                <a:gd name="connsiteY36" fmla="*/ 174144 h 6141667"/>
                <a:gd name="connsiteX37" fmla="*/ 185710 w 3408136"/>
                <a:gd name="connsiteY37" fmla="*/ 0 h 6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08136" h="6141667">
                  <a:moveTo>
                    <a:pt x="1469119" y="5547323"/>
                  </a:moveTo>
                  <a:cubicBezTo>
                    <a:pt x="1441062" y="5547323"/>
                    <a:pt x="1418318" y="5570067"/>
                    <a:pt x="1418318" y="5598124"/>
                  </a:cubicBezTo>
                  <a:lnTo>
                    <a:pt x="1418318" y="5801322"/>
                  </a:lnTo>
                  <a:cubicBezTo>
                    <a:pt x="1418318" y="5829379"/>
                    <a:pt x="1441062" y="5852123"/>
                    <a:pt x="1469119" y="5852123"/>
                  </a:cubicBezTo>
                  <a:lnTo>
                    <a:pt x="1939017" y="5852123"/>
                  </a:lnTo>
                  <a:cubicBezTo>
                    <a:pt x="1967074" y="5852123"/>
                    <a:pt x="1989818" y="5829379"/>
                    <a:pt x="1989818" y="5801322"/>
                  </a:cubicBezTo>
                  <a:lnTo>
                    <a:pt x="1989818" y="5598124"/>
                  </a:lnTo>
                  <a:cubicBezTo>
                    <a:pt x="1989818" y="5570067"/>
                    <a:pt x="1967074" y="5547323"/>
                    <a:pt x="1939017" y="5547323"/>
                  </a:cubicBezTo>
                  <a:close/>
                  <a:moveTo>
                    <a:pt x="241826" y="368599"/>
                  </a:moveTo>
                  <a:cubicBezTo>
                    <a:pt x="224689" y="368599"/>
                    <a:pt x="210796" y="382492"/>
                    <a:pt x="210796" y="399629"/>
                  </a:cubicBezTo>
                  <a:lnTo>
                    <a:pt x="210796" y="5376294"/>
                  </a:lnTo>
                  <a:cubicBezTo>
                    <a:pt x="210796" y="5393431"/>
                    <a:pt x="224689" y="5407324"/>
                    <a:pt x="241826" y="5407324"/>
                  </a:cubicBezTo>
                  <a:lnTo>
                    <a:pt x="3166310" y="5407324"/>
                  </a:lnTo>
                  <a:cubicBezTo>
                    <a:pt x="3183447" y="5407324"/>
                    <a:pt x="3197340" y="5393431"/>
                    <a:pt x="3197340" y="5376294"/>
                  </a:cubicBezTo>
                  <a:lnTo>
                    <a:pt x="3197340" y="399629"/>
                  </a:lnTo>
                  <a:cubicBezTo>
                    <a:pt x="3197340" y="382492"/>
                    <a:pt x="3183447" y="368599"/>
                    <a:pt x="3166310" y="368599"/>
                  </a:cubicBezTo>
                  <a:close/>
                  <a:moveTo>
                    <a:pt x="1469572" y="159049"/>
                  </a:moveTo>
                  <a:cubicBezTo>
                    <a:pt x="1462558" y="159049"/>
                    <a:pt x="1456872" y="164735"/>
                    <a:pt x="1456872" y="171749"/>
                  </a:cubicBezTo>
                  <a:lnTo>
                    <a:pt x="1456872" y="222549"/>
                  </a:lnTo>
                  <a:cubicBezTo>
                    <a:pt x="1456872" y="229563"/>
                    <a:pt x="1462558" y="235249"/>
                    <a:pt x="1469572" y="235249"/>
                  </a:cubicBezTo>
                  <a:lnTo>
                    <a:pt x="1938565" y="235249"/>
                  </a:lnTo>
                  <a:cubicBezTo>
                    <a:pt x="1945579" y="235249"/>
                    <a:pt x="1951265" y="229563"/>
                    <a:pt x="1951265" y="222549"/>
                  </a:cubicBezTo>
                  <a:lnTo>
                    <a:pt x="1951265" y="171749"/>
                  </a:lnTo>
                  <a:cubicBezTo>
                    <a:pt x="1951265" y="164735"/>
                    <a:pt x="1945579" y="159049"/>
                    <a:pt x="1938565" y="159049"/>
                  </a:cubicBezTo>
                  <a:close/>
                  <a:moveTo>
                    <a:pt x="2750911" y="111424"/>
                  </a:moveTo>
                  <a:cubicBezTo>
                    <a:pt x="2708827" y="111424"/>
                    <a:pt x="2674711" y="145540"/>
                    <a:pt x="2674711" y="187624"/>
                  </a:cubicBezTo>
                  <a:cubicBezTo>
                    <a:pt x="2674711" y="229708"/>
                    <a:pt x="2708827" y="263824"/>
                    <a:pt x="2750911" y="263824"/>
                  </a:cubicBezTo>
                  <a:cubicBezTo>
                    <a:pt x="2792995" y="263824"/>
                    <a:pt x="2827111" y="229708"/>
                    <a:pt x="2827111" y="187624"/>
                  </a:cubicBezTo>
                  <a:cubicBezTo>
                    <a:pt x="2827111" y="145540"/>
                    <a:pt x="2792995" y="111424"/>
                    <a:pt x="2750911" y="111424"/>
                  </a:cubicBezTo>
                  <a:close/>
                  <a:moveTo>
                    <a:pt x="185710" y="0"/>
                  </a:moveTo>
                  <a:lnTo>
                    <a:pt x="3222426" y="0"/>
                  </a:lnTo>
                  <a:cubicBezTo>
                    <a:pt x="3324990" y="0"/>
                    <a:pt x="3408136" y="77968"/>
                    <a:pt x="3408136" y="174144"/>
                  </a:cubicBezTo>
                  <a:lnTo>
                    <a:pt x="3408136" y="5967524"/>
                  </a:lnTo>
                  <a:cubicBezTo>
                    <a:pt x="3408136" y="6063700"/>
                    <a:pt x="3324990" y="6141667"/>
                    <a:pt x="3222426" y="6141667"/>
                  </a:cubicBezTo>
                  <a:lnTo>
                    <a:pt x="185710" y="6141667"/>
                  </a:lnTo>
                  <a:cubicBezTo>
                    <a:pt x="83146" y="6141667"/>
                    <a:pt x="0" y="6063700"/>
                    <a:pt x="0" y="5967524"/>
                  </a:cubicBezTo>
                  <a:lnTo>
                    <a:pt x="0" y="174144"/>
                  </a:lnTo>
                  <a:cubicBezTo>
                    <a:pt x="0" y="77968"/>
                    <a:pt x="83146" y="0"/>
                    <a:pt x="185710" y="0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89607" tIns="44802" rIns="89607" bIns="44802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 defTabSz="895945">
                <a:defRPr/>
              </a:pPr>
              <a:endParaRPr lang="en-US" sz="784" kern="0">
                <a:solidFill>
                  <a:srgbClr val="FFFFFF"/>
                </a:solidFill>
              </a:endParaRPr>
            </a:p>
          </p:txBody>
        </p:sp>
        <p:sp>
          <p:nvSpPr>
            <p:cNvPr id="45" name="Rectangle 51"/>
            <p:cNvSpPr/>
            <p:nvPr/>
          </p:nvSpPr>
          <p:spPr>
            <a:xfrm>
              <a:off x="8293106" y="124517"/>
              <a:ext cx="325044" cy="579229"/>
            </a:xfrm>
            <a:custGeom>
              <a:avLst/>
              <a:gdLst/>
              <a:ahLst/>
              <a:cxnLst/>
              <a:rect l="l" t="t" r="r" b="b"/>
              <a:pathLst>
                <a:path w="407194" h="725617">
                  <a:moveTo>
                    <a:pt x="203598" y="563693"/>
                  </a:moveTo>
                  <a:cubicBezTo>
                    <a:pt x="190973" y="563693"/>
                    <a:pt x="180738" y="573928"/>
                    <a:pt x="180738" y="586553"/>
                  </a:cubicBezTo>
                  <a:cubicBezTo>
                    <a:pt x="180738" y="599178"/>
                    <a:pt x="190973" y="609413"/>
                    <a:pt x="203598" y="609413"/>
                  </a:cubicBezTo>
                  <a:cubicBezTo>
                    <a:pt x="216223" y="609413"/>
                    <a:pt x="226458" y="599178"/>
                    <a:pt x="226458" y="586553"/>
                  </a:cubicBezTo>
                  <a:cubicBezTo>
                    <a:pt x="226458" y="573928"/>
                    <a:pt x="216223" y="563693"/>
                    <a:pt x="203598" y="563693"/>
                  </a:cubicBezTo>
                  <a:close/>
                  <a:moveTo>
                    <a:pt x="203599" y="462791"/>
                  </a:moveTo>
                  <a:cubicBezTo>
                    <a:pt x="179926" y="462791"/>
                    <a:pt x="160736" y="481981"/>
                    <a:pt x="160736" y="505654"/>
                  </a:cubicBezTo>
                  <a:cubicBezTo>
                    <a:pt x="160736" y="529327"/>
                    <a:pt x="179926" y="548517"/>
                    <a:pt x="203599" y="548517"/>
                  </a:cubicBezTo>
                  <a:cubicBezTo>
                    <a:pt x="227272" y="548517"/>
                    <a:pt x="246462" y="529327"/>
                    <a:pt x="246462" y="505654"/>
                  </a:cubicBezTo>
                  <a:cubicBezTo>
                    <a:pt x="246462" y="481981"/>
                    <a:pt x="227272" y="462791"/>
                    <a:pt x="203599" y="462791"/>
                  </a:cubicBezTo>
                  <a:close/>
                  <a:moveTo>
                    <a:pt x="285109" y="203235"/>
                  </a:moveTo>
                  <a:lnTo>
                    <a:pt x="285109" y="415166"/>
                  </a:lnTo>
                  <a:lnTo>
                    <a:pt x="312541" y="415166"/>
                  </a:lnTo>
                  <a:lnTo>
                    <a:pt x="312541" y="203235"/>
                  </a:lnTo>
                  <a:close/>
                  <a:moveTo>
                    <a:pt x="221624" y="203235"/>
                  </a:moveTo>
                  <a:lnTo>
                    <a:pt x="221624" y="415166"/>
                  </a:lnTo>
                  <a:lnTo>
                    <a:pt x="249056" y="415166"/>
                  </a:lnTo>
                  <a:lnTo>
                    <a:pt x="249056" y="203235"/>
                  </a:lnTo>
                  <a:close/>
                  <a:moveTo>
                    <a:pt x="158140" y="203235"/>
                  </a:moveTo>
                  <a:lnTo>
                    <a:pt x="158140" y="415166"/>
                  </a:lnTo>
                  <a:lnTo>
                    <a:pt x="185572" y="415166"/>
                  </a:lnTo>
                  <a:lnTo>
                    <a:pt x="185572" y="203235"/>
                  </a:lnTo>
                  <a:close/>
                  <a:moveTo>
                    <a:pt x="94656" y="203235"/>
                  </a:moveTo>
                  <a:lnTo>
                    <a:pt x="94656" y="415166"/>
                  </a:lnTo>
                  <a:lnTo>
                    <a:pt x="122088" y="415166"/>
                  </a:lnTo>
                  <a:lnTo>
                    <a:pt x="122088" y="203235"/>
                  </a:lnTo>
                  <a:close/>
                  <a:moveTo>
                    <a:pt x="52985" y="57979"/>
                  </a:moveTo>
                  <a:cubicBezTo>
                    <a:pt x="48053" y="57979"/>
                    <a:pt x="44055" y="61977"/>
                    <a:pt x="44055" y="66909"/>
                  </a:cubicBezTo>
                  <a:lnTo>
                    <a:pt x="44055" y="102627"/>
                  </a:lnTo>
                  <a:cubicBezTo>
                    <a:pt x="44055" y="107559"/>
                    <a:pt x="48053" y="111557"/>
                    <a:pt x="52985" y="111557"/>
                  </a:cubicBezTo>
                  <a:lnTo>
                    <a:pt x="354212" y="111557"/>
                  </a:lnTo>
                  <a:cubicBezTo>
                    <a:pt x="359144" y="111557"/>
                    <a:pt x="363142" y="107559"/>
                    <a:pt x="363142" y="102627"/>
                  </a:cubicBezTo>
                  <a:lnTo>
                    <a:pt x="363142" y="66909"/>
                  </a:lnTo>
                  <a:cubicBezTo>
                    <a:pt x="363142" y="61977"/>
                    <a:pt x="359144" y="57979"/>
                    <a:pt x="354212" y="57979"/>
                  </a:cubicBezTo>
                  <a:close/>
                  <a:moveTo>
                    <a:pt x="20242" y="0"/>
                  </a:moveTo>
                  <a:lnTo>
                    <a:pt x="386952" y="0"/>
                  </a:lnTo>
                  <a:cubicBezTo>
                    <a:pt x="398131" y="0"/>
                    <a:pt x="407194" y="9063"/>
                    <a:pt x="407194" y="20242"/>
                  </a:cubicBezTo>
                  <a:lnTo>
                    <a:pt x="407194" y="690613"/>
                  </a:lnTo>
                  <a:cubicBezTo>
                    <a:pt x="407194" y="701792"/>
                    <a:pt x="398131" y="710855"/>
                    <a:pt x="386952" y="710855"/>
                  </a:cubicBezTo>
                  <a:lnTo>
                    <a:pt x="363141" y="710855"/>
                  </a:lnTo>
                  <a:lnTo>
                    <a:pt x="363141" y="725617"/>
                  </a:lnTo>
                  <a:lnTo>
                    <a:pt x="44054" y="725617"/>
                  </a:lnTo>
                  <a:lnTo>
                    <a:pt x="44054" y="710855"/>
                  </a:lnTo>
                  <a:lnTo>
                    <a:pt x="20242" y="710855"/>
                  </a:lnTo>
                  <a:cubicBezTo>
                    <a:pt x="9063" y="710855"/>
                    <a:pt x="0" y="701792"/>
                    <a:pt x="0" y="690613"/>
                  </a:cubicBezTo>
                  <a:lnTo>
                    <a:pt x="0" y="20242"/>
                  </a:lnTo>
                  <a:cubicBezTo>
                    <a:pt x="0" y="9063"/>
                    <a:pt x="9063" y="0"/>
                    <a:pt x="20242" y="0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9607" tIns="44802" rIns="89607" bIns="4480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093"/>
              <a:endParaRPr lang="en-US" sz="1764">
                <a:solidFill>
                  <a:prstClr val="white"/>
                </a:solidFill>
              </a:endParaRPr>
            </a:p>
          </p:txBody>
        </p:sp>
        <p:sp>
          <p:nvSpPr>
            <p:cNvPr id="46" name="Block Arc 100"/>
            <p:cNvSpPr/>
            <p:nvPr/>
          </p:nvSpPr>
          <p:spPr bwMode="auto">
            <a:xfrm rot="18900000" flipH="1">
              <a:off x="10129156" y="2238013"/>
              <a:ext cx="486052" cy="738366"/>
            </a:xfrm>
            <a:custGeom>
              <a:avLst/>
              <a:gdLst/>
              <a:ahLst/>
              <a:cxnLst/>
              <a:rect l="l" t="t" r="r" b="b"/>
              <a:pathLst>
                <a:path w="3205217" h="4869077">
                  <a:moveTo>
                    <a:pt x="2338541" y="4336801"/>
                  </a:moveTo>
                  <a:lnTo>
                    <a:pt x="2501107" y="4586632"/>
                  </a:lnTo>
                  <a:lnTo>
                    <a:pt x="2571649" y="4317404"/>
                  </a:lnTo>
                  <a:lnTo>
                    <a:pt x="2565239" y="4309605"/>
                  </a:lnTo>
                  <a:close/>
                  <a:moveTo>
                    <a:pt x="2626874" y="3985187"/>
                  </a:moveTo>
                  <a:lnTo>
                    <a:pt x="2643469" y="4210881"/>
                  </a:lnTo>
                  <a:lnTo>
                    <a:pt x="2652352" y="4215678"/>
                  </a:lnTo>
                  <a:lnTo>
                    <a:pt x="2900870" y="4095921"/>
                  </a:lnTo>
                  <a:close/>
                  <a:moveTo>
                    <a:pt x="2380812" y="4018176"/>
                  </a:moveTo>
                  <a:cubicBezTo>
                    <a:pt x="2385244" y="4035072"/>
                    <a:pt x="2380572" y="4052816"/>
                    <a:pt x="2368867" y="4067026"/>
                  </a:cubicBezTo>
                  <a:cubicBezTo>
                    <a:pt x="2357708" y="4080575"/>
                    <a:pt x="2342171" y="4088465"/>
                    <a:pt x="2325749" y="4089980"/>
                  </a:cubicBezTo>
                  <a:lnTo>
                    <a:pt x="2320902" y="4292684"/>
                  </a:lnTo>
                  <a:lnTo>
                    <a:pt x="2321009" y="4292858"/>
                  </a:lnTo>
                  <a:lnTo>
                    <a:pt x="2554349" y="4264865"/>
                  </a:lnTo>
                  <a:cubicBezTo>
                    <a:pt x="2554285" y="4252103"/>
                    <a:pt x="2559089" y="4239748"/>
                    <a:pt x="2567692" y="4229303"/>
                  </a:cubicBezTo>
                  <a:cubicBezTo>
                    <a:pt x="2575706" y="4219574"/>
                    <a:pt x="2585976" y="4212762"/>
                    <a:pt x="2597569" y="4210091"/>
                  </a:cubicBezTo>
                  <a:lnTo>
                    <a:pt x="2580251" y="3974570"/>
                  </a:lnTo>
                  <a:cubicBezTo>
                    <a:pt x="2580051" y="3974563"/>
                    <a:pt x="2579904" y="3974470"/>
                    <a:pt x="2579758" y="3974376"/>
                  </a:cubicBezTo>
                  <a:close/>
                  <a:moveTo>
                    <a:pt x="2157580" y="4042204"/>
                  </a:moveTo>
                  <a:cubicBezTo>
                    <a:pt x="2157200" y="4045975"/>
                    <a:pt x="2155457" y="4049193"/>
                    <a:pt x="2153403" y="4052282"/>
                  </a:cubicBezTo>
                  <a:lnTo>
                    <a:pt x="2276399" y="4241301"/>
                  </a:lnTo>
                  <a:lnTo>
                    <a:pt x="2280290" y="4078535"/>
                  </a:lnTo>
                  <a:cubicBezTo>
                    <a:pt x="2277592" y="4078046"/>
                    <a:pt x="2275536" y="4076533"/>
                    <a:pt x="2273542" y="4074890"/>
                  </a:cubicBezTo>
                  <a:lnTo>
                    <a:pt x="2269899" y="4069407"/>
                  </a:lnTo>
                  <a:cubicBezTo>
                    <a:pt x="2261639" y="4062699"/>
                    <a:pt x="2255813" y="4054106"/>
                    <a:pt x="2252986" y="4044485"/>
                  </a:cubicBezTo>
                  <a:close/>
                  <a:moveTo>
                    <a:pt x="2302907" y="3861978"/>
                  </a:moveTo>
                  <a:lnTo>
                    <a:pt x="2323512" y="3955567"/>
                  </a:lnTo>
                  <a:cubicBezTo>
                    <a:pt x="2335568" y="3956285"/>
                    <a:pt x="2347182" y="3961298"/>
                    <a:pt x="2357214" y="3969560"/>
                  </a:cubicBezTo>
                  <a:lnTo>
                    <a:pt x="2361891" y="3975527"/>
                  </a:lnTo>
                  <a:lnTo>
                    <a:pt x="2517957" y="3941168"/>
                  </a:lnTo>
                  <a:lnTo>
                    <a:pt x="2310388" y="3857279"/>
                  </a:lnTo>
                  <a:close/>
                  <a:moveTo>
                    <a:pt x="2034990" y="3870305"/>
                  </a:moveTo>
                  <a:lnTo>
                    <a:pt x="2086891" y="3950066"/>
                  </a:lnTo>
                  <a:cubicBezTo>
                    <a:pt x="2104679" y="3947743"/>
                    <a:pt x="2123450" y="3952809"/>
                    <a:pt x="2138608" y="3965294"/>
                  </a:cubicBezTo>
                  <a:cubicBezTo>
                    <a:pt x="2148908" y="3973778"/>
                    <a:pt x="2156166" y="3984556"/>
                    <a:pt x="2159162" y="3996509"/>
                  </a:cubicBezTo>
                  <a:lnTo>
                    <a:pt x="2250698" y="3998697"/>
                  </a:lnTo>
                  <a:lnTo>
                    <a:pt x="2261888" y="3977424"/>
                  </a:lnTo>
                  <a:lnTo>
                    <a:pt x="2278559" y="3964025"/>
                  </a:lnTo>
                  <a:lnTo>
                    <a:pt x="2258380" y="3872369"/>
                  </a:lnTo>
                  <a:cubicBezTo>
                    <a:pt x="2246080" y="3871674"/>
                    <a:pt x="2234102" y="3866615"/>
                    <a:pt x="2223794" y="3858125"/>
                  </a:cubicBezTo>
                  <a:cubicBezTo>
                    <a:pt x="2209163" y="3846074"/>
                    <a:pt x="2200672" y="3829395"/>
                    <a:pt x="2198782" y="3812174"/>
                  </a:cubicBezTo>
                  <a:lnTo>
                    <a:pt x="2111920" y="3777069"/>
                  </a:lnTo>
                  <a:cubicBezTo>
                    <a:pt x="2105341" y="3795065"/>
                    <a:pt x="2094577" y="3812899"/>
                    <a:pt x="2080735" y="3829705"/>
                  </a:cubicBezTo>
                  <a:cubicBezTo>
                    <a:pt x="2066880" y="3846526"/>
                    <a:pt x="2051424" y="3860517"/>
                    <a:pt x="2034990" y="3870305"/>
                  </a:cubicBezTo>
                  <a:close/>
                  <a:moveTo>
                    <a:pt x="1066463" y="1763974"/>
                  </a:moveTo>
                  <a:cubicBezTo>
                    <a:pt x="1147505" y="1789982"/>
                    <a:pt x="1239431" y="1766870"/>
                    <a:pt x="1297993" y="1698844"/>
                  </a:cubicBezTo>
                  <a:lnTo>
                    <a:pt x="1566611" y="2501604"/>
                  </a:lnTo>
                  <a:cubicBezTo>
                    <a:pt x="1489632" y="2523995"/>
                    <a:pt x="1330694" y="2556004"/>
                    <a:pt x="1253715" y="2578395"/>
                  </a:cubicBezTo>
                  <a:cubicBezTo>
                    <a:pt x="1175043" y="2307929"/>
                    <a:pt x="1145136" y="2034440"/>
                    <a:pt x="1066463" y="1763974"/>
                  </a:cubicBezTo>
                  <a:close/>
                  <a:moveTo>
                    <a:pt x="0" y="3024870"/>
                  </a:moveTo>
                  <a:lnTo>
                    <a:pt x="2832402" y="2185262"/>
                  </a:lnTo>
                  <a:cubicBezTo>
                    <a:pt x="2897327" y="2591250"/>
                    <a:pt x="2793341" y="3021873"/>
                    <a:pt x="2511222" y="3364393"/>
                  </a:cubicBezTo>
                  <a:cubicBezTo>
                    <a:pt x="2398639" y="3501080"/>
                    <a:pt x="2266849" y="3612613"/>
                    <a:pt x="2121847" y="3696298"/>
                  </a:cubicBezTo>
                  <a:lnTo>
                    <a:pt x="2124922" y="3722539"/>
                  </a:lnTo>
                  <a:lnTo>
                    <a:pt x="2218421" y="3758901"/>
                  </a:lnTo>
                  <a:cubicBezTo>
                    <a:pt x="2241774" y="3734310"/>
                    <a:pt x="2281106" y="3732571"/>
                    <a:pt x="2308573" y="3755195"/>
                  </a:cubicBezTo>
                  <a:cubicBezTo>
                    <a:pt x="2323892" y="3767812"/>
                    <a:pt x="2332480" y="3785503"/>
                    <a:pt x="2333381" y="3803608"/>
                  </a:cubicBezTo>
                  <a:lnTo>
                    <a:pt x="2547556" y="3886900"/>
                  </a:lnTo>
                  <a:lnTo>
                    <a:pt x="2555353" y="3872077"/>
                  </a:lnTo>
                  <a:cubicBezTo>
                    <a:pt x="2578765" y="3843653"/>
                    <a:pt x="2621443" y="3840133"/>
                    <a:pt x="2650679" y="3864213"/>
                  </a:cubicBezTo>
                  <a:cubicBezTo>
                    <a:pt x="2672627" y="3882291"/>
                    <a:pt x="2680759" y="3910785"/>
                    <a:pt x="2673528" y="3935889"/>
                  </a:cubicBezTo>
                  <a:lnTo>
                    <a:pt x="2933845" y="4037125"/>
                  </a:lnTo>
                  <a:lnTo>
                    <a:pt x="2943410" y="4018943"/>
                  </a:lnTo>
                  <a:cubicBezTo>
                    <a:pt x="2966821" y="3990520"/>
                    <a:pt x="3009499" y="3986999"/>
                    <a:pt x="3038735" y="4011079"/>
                  </a:cubicBezTo>
                  <a:cubicBezTo>
                    <a:pt x="3061734" y="4030022"/>
                    <a:pt x="3069562" y="4060403"/>
                    <a:pt x="3059817" y="4086115"/>
                  </a:cubicBezTo>
                  <a:lnTo>
                    <a:pt x="3089175" y="4097532"/>
                  </a:lnTo>
                  <a:lnTo>
                    <a:pt x="3095638" y="4089687"/>
                  </a:lnTo>
                  <a:cubicBezTo>
                    <a:pt x="3103042" y="4080696"/>
                    <a:pt x="3116333" y="4079411"/>
                    <a:pt x="3125323" y="4086816"/>
                  </a:cubicBezTo>
                  <a:lnTo>
                    <a:pt x="3197535" y="4146294"/>
                  </a:lnTo>
                  <a:cubicBezTo>
                    <a:pt x="3206525" y="4153699"/>
                    <a:pt x="3207811" y="4166990"/>
                    <a:pt x="3200406" y="4175980"/>
                  </a:cubicBezTo>
                  <a:lnTo>
                    <a:pt x="3146778" y="4241089"/>
                  </a:lnTo>
                  <a:cubicBezTo>
                    <a:pt x="3139373" y="4250079"/>
                    <a:pt x="3126082" y="4251364"/>
                    <a:pt x="3117092" y="4243959"/>
                  </a:cubicBezTo>
                  <a:lnTo>
                    <a:pt x="3044881" y="4184481"/>
                  </a:lnTo>
                  <a:cubicBezTo>
                    <a:pt x="3035890" y="4177077"/>
                    <a:pt x="3034605" y="4163786"/>
                    <a:pt x="3042010" y="4154795"/>
                  </a:cubicBezTo>
                  <a:lnTo>
                    <a:pt x="3043143" y="4153420"/>
                  </a:lnTo>
                  <a:lnTo>
                    <a:pt x="2958150" y="4119071"/>
                  </a:lnTo>
                  <a:lnTo>
                    <a:pt x="2682548" y="4251879"/>
                  </a:lnTo>
                  <a:cubicBezTo>
                    <a:pt x="2693542" y="4273353"/>
                    <a:pt x="2690701" y="4299443"/>
                    <a:pt x="2674671" y="4318904"/>
                  </a:cubicBezTo>
                  <a:cubicBezTo>
                    <a:pt x="2663073" y="4332986"/>
                    <a:pt x="2646746" y="4340955"/>
                    <a:pt x="2629604" y="4339696"/>
                  </a:cubicBezTo>
                  <a:cubicBezTo>
                    <a:pt x="2628473" y="4340102"/>
                    <a:pt x="2627309" y="4340195"/>
                    <a:pt x="2626124" y="4339911"/>
                  </a:cubicBezTo>
                  <a:cubicBezTo>
                    <a:pt x="2621690" y="4342134"/>
                    <a:pt x="2617222" y="4341678"/>
                    <a:pt x="2612799" y="4340735"/>
                  </a:cubicBezTo>
                  <a:lnTo>
                    <a:pt x="2534802" y="4638415"/>
                  </a:lnTo>
                  <a:lnTo>
                    <a:pt x="2537148" y="4642020"/>
                  </a:lnTo>
                  <a:cubicBezTo>
                    <a:pt x="2543001" y="4646768"/>
                    <a:pt x="2546841" y="4652991"/>
                    <a:pt x="2548791" y="4659913"/>
                  </a:cubicBezTo>
                  <a:lnTo>
                    <a:pt x="2582852" y="4712257"/>
                  </a:lnTo>
                  <a:lnTo>
                    <a:pt x="2584716" y="4709994"/>
                  </a:lnTo>
                  <a:cubicBezTo>
                    <a:pt x="2592121" y="4701004"/>
                    <a:pt x="2605412" y="4699718"/>
                    <a:pt x="2614402" y="4707123"/>
                  </a:cubicBezTo>
                  <a:lnTo>
                    <a:pt x="2686614" y="4766601"/>
                  </a:lnTo>
                  <a:cubicBezTo>
                    <a:pt x="2695604" y="4774006"/>
                    <a:pt x="2696889" y="4787297"/>
                    <a:pt x="2689485" y="4796287"/>
                  </a:cubicBezTo>
                  <a:lnTo>
                    <a:pt x="2635857" y="4861396"/>
                  </a:lnTo>
                  <a:cubicBezTo>
                    <a:pt x="2628452" y="4870386"/>
                    <a:pt x="2615161" y="4871671"/>
                    <a:pt x="2606171" y="4864266"/>
                  </a:cubicBezTo>
                  <a:lnTo>
                    <a:pt x="2533959" y="4804788"/>
                  </a:lnTo>
                  <a:cubicBezTo>
                    <a:pt x="2524969" y="4797384"/>
                    <a:pt x="2523684" y="4784093"/>
                    <a:pt x="2531089" y="4775103"/>
                  </a:cubicBezTo>
                  <a:lnTo>
                    <a:pt x="2536821" y="4768144"/>
                  </a:lnTo>
                  <a:lnTo>
                    <a:pt x="2521118" y="4743302"/>
                  </a:lnTo>
                  <a:cubicBezTo>
                    <a:pt x="2497795" y="4756544"/>
                    <a:pt x="2467358" y="4754351"/>
                    <a:pt x="2444872" y="4735830"/>
                  </a:cubicBezTo>
                  <a:cubicBezTo>
                    <a:pt x="2415637" y="4711750"/>
                    <a:pt x="2410915" y="4669188"/>
                    <a:pt x="2434326" y="4640764"/>
                  </a:cubicBezTo>
                  <a:lnTo>
                    <a:pt x="2448900" y="4629050"/>
                  </a:lnTo>
                  <a:lnTo>
                    <a:pt x="2299277" y="4392344"/>
                  </a:lnTo>
                  <a:cubicBezTo>
                    <a:pt x="2276432" y="4403573"/>
                    <a:pt x="2247795" y="4400747"/>
                    <a:pt x="2226375" y="4383103"/>
                  </a:cubicBezTo>
                  <a:cubicBezTo>
                    <a:pt x="2197139" y="4359023"/>
                    <a:pt x="2192418" y="4316461"/>
                    <a:pt x="2215829" y="4288037"/>
                  </a:cubicBezTo>
                  <a:lnTo>
                    <a:pt x="2227443" y="4278702"/>
                  </a:lnTo>
                  <a:lnTo>
                    <a:pt x="2104256" y="4083817"/>
                  </a:lnTo>
                  <a:cubicBezTo>
                    <a:pt x="2086837" y="4085521"/>
                    <a:pt x="2068613" y="4080402"/>
                    <a:pt x="2053828" y="4068224"/>
                  </a:cubicBezTo>
                  <a:cubicBezTo>
                    <a:pt x="2026943" y="4046079"/>
                    <a:pt x="2020788" y="4008305"/>
                    <a:pt x="2039207" y="3980906"/>
                  </a:cubicBezTo>
                  <a:lnTo>
                    <a:pt x="1983128" y="3892189"/>
                  </a:lnTo>
                  <a:cubicBezTo>
                    <a:pt x="1966343" y="3896943"/>
                    <a:pt x="1950502" y="3895196"/>
                    <a:pt x="1937656" y="3887883"/>
                  </a:cubicBezTo>
                  <a:lnTo>
                    <a:pt x="1894539" y="3940231"/>
                  </a:lnTo>
                  <a:cubicBezTo>
                    <a:pt x="1874645" y="3964385"/>
                    <a:pt x="1838936" y="3967838"/>
                    <a:pt x="1814782" y="3947943"/>
                  </a:cubicBezTo>
                  <a:lnTo>
                    <a:pt x="1712857" y="3863991"/>
                  </a:lnTo>
                  <a:cubicBezTo>
                    <a:pt x="1272645" y="3972973"/>
                    <a:pt x="788898" y="3878780"/>
                    <a:pt x="412164" y="3568480"/>
                  </a:cubicBezTo>
                  <a:cubicBezTo>
                    <a:pt x="227866" y="3416681"/>
                    <a:pt x="89421" y="3229838"/>
                    <a:pt x="0" y="3024870"/>
                  </a:cubicBezTo>
                  <a:close/>
                  <a:moveTo>
                    <a:pt x="981828" y="1413935"/>
                  </a:moveTo>
                  <a:cubicBezTo>
                    <a:pt x="1051928" y="1328826"/>
                    <a:pt x="1177751" y="1316659"/>
                    <a:pt x="1262860" y="1386760"/>
                  </a:cubicBezTo>
                  <a:cubicBezTo>
                    <a:pt x="1347969" y="1456861"/>
                    <a:pt x="1360136" y="1582683"/>
                    <a:pt x="1290035" y="1667793"/>
                  </a:cubicBezTo>
                  <a:cubicBezTo>
                    <a:pt x="1219934" y="1752902"/>
                    <a:pt x="1094112" y="1765068"/>
                    <a:pt x="1009002" y="1694967"/>
                  </a:cubicBezTo>
                  <a:cubicBezTo>
                    <a:pt x="923893" y="1624867"/>
                    <a:pt x="911727" y="1499044"/>
                    <a:pt x="981828" y="1413935"/>
                  </a:cubicBezTo>
                  <a:close/>
                  <a:moveTo>
                    <a:pt x="774033" y="1151519"/>
                  </a:moveTo>
                  <a:cubicBezTo>
                    <a:pt x="839167" y="1059660"/>
                    <a:pt x="944943" y="1000158"/>
                    <a:pt x="1062054" y="989502"/>
                  </a:cubicBezTo>
                  <a:cubicBezTo>
                    <a:pt x="1177023" y="979040"/>
                    <a:pt x="1291047" y="1016740"/>
                    <a:pt x="1373577" y="1092500"/>
                  </a:cubicBezTo>
                  <a:lnTo>
                    <a:pt x="1299876" y="1163056"/>
                  </a:lnTo>
                  <a:cubicBezTo>
                    <a:pt x="1239150" y="1109898"/>
                    <a:pt x="1156188" y="1083522"/>
                    <a:pt x="1072542" y="1090780"/>
                  </a:cubicBezTo>
                  <a:cubicBezTo>
                    <a:pt x="986770" y="1098223"/>
                    <a:pt x="909080" y="1140260"/>
                    <a:pt x="860600" y="1205460"/>
                  </a:cubicBezTo>
                  <a:close/>
                  <a:moveTo>
                    <a:pt x="561882" y="777541"/>
                  </a:moveTo>
                  <a:cubicBezTo>
                    <a:pt x="683875" y="641405"/>
                    <a:pt x="858613" y="554364"/>
                    <a:pt x="1049520" y="536992"/>
                  </a:cubicBezTo>
                  <a:cubicBezTo>
                    <a:pt x="1263707" y="517502"/>
                    <a:pt x="1476134" y="587736"/>
                    <a:pt x="1629887" y="728877"/>
                  </a:cubicBezTo>
                  <a:lnTo>
                    <a:pt x="1492582" y="860324"/>
                  </a:lnTo>
                  <a:cubicBezTo>
                    <a:pt x="1379450" y="761291"/>
                    <a:pt x="1224890" y="712152"/>
                    <a:pt x="1069057" y="725675"/>
                  </a:cubicBezTo>
                  <a:cubicBezTo>
                    <a:pt x="909264" y="739541"/>
                    <a:pt x="764526" y="817857"/>
                    <a:pt x="674208" y="939324"/>
                  </a:cubicBezTo>
                  <a:lnTo>
                    <a:pt x="512935" y="838830"/>
                  </a:lnTo>
                  <a:cubicBezTo>
                    <a:pt x="528103" y="817438"/>
                    <a:pt x="544454" y="796989"/>
                    <a:pt x="561882" y="777541"/>
                  </a:cubicBezTo>
                  <a:close/>
                  <a:moveTo>
                    <a:pt x="309974" y="347024"/>
                  </a:moveTo>
                  <a:cubicBezTo>
                    <a:pt x="483656" y="153208"/>
                    <a:pt x="732431" y="29287"/>
                    <a:pt x="1004223" y="4555"/>
                  </a:cubicBezTo>
                  <a:cubicBezTo>
                    <a:pt x="1309160" y="-23193"/>
                    <a:pt x="1611592" y="76799"/>
                    <a:pt x="1830491" y="277742"/>
                  </a:cubicBezTo>
                  <a:lnTo>
                    <a:pt x="1635008" y="464883"/>
                  </a:lnTo>
                  <a:cubicBezTo>
                    <a:pt x="1473943" y="323890"/>
                    <a:pt x="1253896" y="253931"/>
                    <a:pt x="1032038" y="273182"/>
                  </a:cubicBezTo>
                  <a:cubicBezTo>
                    <a:pt x="804541" y="292923"/>
                    <a:pt x="598479" y="404421"/>
                    <a:pt x="469894" y="577354"/>
                  </a:cubicBezTo>
                  <a:lnTo>
                    <a:pt x="240289" y="434282"/>
                  </a:lnTo>
                  <a:cubicBezTo>
                    <a:pt x="261884" y="403826"/>
                    <a:pt x="285163" y="374712"/>
                    <a:pt x="309974" y="347024"/>
                  </a:cubicBezTo>
                  <a:close/>
                </a:path>
              </a:pathLst>
            </a:custGeom>
            <a:solidFill>
              <a:srgbClr val="68217A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895945">
                <a:defRPr/>
              </a:pPr>
              <a:endParaRPr lang="en-US" sz="1764" kern="0" dirty="0" err="1">
                <a:solidFill>
                  <a:srgbClr val="FFFFFF"/>
                </a:solidFill>
              </a:endParaRPr>
            </a:p>
          </p:txBody>
        </p:sp>
        <p:grpSp>
          <p:nvGrpSpPr>
            <p:cNvPr id="47" name="Group 57"/>
            <p:cNvGrpSpPr>
              <a:grpSpLocks noChangeAspect="1"/>
            </p:cNvGrpSpPr>
            <p:nvPr/>
          </p:nvGrpSpPr>
          <p:grpSpPr bwMode="black">
            <a:xfrm>
              <a:off x="11197042" y="2841963"/>
              <a:ext cx="637100" cy="669322"/>
              <a:chOff x="6135640" y="2836922"/>
              <a:chExt cx="473242" cy="497305"/>
            </a:xfrm>
            <a:solidFill>
              <a:schemeClr val="accent5"/>
            </a:solidFill>
          </p:grpSpPr>
          <p:grpSp>
            <p:nvGrpSpPr>
              <p:cNvPr id="81" name="Group 91"/>
              <p:cNvGrpSpPr/>
              <p:nvPr/>
            </p:nvGrpSpPr>
            <p:grpSpPr bwMode="black">
              <a:xfrm>
                <a:off x="6135640" y="2836922"/>
                <a:ext cx="473242" cy="497305"/>
                <a:chOff x="5574624" y="922419"/>
                <a:chExt cx="473241" cy="497307"/>
              </a:xfrm>
              <a:grpFill/>
            </p:grpSpPr>
            <p:sp>
              <p:nvSpPr>
                <p:cNvPr id="83" name="Rounded Rectangle 93"/>
                <p:cNvSpPr/>
                <p:nvPr/>
              </p:nvSpPr>
              <p:spPr bwMode="black">
                <a:xfrm>
                  <a:off x="5574624" y="922419"/>
                  <a:ext cx="473241" cy="360946"/>
                </a:xfrm>
                <a:prstGeom prst="roundRect">
                  <a:avLst/>
                </a:prstGeom>
                <a:solidFill>
                  <a:srgbClr val="00BCF2"/>
                </a:solidFill>
                <a:ln>
                  <a:noFill/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89603" tIns="44800" rIns="89603" bIns="44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725789"/>
                  <a:endParaRPr lang="en-US" sz="1764" spc="-120" dirty="0">
                    <a:solidFill>
                      <a:prstClr val="black">
                        <a:lumMod val="50000"/>
                      </a:prstClr>
                    </a:solidFill>
                    <a:latin typeface="Segoe UI Light" panose="020B0502040204020203" pitchFamily="34" charset="0"/>
                    <a:sym typeface="Segoe UI Light" panose="020B0502040204020203" pitchFamily="34" charset="0"/>
                  </a:endParaRPr>
                </a:p>
              </p:txBody>
            </p:sp>
            <p:sp>
              <p:nvSpPr>
                <p:cNvPr id="84" name="Isosceles Triangle 94"/>
                <p:cNvSpPr/>
                <p:nvPr/>
              </p:nvSpPr>
              <p:spPr bwMode="black">
                <a:xfrm flipV="1">
                  <a:off x="5662862" y="1251284"/>
                  <a:ext cx="202131" cy="168442"/>
                </a:xfrm>
                <a:prstGeom prst="triangle">
                  <a:avLst>
                    <a:gd name="adj" fmla="val 20000"/>
                  </a:avLst>
                </a:prstGeom>
                <a:solidFill>
                  <a:srgbClr val="00BCF2"/>
                </a:solidFill>
                <a:ln>
                  <a:noFill/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89603" tIns="44800" rIns="89603" bIns="44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725789"/>
                  <a:endParaRPr lang="en-US" sz="1764" spc="-120" dirty="0">
                    <a:solidFill>
                      <a:prstClr val="black">
                        <a:lumMod val="50000"/>
                      </a:prstClr>
                    </a:solidFill>
                    <a:latin typeface="Segoe UI Light" panose="020B0502040204020203" pitchFamily="34" charset="0"/>
                    <a:sym typeface="Segoe UI Light" panose="020B0502040204020203" pitchFamily="34" charset="0"/>
                  </a:endParaRPr>
                </a:p>
              </p:txBody>
            </p:sp>
          </p:grpSp>
          <p:sp>
            <p:nvSpPr>
              <p:cNvPr id="82" name="TextBox 92"/>
              <p:cNvSpPr txBox="1"/>
              <p:nvPr/>
            </p:nvSpPr>
            <p:spPr bwMode="black">
              <a:xfrm>
                <a:off x="6208295" y="2909109"/>
                <a:ext cx="393031" cy="1827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093"/>
                <a:r>
                  <a:rPr lang="en-US" sz="1567" spc="-132" dirty="0">
                    <a:solidFill>
                      <a:prstClr val="white"/>
                    </a:solidFill>
                    <a:cs typeface="Segoe UI" panose="020B0502040204020203" pitchFamily="34" charset="0"/>
                    <a:sym typeface="Segoe UI" panose="020B0502040204020203" pitchFamily="34" charset="0"/>
                  </a:rPr>
                  <a:t>“ ”</a:t>
                </a:r>
              </a:p>
            </p:txBody>
          </p:sp>
        </p:grpSp>
        <p:sp>
          <p:nvSpPr>
            <p:cNvPr id="48" name="Freeform 58"/>
            <p:cNvSpPr/>
            <p:nvPr/>
          </p:nvSpPr>
          <p:spPr bwMode="auto">
            <a:xfrm>
              <a:off x="10805079" y="1897925"/>
              <a:ext cx="620546" cy="557252"/>
            </a:xfrm>
            <a:custGeom>
              <a:avLst/>
              <a:gdLst/>
              <a:ahLst/>
              <a:cxnLst/>
              <a:rect l="l" t="t" r="r" b="b"/>
              <a:pathLst>
                <a:path w="3944686" h="3542339">
                  <a:moveTo>
                    <a:pt x="2192297" y="2335887"/>
                  </a:moveTo>
                  <a:cubicBezTo>
                    <a:pt x="2222820" y="2335887"/>
                    <a:pt x="2253343" y="2347531"/>
                    <a:pt x="2276631" y="2370819"/>
                  </a:cubicBezTo>
                  <a:lnTo>
                    <a:pt x="2292434" y="2386622"/>
                  </a:lnTo>
                  <a:cubicBezTo>
                    <a:pt x="2335532" y="2429720"/>
                    <a:pt x="2338751" y="2497598"/>
                    <a:pt x="2300496" y="2543150"/>
                  </a:cubicBezTo>
                  <a:cubicBezTo>
                    <a:pt x="2320893" y="2524465"/>
                    <a:pt x="2347082" y="2515893"/>
                    <a:pt x="2373272" y="2515893"/>
                  </a:cubicBezTo>
                  <a:cubicBezTo>
                    <a:pt x="2403795" y="2515893"/>
                    <a:pt x="2434317" y="2527537"/>
                    <a:pt x="2457606" y="2550825"/>
                  </a:cubicBezTo>
                  <a:lnTo>
                    <a:pt x="2473408" y="2566628"/>
                  </a:lnTo>
                  <a:cubicBezTo>
                    <a:pt x="2513642" y="2606861"/>
                    <a:pt x="2519121" y="2668690"/>
                    <a:pt x="2487855" y="2713541"/>
                  </a:cubicBezTo>
                  <a:cubicBezTo>
                    <a:pt x="2506319" y="2698588"/>
                    <a:pt x="2529091" y="2692106"/>
                    <a:pt x="2551864" y="2692106"/>
                  </a:cubicBezTo>
                  <a:cubicBezTo>
                    <a:pt x="2582388" y="2692105"/>
                    <a:pt x="2612911" y="2703750"/>
                    <a:pt x="2636199" y="2727038"/>
                  </a:cubicBezTo>
                  <a:lnTo>
                    <a:pt x="2652002" y="2742841"/>
                  </a:lnTo>
                  <a:cubicBezTo>
                    <a:pt x="2695158" y="2785997"/>
                    <a:pt x="2698327" y="2853999"/>
                    <a:pt x="2659933" y="2899565"/>
                  </a:cubicBezTo>
                  <a:cubicBezTo>
                    <a:pt x="2705363" y="2862497"/>
                    <a:pt x="2772186" y="2866128"/>
                    <a:pt x="2814793" y="2908735"/>
                  </a:cubicBezTo>
                  <a:lnTo>
                    <a:pt x="2830596" y="2924538"/>
                  </a:lnTo>
                  <a:cubicBezTo>
                    <a:pt x="2877172" y="2971114"/>
                    <a:pt x="2877172" y="3046630"/>
                    <a:pt x="2830596" y="3093207"/>
                  </a:cubicBezTo>
                  <a:lnTo>
                    <a:pt x="2578619" y="3345183"/>
                  </a:lnTo>
                  <a:cubicBezTo>
                    <a:pt x="2532042" y="3391760"/>
                    <a:pt x="2456526" y="3391760"/>
                    <a:pt x="2409950" y="3345183"/>
                  </a:cubicBezTo>
                  <a:lnTo>
                    <a:pt x="2394147" y="3329381"/>
                  </a:lnTo>
                  <a:cubicBezTo>
                    <a:pt x="2350991" y="3286224"/>
                    <a:pt x="2347822" y="3218222"/>
                    <a:pt x="2386216" y="3172656"/>
                  </a:cubicBezTo>
                  <a:cubicBezTo>
                    <a:pt x="2340786" y="3209724"/>
                    <a:pt x="2273962" y="3206093"/>
                    <a:pt x="2231356" y="3163487"/>
                  </a:cubicBezTo>
                  <a:lnTo>
                    <a:pt x="2215553" y="3147684"/>
                  </a:lnTo>
                  <a:cubicBezTo>
                    <a:pt x="2175319" y="3107450"/>
                    <a:pt x="2169841" y="3045621"/>
                    <a:pt x="2201107" y="3000770"/>
                  </a:cubicBezTo>
                  <a:cubicBezTo>
                    <a:pt x="2156148" y="3033099"/>
                    <a:pt x="2093426" y="3027937"/>
                    <a:pt x="2052763" y="2987273"/>
                  </a:cubicBezTo>
                  <a:lnTo>
                    <a:pt x="2036960" y="2971471"/>
                  </a:lnTo>
                  <a:cubicBezTo>
                    <a:pt x="1993861" y="2928372"/>
                    <a:pt x="1990644" y="2860494"/>
                    <a:pt x="2028898" y="2814942"/>
                  </a:cubicBezTo>
                  <a:cubicBezTo>
                    <a:pt x="1983303" y="2853609"/>
                    <a:pt x="1915058" y="2850537"/>
                    <a:pt x="1871788" y="2807267"/>
                  </a:cubicBezTo>
                  <a:lnTo>
                    <a:pt x="1855985" y="2791465"/>
                  </a:lnTo>
                  <a:cubicBezTo>
                    <a:pt x="1809409" y="2744889"/>
                    <a:pt x="1809409" y="2669372"/>
                    <a:pt x="1855985" y="2622796"/>
                  </a:cubicBezTo>
                  <a:lnTo>
                    <a:pt x="2107962" y="2370819"/>
                  </a:lnTo>
                  <a:cubicBezTo>
                    <a:pt x="2131251" y="2347531"/>
                    <a:pt x="2161773" y="2335887"/>
                    <a:pt x="2192297" y="2335887"/>
                  </a:cubicBezTo>
                  <a:close/>
                  <a:moveTo>
                    <a:pt x="2691097" y="2200055"/>
                  </a:moveTo>
                  <a:lnTo>
                    <a:pt x="3472263" y="2977700"/>
                  </a:lnTo>
                  <a:cubicBezTo>
                    <a:pt x="3570347" y="3075342"/>
                    <a:pt x="3570705" y="3234008"/>
                    <a:pt x="3473064" y="3332091"/>
                  </a:cubicBezTo>
                  <a:lnTo>
                    <a:pt x="3337229" y="3468542"/>
                  </a:lnTo>
                  <a:cubicBezTo>
                    <a:pt x="3239588" y="3566624"/>
                    <a:pt x="3080921" y="3566984"/>
                    <a:pt x="2982839" y="3469342"/>
                  </a:cubicBezTo>
                  <a:lnTo>
                    <a:pt x="2817512" y="3304759"/>
                  </a:lnTo>
                  <a:lnTo>
                    <a:pt x="2962277" y="3146075"/>
                  </a:lnTo>
                  <a:cubicBezTo>
                    <a:pt x="3000906" y="3080723"/>
                    <a:pt x="3068110" y="2862970"/>
                    <a:pt x="2806702" y="2742850"/>
                  </a:cubicBezTo>
                  <a:cubicBezTo>
                    <a:pt x="2788975" y="2687023"/>
                    <a:pt x="2711717" y="2588332"/>
                    <a:pt x="2632077" y="2568225"/>
                  </a:cubicBezTo>
                  <a:cubicBezTo>
                    <a:pt x="2614878" y="2517689"/>
                    <a:pt x="2571486" y="2455248"/>
                    <a:pt x="2501902" y="2409475"/>
                  </a:cubicBezTo>
                  <a:cubicBezTo>
                    <a:pt x="2576176" y="2376963"/>
                    <a:pt x="2631305" y="2325306"/>
                    <a:pt x="2691097" y="2200055"/>
                  </a:cubicBezTo>
                  <a:close/>
                  <a:moveTo>
                    <a:pt x="3102770" y="1568894"/>
                  </a:moveTo>
                  <a:cubicBezTo>
                    <a:pt x="3144045" y="1569688"/>
                    <a:pt x="3175795" y="1589531"/>
                    <a:pt x="3212307" y="1628425"/>
                  </a:cubicBezTo>
                  <a:lnTo>
                    <a:pt x="3671888" y="2085625"/>
                  </a:lnTo>
                  <a:cubicBezTo>
                    <a:pt x="3725069" y="2130076"/>
                    <a:pt x="3706813" y="2205481"/>
                    <a:pt x="3681413" y="2240406"/>
                  </a:cubicBezTo>
                  <a:lnTo>
                    <a:pt x="3305176" y="2619025"/>
                  </a:lnTo>
                  <a:lnTo>
                    <a:pt x="2636045" y="1949894"/>
                  </a:lnTo>
                  <a:lnTo>
                    <a:pt x="2580156" y="2089614"/>
                  </a:lnTo>
                  <a:lnTo>
                    <a:pt x="2580331" y="2089788"/>
                  </a:lnTo>
                  <a:lnTo>
                    <a:pt x="2573515" y="2107172"/>
                  </a:lnTo>
                  <a:cubicBezTo>
                    <a:pt x="2564396" y="2153317"/>
                    <a:pt x="2550969" y="2186218"/>
                    <a:pt x="2533301" y="2209748"/>
                  </a:cubicBezTo>
                  <a:lnTo>
                    <a:pt x="2529684" y="2218975"/>
                  </a:lnTo>
                  <a:lnTo>
                    <a:pt x="2524242" y="2224111"/>
                  </a:lnTo>
                  <a:cubicBezTo>
                    <a:pt x="2500438" y="2257107"/>
                    <a:pt x="2471081" y="2273400"/>
                    <a:pt x="2443163" y="2290413"/>
                  </a:cubicBezTo>
                  <a:cubicBezTo>
                    <a:pt x="2282032" y="2346769"/>
                    <a:pt x="2244726" y="2234057"/>
                    <a:pt x="2245520" y="2159444"/>
                  </a:cubicBezTo>
                  <a:lnTo>
                    <a:pt x="2350183" y="1889991"/>
                  </a:lnTo>
                  <a:lnTo>
                    <a:pt x="2357973" y="1868434"/>
                  </a:lnTo>
                  <a:lnTo>
                    <a:pt x="2358432" y="1868891"/>
                  </a:lnTo>
                  <a:lnTo>
                    <a:pt x="2433638" y="1685575"/>
                  </a:lnTo>
                  <a:cubicBezTo>
                    <a:pt x="2459038" y="1641919"/>
                    <a:pt x="2493963" y="1610168"/>
                    <a:pt x="2552701" y="1583181"/>
                  </a:cubicBezTo>
                  <a:close/>
                  <a:moveTo>
                    <a:pt x="3366858" y="1340370"/>
                  </a:moveTo>
                  <a:cubicBezTo>
                    <a:pt x="3396373" y="1340115"/>
                    <a:pt x="3425985" y="1351120"/>
                    <a:pt x="3448699" y="1373445"/>
                  </a:cubicBezTo>
                  <a:lnTo>
                    <a:pt x="3910198" y="1827046"/>
                  </a:lnTo>
                  <a:cubicBezTo>
                    <a:pt x="3955627" y="1871696"/>
                    <a:pt x="3956257" y="1944719"/>
                    <a:pt x="3911606" y="1990146"/>
                  </a:cubicBezTo>
                  <a:lnTo>
                    <a:pt x="3870718" y="2031747"/>
                  </a:lnTo>
                  <a:cubicBezTo>
                    <a:pt x="3826068" y="2077175"/>
                    <a:pt x="3753045" y="2077805"/>
                    <a:pt x="3707618" y="2033155"/>
                  </a:cubicBezTo>
                  <a:lnTo>
                    <a:pt x="3246119" y="1579553"/>
                  </a:lnTo>
                  <a:cubicBezTo>
                    <a:pt x="3200691" y="1534903"/>
                    <a:pt x="3200060" y="1461881"/>
                    <a:pt x="3244711" y="1416454"/>
                  </a:cubicBezTo>
                  <a:lnTo>
                    <a:pt x="3285600" y="1374853"/>
                  </a:lnTo>
                  <a:cubicBezTo>
                    <a:pt x="3307925" y="1352139"/>
                    <a:pt x="3337343" y="1340624"/>
                    <a:pt x="3366858" y="1340370"/>
                  </a:cubicBezTo>
                  <a:close/>
                  <a:moveTo>
                    <a:pt x="704734" y="662655"/>
                  </a:moveTo>
                  <a:cubicBezTo>
                    <a:pt x="787264" y="660409"/>
                    <a:pt x="791171" y="737242"/>
                    <a:pt x="778669" y="783080"/>
                  </a:cubicBezTo>
                  <a:cubicBezTo>
                    <a:pt x="731838" y="864838"/>
                    <a:pt x="584995" y="1003743"/>
                    <a:pt x="702469" y="1328387"/>
                  </a:cubicBezTo>
                  <a:cubicBezTo>
                    <a:pt x="709612" y="1383157"/>
                    <a:pt x="666750" y="1442687"/>
                    <a:pt x="573881" y="1406969"/>
                  </a:cubicBezTo>
                  <a:cubicBezTo>
                    <a:pt x="389733" y="1094230"/>
                    <a:pt x="574676" y="767205"/>
                    <a:pt x="664370" y="668780"/>
                  </a:cubicBezTo>
                  <a:cubicBezTo>
                    <a:pt x="679550" y="664912"/>
                    <a:pt x="692945" y="662976"/>
                    <a:pt x="704734" y="662655"/>
                  </a:cubicBezTo>
                  <a:close/>
                  <a:moveTo>
                    <a:pt x="1117600" y="323849"/>
                  </a:moveTo>
                  <a:cubicBezTo>
                    <a:pt x="679225" y="323849"/>
                    <a:pt x="323850" y="679224"/>
                    <a:pt x="323850" y="1117599"/>
                  </a:cubicBezTo>
                  <a:cubicBezTo>
                    <a:pt x="323850" y="1555975"/>
                    <a:pt x="679225" y="1911350"/>
                    <a:pt x="1117601" y="1911350"/>
                  </a:cubicBezTo>
                  <a:cubicBezTo>
                    <a:pt x="1555976" y="1911350"/>
                    <a:pt x="1911350" y="1555975"/>
                    <a:pt x="1911351" y="1117599"/>
                  </a:cubicBezTo>
                  <a:cubicBezTo>
                    <a:pt x="1911350" y="679224"/>
                    <a:pt x="1555976" y="323849"/>
                    <a:pt x="1117600" y="323849"/>
                  </a:cubicBezTo>
                  <a:close/>
                  <a:moveTo>
                    <a:pt x="1117600" y="0"/>
                  </a:moveTo>
                  <a:cubicBezTo>
                    <a:pt x="1734834" y="0"/>
                    <a:pt x="2235200" y="500366"/>
                    <a:pt x="2235200" y="1117599"/>
                  </a:cubicBezTo>
                  <a:cubicBezTo>
                    <a:pt x="2235200" y="1301729"/>
                    <a:pt x="2190672" y="1475458"/>
                    <a:pt x="2110973" y="1628182"/>
                  </a:cubicBezTo>
                  <a:cubicBezTo>
                    <a:pt x="2122110" y="1635147"/>
                    <a:pt x="2132273" y="1643753"/>
                    <a:pt x="2141859" y="1653293"/>
                  </a:cubicBezTo>
                  <a:lnTo>
                    <a:pt x="2260556" y="1771456"/>
                  </a:lnTo>
                  <a:cubicBezTo>
                    <a:pt x="2194277" y="1936882"/>
                    <a:pt x="2092662" y="2130894"/>
                    <a:pt x="2120901" y="2218974"/>
                  </a:cubicBezTo>
                  <a:cubicBezTo>
                    <a:pt x="2022995" y="2244740"/>
                    <a:pt x="1962724" y="2320683"/>
                    <a:pt x="1893639" y="2385053"/>
                  </a:cubicBezTo>
                  <a:lnTo>
                    <a:pt x="1652433" y="2144936"/>
                  </a:lnTo>
                  <a:lnTo>
                    <a:pt x="1625589" y="2112222"/>
                  </a:lnTo>
                  <a:cubicBezTo>
                    <a:pt x="1473521" y="2191167"/>
                    <a:pt x="1300703" y="2235200"/>
                    <a:pt x="1117600" y="2235200"/>
                  </a:cubicBezTo>
                  <a:cubicBezTo>
                    <a:pt x="500367" y="2235200"/>
                    <a:pt x="0" y="1734833"/>
                    <a:pt x="0" y="1117599"/>
                  </a:cubicBezTo>
                  <a:cubicBezTo>
                    <a:pt x="0" y="500366"/>
                    <a:pt x="500368" y="-1"/>
                    <a:pt x="1117600" y="0"/>
                  </a:cubicBezTo>
                  <a:close/>
                </a:path>
              </a:pathLst>
            </a:custGeom>
            <a:solidFill>
              <a:srgbClr val="FF8C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9607" tIns="44802" rIns="44802" bIns="89607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5650" fontAlgn="base">
                <a:spcBef>
                  <a:spcPct val="0"/>
                </a:spcBef>
                <a:spcAft>
                  <a:spcPct val="0"/>
                </a:spcAft>
              </a:pPr>
              <a:endParaRPr lang="en-US" sz="1764" spc="-49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" name="Freeform 90"/>
            <p:cNvSpPr>
              <a:spLocks noEditPoints="1"/>
            </p:cNvSpPr>
            <p:nvPr/>
          </p:nvSpPr>
          <p:spPr bwMode="black">
            <a:xfrm flipH="1">
              <a:off x="8284675" y="2181438"/>
              <a:ext cx="306985" cy="209724"/>
            </a:xfrm>
            <a:custGeom>
              <a:avLst/>
              <a:gdLst>
                <a:gd name="T0" fmla="*/ 44 w 101"/>
                <a:gd name="T1" fmla="*/ 0 h 69"/>
                <a:gd name="T2" fmla="*/ 44 w 101"/>
                <a:gd name="T3" fmla="*/ 69 h 69"/>
                <a:gd name="T4" fmla="*/ 0 w 101"/>
                <a:gd name="T5" fmla="*/ 35 h 69"/>
                <a:gd name="T6" fmla="*/ 44 w 101"/>
                <a:gd name="T7" fmla="*/ 0 h 69"/>
                <a:gd name="T8" fmla="*/ 56 w 101"/>
                <a:gd name="T9" fmla="*/ 35 h 69"/>
                <a:gd name="T10" fmla="*/ 101 w 101"/>
                <a:gd name="T11" fmla="*/ 69 h 69"/>
                <a:gd name="T12" fmla="*/ 101 w 101"/>
                <a:gd name="T13" fmla="*/ 0 h 69"/>
                <a:gd name="T14" fmla="*/ 56 w 101"/>
                <a:gd name="T1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9">
                  <a:moveTo>
                    <a:pt x="44" y="0"/>
                  </a:moveTo>
                  <a:lnTo>
                    <a:pt x="44" y="69"/>
                  </a:lnTo>
                  <a:lnTo>
                    <a:pt x="0" y="35"/>
                  </a:lnTo>
                  <a:lnTo>
                    <a:pt x="44" y="0"/>
                  </a:lnTo>
                  <a:close/>
                  <a:moveTo>
                    <a:pt x="56" y="35"/>
                  </a:moveTo>
                  <a:lnTo>
                    <a:pt x="101" y="69"/>
                  </a:lnTo>
                  <a:lnTo>
                    <a:pt x="101" y="0"/>
                  </a:lnTo>
                  <a:lnTo>
                    <a:pt x="56" y="35"/>
                  </a:ln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  <a:extLst/>
          </p:spPr>
          <p:txBody>
            <a:bodyPr vert="horz" wrap="square" lIns="89607" tIns="44802" rIns="89607" bIns="44802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764">
                <a:solidFill>
                  <a:prstClr val="black"/>
                </a:solidFill>
              </a:endParaRPr>
            </a:p>
          </p:txBody>
        </p:sp>
        <p:grpSp>
          <p:nvGrpSpPr>
            <p:cNvPr id="50" name="Group 60"/>
            <p:cNvGrpSpPr/>
            <p:nvPr/>
          </p:nvGrpSpPr>
          <p:grpSpPr>
            <a:xfrm>
              <a:off x="10893086" y="3344340"/>
              <a:ext cx="320624" cy="875812"/>
              <a:chOff x="3881450" y="69056"/>
              <a:chExt cx="1666777" cy="4552950"/>
            </a:xfrm>
            <a:solidFill>
              <a:schemeClr val="accent3"/>
            </a:solidFill>
          </p:grpSpPr>
          <p:sp>
            <p:nvSpPr>
              <p:cNvPr id="72" name="Oval 82"/>
              <p:cNvSpPr/>
              <p:nvPr/>
            </p:nvSpPr>
            <p:spPr>
              <a:xfrm>
                <a:off x="4441375" y="69056"/>
                <a:ext cx="551494" cy="658538"/>
              </a:xfrm>
              <a:prstGeom prst="ellipse">
                <a:avLst/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Rounded Rectangle 8"/>
              <p:cNvSpPr/>
              <p:nvPr/>
            </p:nvSpPr>
            <p:spPr>
              <a:xfrm>
                <a:off x="4041639" y="759234"/>
                <a:ext cx="1350966" cy="652937"/>
              </a:xfrm>
              <a:custGeom>
                <a:avLst/>
                <a:gdLst/>
                <a:ahLst/>
                <a:cxnLst/>
                <a:rect l="l" t="t" r="r" b="b"/>
                <a:pathLst>
                  <a:path w="1350966" h="652937">
                    <a:moveTo>
                      <a:pt x="0" y="350097"/>
                    </a:moveTo>
                    <a:lnTo>
                      <a:pt x="0" y="350098"/>
                    </a:lnTo>
                    <a:close/>
                    <a:moveTo>
                      <a:pt x="520119" y="0"/>
                    </a:moveTo>
                    <a:lnTo>
                      <a:pt x="675483" y="263324"/>
                    </a:lnTo>
                    <a:lnTo>
                      <a:pt x="830417" y="729"/>
                    </a:lnTo>
                    <a:cubicBezTo>
                      <a:pt x="903593" y="21645"/>
                      <a:pt x="976926" y="47251"/>
                      <a:pt x="1048127" y="47259"/>
                    </a:cubicBezTo>
                    <a:cubicBezTo>
                      <a:pt x="1215380" y="47259"/>
                      <a:pt x="1350966" y="182845"/>
                      <a:pt x="1350966" y="350098"/>
                    </a:cubicBezTo>
                    <a:lnTo>
                      <a:pt x="1350965" y="350098"/>
                    </a:lnTo>
                    <a:cubicBezTo>
                      <a:pt x="1350965" y="517351"/>
                      <a:pt x="1215379" y="652937"/>
                      <a:pt x="1048126" y="652937"/>
                    </a:cubicBezTo>
                    <a:lnTo>
                      <a:pt x="302839" y="652936"/>
                    </a:lnTo>
                    <a:cubicBezTo>
                      <a:pt x="135586" y="652936"/>
                      <a:pt x="0" y="517350"/>
                      <a:pt x="0" y="350098"/>
                    </a:cubicBezTo>
                    <a:cubicBezTo>
                      <a:pt x="0" y="182845"/>
                      <a:pt x="135586" y="47259"/>
                      <a:pt x="302839" y="47259"/>
                    </a:cubicBezTo>
                    <a:cubicBezTo>
                      <a:pt x="376528" y="47251"/>
                      <a:pt x="448031" y="21006"/>
                      <a:pt x="520119" y="0"/>
                    </a:cubicBezTo>
                    <a:close/>
                  </a:path>
                </a:pathLst>
              </a:cu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Rounded Rectangle 8"/>
              <p:cNvSpPr/>
              <p:nvPr/>
            </p:nvSpPr>
            <p:spPr>
              <a:xfrm>
                <a:off x="4157392" y="1355776"/>
                <a:ext cx="1119458" cy="1412827"/>
              </a:xfrm>
              <a:custGeom>
                <a:avLst/>
                <a:gdLst/>
                <a:ahLst/>
                <a:cxnLst/>
                <a:rect l="l" t="t" r="r" b="b"/>
                <a:pathLst>
                  <a:path w="1119458" h="1412827">
                    <a:moveTo>
                      <a:pt x="0" y="0"/>
                    </a:moveTo>
                    <a:lnTo>
                      <a:pt x="1119458" y="0"/>
                    </a:lnTo>
                    <a:lnTo>
                      <a:pt x="1119458" y="384037"/>
                    </a:lnTo>
                    <a:lnTo>
                      <a:pt x="935841" y="773682"/>
                    </a:lnTo>
                    <a:cubicBezTo>
                      <a:pt x="890749" y="869369"/>
                      <a:pt x="931764" y="983491"/>
                      <a:pt x="1027451" y="1028583"/>
                    </a:cubicBezTo>
                    <a:cubicBezTo>
                      <a:pt x="1057262" y="1042631"/>
                      <a:pt x="1088862" y="1048322"/>
                      <a:pt x="1119458" y="1043952"/>
                    </a:cubicBezTo>
                    <a:lnTo>
                      <a:pt x="1119458" y="1184606"/>
                    </a:lnTo>
                    <a:lnTo>
                      <a:pt x="1119458" y="1315987"/>
                    </a:lnTo>
                    <a:lnTo>
                      <a:pt x="1119458" y="1412827"/>
                    </a:lnTo>
                    <a:lnTo>
                      <a:pt x="0" y="1412827"/>
                    </a:lnTo>
                    <a:lnTo>
                      <a:pt x="0" y="1315987"/>
                    </a:lnTo>
                    <a:lnTo>
                      <a:pt x="0" y="1184606"/>
                    </a:lnTo>
                    <a:lnTo>
                      <a:pt x="0" y="1044326"/>
                    </a:lnTo>
                    <a:cubicBezTo>
                      <a:pt x="29860" y="1048010"/>
                      <a:pt x="60566" y="1042254"/>
                      <a:pt x="89577" y="1028583"/>
                    </a:cubicBezTo>
                    <a:cubicBezTo>
                      <a:pt x="185264" y="983491"/>
                      <a:pt x="226278" y="869369"/>
                      <a:pt x="181187" y="773682"/>
                    </a:cubicBezTo>
                    <a:lnTo>
                      <a:pt x="0" y="389196"/>
                    </a:lnTo>
                    <a:close/>
                  </a:path>
                </a:pathLst>
              </a:cu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Rounded Rectangle 85"/>
              <p:cNvSpPr/>
              <p:nvPr/>
            </p:nvSpPr>
            <p:spPr>
              <a:xfrm>
                <a:off x="4254347" y="2540382"/>
                <a:ext cx="376642" cy="2081624"/>
              </a:xfrm>
              <a:prstGeom prst="roundRect">
                <a:avLst>
                  <a:gd name="adj" fmla="val 50000"/>
                </a:avLst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Rounded Rectangle 86"/>
              <p:cNvSpPr/>
              <p:nvPr/>
            </p:nvSpPr>
            <p:spPr>
              <a:xfrm>
                <a:off x="4803255" y="2540382"/>
                <a:ext cx="376642" cy="2081624"/>
              </a:xfrm>
              <a:prstGeom prst="roundRect">
                <a:avLst>
                  <a:gd name="adj" fmla="val 50000"/>
                </a:avLst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Rounded Rectangle 87"/>
              <p:cNvSpPr/>
              <p:nvPr/>
            </p:nvSpPr>
            <p:spPr>
              <a:xfrm rot="19813404">
                <a:off x="5227850" y="838507"/>
                <a:ext cx="308434" cy="963397"/>
              </a:xfrm>
              <a:prstGeom prst="roundRect">
                <a:avLst>
                  <a:gd name="adj" fmla="val 50000"/>
                </a:avLst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Rounded Rectangle 88"/>
              <p:cNvSpPr/>
              <p:nvPr/>
            </p:nvSpPr>
            <p:spPr>
              <a:xfrm rot="1513910">
                <a:off x="5261012" y="1456893"/>
                <a:ext cx="287215" cy="922176"/>
              </a:xfrm>
              <a:prstGeom prst="roundRect">
                <a:avLst>
                  <a:gd name="adj" fmla="val 50000"/>
                </a:avLst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Rounded Rectangle 89"/>
              <p:cNvSpPr/>
              <p:nvPr/>
            </p:nvSpPr>
            <p:spPr>
              <a:xfrm rot="1786596" flipH="1">
                <a:off x="3893393" y="838507"/>
                <a:ext cx="308434" cy="963397"/>
              </a:xfrm>
              <a:prstGeom prst="roundRect">
                <a:avLst>
                  <a:gd name="adj" fmla="val 50000"/>
                </a:avLst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Rounded Rectangle 90"/>
              <p:cNvSpPr/>
              <p:nvPr/>
            </p:nvSpPr>
            <p:spPr>
              <a:xfrm rot="20086090" flipH="1">
                <a:off x="3881450" y="1456893"/>
                <a:ext cx="287215" cy="922176"/>
              </a:xfrm>
              <a:prstGeom prst="roundRect">
                <a:avLst>
                  <a:gd name="adj" fmla="val 50000"/>
                </a:avLst>
              </a:prstGeom>
              <a:solidFill>
                <a:srgbClr val="008272"/>
              </a:solidFill>
            </p:spPr>
            <p:txBody>
              <a:bodyPr wrap="square" lIns="179212" rtlCol="0" anchor="ctr">
                <a:noAutofit/>
              </a:bodyPr>
              <a:lstStyle/>
              <a:p>
                <a:pPr algn="ctr" defTabSz="914093"/>
                <a:endParaRPr lang="en-US" sz="137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1" name="Freeform 132"/>
            <p:cNvSpPr>
              <a:spLocks noEditPoints="1"/>
            </p:cNvSpPr>
            <p:nvPr/>
          </p:nvSpPr>
          <p:spPr bwMode="black">
            <a:xfrm>
              <a:off x="11738330" y="58809"/>
              <a:ext cx="301481" cy="491301"/>
            </a:xfrm>
            <a:custGeom>
              <a:avLst/>
              <a:gdLst>
                <a:gd name="T0" fmla="*/ 42 w 49"/>
                <a:gd name="T1" fmla="*/ 7 h 80"/>
                <a:gd name="T2" fmla="*/ 25 w 49"/>
                <a:gd name="T3" fmla="*/ 0 h 80"/>
                <a:gd name="T4" fmla="*/ 8 w 49"/>
                <a:gd name="T5" fmla="*/ 7 h 80"/>
                <a:gd name="T6" fmla="*/ 0 w 49"/>
                <a:gd name="T7" fmla="*/ 24 h 80"/>
                <a:gd name="T8" fmla="*/ 4 w 49"/>
                <a:gd name="T9" fmla="*/ 39 h 80"/>
                <a:gd name="T10" fmla="*/ 16 w 49"/>
                <a:gd name="T11" fmla="*/ 55 h 80"/>
                <a:gd name="T12" fmla="*/ 23 w 49"/>
                <a:gd name="T13" fmla="*/ 80 h 80"/>
                <a:gd name="T14" fmla="*/ 27 w 49"/>
                <a:gd name="T15" fmla="*/ 80 h 80"/>
                <a:gd name="T16" fmla="*/ 37 w 49"/>
                <a:gd name="T17" fmla="*/ 49 h 80"/>
                <a:gd name="T18" fmla="*/ 45 w 49"/>
                <a:gd name="T19" fmla="*/ 39 h 80"/>
                <a:gd name="T20" fmla="*/ 49 w 49"/>
                <a:gd name="T21" fmla="*/ 24 h 80"/>
                <a:gd name="T22" fmla="*/ 42 w 49"/>
                <a:gd name="T23" fmla="*/ 7 h 80"/>
                <a:gd name="T24" fmla="*/ 25 w 49"/>
                <a:gd name="T25" fmla="*/ 37 h 80"/>
                <a:gd name="T26" fmla="*/ 13 w 49"/>
                <a:gd name="T27" fmla="*/ 25 h 80"/>
                <a:gd name="T28" fmla="*/ 25 w 49"/>
                <a:gd name="T29" fmla="*/ 14 h 80"/>
                <a:gd name="T30" fmla="*/ 36 w 49"/>
                <a:gd name="T31" fmla="*/ 25 h 80"/>
                <a:gd name="T32" fmla="*/ 25 w 49"/>
                <a:gd name="T33" fmla="*/ 3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0">
                  <a:moveTo>
                    <a:pt x="42" y="7"/>
                  </a:moveTo>
                  <a:cubicBezTo>
                    <a:pt x="37" y="3"/>
                    <a:pt x="31" y="0"/>
                    <a:pt x="25" y="0"/>
                  </a:cubicBezTo>
                  <a:cubicBezTo>
                    <a:pt x="18" y="0"/>
                    <a:pt x="12" y="3"/>
                    <a:pt x="8" y="7"/>
                  </a:cubicBezTo>
                  <a:cubicBezTo>
                    <a:pt x="3" y="12"/>
                    <a:pt x="0" y="18"/>
                    <a:pt x="0" y="24"/>
                  </a:cubicBezTo>
                  <a:cubicBezTo>
                    <a:pt x="0" y="30"/>
                    <a:pt x="2" y="35"/>
                    <a:pt x="4" y="39"/>
                  </a:cubicBezTo>
                  <a:cubicBezTo>
                    <a:pt x="8" y="45"/>
                    <a:pt x="12" y="49"/>
                    <a:pt x="16" y="55"/>
                  </a:cubicBezTo>
                  <a:cubicBezTo>
                    <a:pt x="20" y="61"/>
                    <a:pt x="23" y="68"/>
                    <a:pt x="23" y="80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64"/>
                    <a:pt x="32" y="56"/>
                    <a:pt x="37" y="49"/>
                  </a:cubicBezTo>
                  <a:cubicBezTo>
                    <a:pt x="40" y="46"/>
                    <a:pt x="43" y="43"/>
                    <a:pt x="45" y="39"/>
                  </a:cubicBezTo>
                  <a:cubicBezTo>
                    <a:pt x="48" y="35"/>
                    <a:pt x="49" y="30"/>
                    <a:pt x="49" y="24"/>
                  </a:cubicBezTo>
                  <a:cubicBezTo>
                    <a:pt x="49" y="18"/>
                    <a:pt x="46" y="12"/>
                    <a:pt x="42" y="7"/>
                  </a:cubicBezTo>
                  <a:close/>
                  <a:moveTo>
                    <a:pt x="25" y="37"/>
                  </a:moveTo>
                  <a:cubicBezTo>
                    <a:pt x="18" y="37"/>
                    <a:pt x="13" y="31"/>
                    <a:pt x="13" y="25"/>
                  </a:cubicBezTo>
                  <a:cubicBezTo>
                    <a:pt x="13" y="19"/>
                    <a:pt x="18" y="14"/>
                    <a:pt x="25" y="14"/>
                  </a:cubicBezTo>
                  <a:cubicBezTo>
                    <a:pt x="31" y="14"/>
                    <a:pt x="36" y="19"/>
                    <a:pt x="36" y="25"/>
                  </a:cubicBezTo>
                  <a:cubicBezTo>
                    <a:pt x="36" y="31"/>
                    <a:pt x="31" y="37"/>
                    <a:pt x="25" y="37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  <a:extLst/>
          </p:spPr>
          <p:txBody>
            <a:bodyPr vert="horz" wrap="square" lIns="89607" tIns="44802" rIns="89607" bIns="44802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764">
                <a:solidFill>
                  <a:prstClr val="black"/>
                </a:solidFill>
              </a:endParaRPr>
            </a:p>
          </p:txBody>
        </p: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10169436" y="1339177"/>
              <a:ext cx="207491" cy="416682"/>
            </a:xfrm>
            <a:custGeom>
              <a:avLst/>
              <a:gdLst>
                <a:gd name="T0" fmla="*/ 1666 w 3416"/>
                <a:gd name="T1" fmla="*/ 5646 h 6862"/>
                <a:gd name="T2" fmla="*/ 1891 w 3416"/>
                <a:gd name="T3" fmla="*/ 5762 h 6862"/>
                <a:gd name="T4" fmla="*/ 2062 w 3416"/>
                <a:gd name="T5" fmla="*/ 5948 h 6862"/>
                <a:gd name="T6" fmla="*/ 2135 w 3416"/>
                <a:gd name="T7" fmla="*/ 6178 h 6862"/>
                <a:gd name="T8" fmla="*/ 2110 w 3416"/>
                <a:gd name="T9" fmla="*/ 6426 h 6862"/>
                <a:gd name="T10" fmla="*/ 1989 w 3416"/>
                <a:gd name="T11" fmla="*/ 6633 h 6862"/>
                <a:gd name="T12" fmla="*/ 1782 w 3416"/>
                <a:gd name="T13" fmla="*/ 6791 h 6862"/>
                <a:gd name="T14" fmla="*/ 1542 w 3416"/>
                <a:gd name="T15" fmla="*/ 6858 h 6862"/>
                <a:gd name="T16" fmla="*/ 1288 w 3416"/>
                <a:gd name="T17" fmla="*/ 6835 h 6862"/>
                <a:gd name="T18" fmla="*/ 1060 w 3416"/>
                <a:gd name="T19" fmla="*/ 6722 h 6862"/>
                <a:gd name="T20" fmla="*/ 889 w 3416"/>
                <a:gd name="T21" fmla="*/ 6535 h 6862"/>
                <a:gd name="T22" fmla="*/ 816 w 3416"/>
                <a:gd name="T23" fmla="*/ 6307 h 6862"/>
                <a:gd name="T24" fmla="*/ 841 w 3416"/>
                <a:gd name="T25" fmla="*/ 6057 h 6862"/>
                <a:gd name="T26" fmla="*/ 962 w 3416"/>
                <a:gd name="T27" fmla="*/ 5850 h 6862"/>
                <a:gd name="T28" fmla="*/ 1167 w 3416"/>
                <a:gd name="T29" fmla="*/ 5693 h 6862"/>
                <a:gd name="T30" fmla="*/ 1411 w 3416"/>
                <a:gd name="T31" fmla="*/ 5623 h 6862"/>
                <a:gd name="T32" fmla="*/ 1674 w 3416"/>
                <a:gd name="T33" fmla="*/ 2 h 6862"/>
                <a:gd name="T34" fmla="*/ 2035 w 3416"/>
                <a:gd name="T35" fmla="*/ 38 h 6862"/>
                <a:gd name="T36" fmla="*/ 2373 w 3416"/>
                <a:gd name="T37" fmla="*/ 125 h 6862"/>
                <a:gd name="T38" fmla="*/ 2676 w 3416"/>
                <a:gd name="T39" fmla="*/ 257 h 6862"/>
                <a:gd name="T40" fmla="*/ 2937 w 3416"/>
                <a:gd name="T41" fmla="*/ 436 h 6862"/>
                <a:gd name="T42" fmla="*/ 3149 w 3416"/>
                <a:gd name="T43" fmla="*/ 660 h 6862"/>
                <a:gd name="T44" fmla="*/ 3306 w 3416"/>
                <a:gd name="T45" fmla="*/ 933 h 6862"/>
                <a:gd name="T46" fmla="*/ 3396 w 3416"/>
                <a:gd name="T47" fmla="*/ 1252 h 6862"/>
                <a:gd name="T48" fmla="*/ 3414 w 3416"/>
                <a:gd name="T49" fmla="*/ 1609 h 6862"/>
                <a:gd name="T50" fmla="*/ 3369 w 3416"/>
                <a:gd name="T51" fmla="*/ 1937 h 6862"/>
                <a:gd name="T52" fmla="*/ 3264 w 3416"/>
                <a:gd name="T53" fmla="*/ 2227 h 6862"/>
                <a:gd name="T54" fmla="*/ 3120 w 3416"/>
                <a:gd name="T55" fmla="*/ 2488 h 6862"/>
                <a:gd name="T56" fmla="*/ 2897 w 3416"/>
                <a:gd name="T57" fmla="*/ 2786 h 6862"/>
                <a:gd name="T58" fmla="*/ 2492 w 3416"/>
                <a:gd name="T59" fmla="*/ 3177 h 6862"/>
                <a:gd name="T60" fmla="*/ 2156 w 3416"/>
                <a:gd name="T61" fmla="*/ 3494 h 6862"/>
                <a:gd name="T62" fmla="*/ 1995 w 3416"/>
                <a:gd name="T63" fmla="*/ 3680 h 6862"/>
                <a:gd name="T64" fmla="*/ 1868 w 3416"/>
                <a:gd name="T65" fmla="*/ 3874 h 6862"/>
                <a:gd name="T66" fmla="*/ 1793 w 3416"/>
                <a:gd name="T67" fmla="*/ 4086 h 6862"/>
                <a:gd name="T68" fmla="*/ 1778 w 3416"/>
                <a:gd name="T69" fmla="*/ 4356 h 6862"/>
                <a:gd name="T70" fmla="*/ 1851 w 3416"/>
                <a:gd name="T71" fmla="*/ 4698 h 6862"/>
                <a:gd name="T72" fmla="*/ 948 w 3416"/>
                <a:gd name="T73" fmla="*/ 4896 h 6862"/>
                <a:gd name="T74" fmla="*/ 908 w 3416"/>
                <a:gd name="T75" fmla="*/ 4761 h 6862"/>
                <a:gd name="T76" fmla="*/ 873 w 3416"/>
                <a:gd name="T77" fmla="*/ 4592 h 6862"/>
                <a:gd name="T78" fmla="*/ 841 w 3416"/>
                <a:gd name="T79" fmla="*/ 4226 h 6862"/>
                <a:gd name="T80" fmla="*/ 870 w 3416"/>
                <a:gd name="T81" fmla="*/ 3955 h 6862"/>
                <a:gd name="T82" fmla="*/ 954 w 3416"/>
                <a:gd name="T83" fmla="*/ 3711 h 6862"/>
                <a:gd name="T84" fmla="*/ 1238 w 3416"/>
                <a:gd name="T85" fmla="*/ 3281 h 6862"/>
                <a:gd name="T86" fmla="*/ 1605 w 3416"/>
                <a:gd name="T87" fmla="*/ 2897 h 6862"/>
                <a:gd name="T88" fmla="*/ 1972 w 3416"/>
                <a:gd name="T89" fmla="*/ 2534 h 6862"/>
                <a:gd name="T90" fmla="*/ 2256 w 3416"/>
                <a:gd name="T91" fmla="*/ 2162 h 6862"/>
                <a:gd name="T92" fmla="*/ 2342 w 3416"/>
                <a:gd name="T93" fmla="*/ 1958 h 6862"/>
                <a:gd name="T94" fmla="*/ 2369 w 3416"/>
                <a:gd name="T95" fmla="*/ 1734 h 6862"/>
                <a:gd name="T96" fmla="*/ 2350 w 3416"/>
                <a:gd name="T97" fmla="*/ 1538 h 6862"/>
                <a:gd name="T98" fmla="*/ 2287 w 3416"/>
                <a:gd name="T99" fmla="*/ 1369 h 6862"/>
                <a:gd name="T100" fmla="*/ 2187 w 3416"/>
                <a:gd name="T101" fmla="*/ 1227 h 6862"/>
                <a:gd name="T102" fmla="*/ 2056 w 3416"/>
                <a:gd name="T103" fmla="*/ 1110 h 6862"/>
                <a:gd name="T104" fmla="*/ 1722 w 3416"/>
                <a:gd name="T105" fmla="*/ 954 h 6862"/>
                <a:gd name="T106" fmla="*/ 1319 w 3416"/>
                <a:gd name="T107" fmla="*/ 902 h 6862"/>
                <a:gd name="T108" fmla="*/ 977 w 3416"/>
                <a:gd name="T109" fmla="*/ 941 h 6862"/>
                <a:gd name="T110" fmla="*/ 643 w 3416"/>
                <a:gd name="T111" fmla="*/ 1056 h 6862"/>
                <a:gd name="T112" fmla="*/ 317 w 3416"/>
                <a:gd name="T113" fmla="*/ 1250 h 6862"/>
                <a:gd name="T114" fmla="*/ 0 w 3416"/>
                <a:gd name="T115" fmla="*/ 1521 h 6862"/>
                <a:gd name="T116" fmla="*/ 288 w 3416"/>
                <a:gd name="T117" fmla="*/ 296 h 6862"/>
                <a:gd name="T118" fmla="*/ 678 w 3416"/>
                <a:gd name="T119" fmla="*/ 142 h 6862"/>
                <a:gd name="T120" fmla="*/ 1073 w 3416"/>
                <a:gd name="T121" fmla="*/ 44 h 6862"/>
                <a:gd name="T122" fmla="*/ 1478 w 3416"/>
                <a:gd name="T123" fmla="*/ 2 h 6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6" h="6862">
                  <a:moveTo>
                    <a:pt x="1478" y="5620"/>
                  </a:moveTo>
                  <a:lnTo>
                    <a:pt x="1544" y="5623"/>
                  </a:lnTo>
                  <a:lnTo>
                    <a:pt x="1607" y="5631"/>
                  </a:lnTo>
                  <a:lnTo>
                    <a:pt x="1666" y="5646"/>
                  </a:lnTo>
                  <a:lnTo>
                    <a:pt x="1726" y="5666"/>
                  </a:lnTo>
                  <a:lnTo>
                    <a:pt x="1784" y="5693"/>
                  </a:lnTo>
                  <a:lnTo>
                    <a:pt x="1839" y="5725"/>
                  </a:lnTo>
                  <a:lnTo>
                    <a:pt x="1891" y="5762"/>
                  </a:lnTo>
                  <a:lnTo>
                    <a:pt x="1943" y="5806"/>
                  </a:lnTo>
                  <a:lnTo>
                    <a:pt x="1989" y="5850"/>
                  </a:lnTo>
                  <a:lnTo>
                    <a:pt x="2027" y="5898"/>
                  </a:lnTo>
                  <a:lnTo>
                    <a:pt x="2062" y="5948"/>
                  </a:lnTo>
                  <a:lnTo>
                    <a:pt x="2089" y="6002"/>
                  </a:lnTo>
                  <a:lnTo>
                    <a:pt x="2110" y="6057"/>
                  </a:lnTo>
                  <a:lnTo>
                    <a:pt x="2125" y="6117"/>
                  </a:lnTo>
                  <a:lnTo>
                    <a:pt x="2135" y="6178"/>
                  </a:lnTo>
                  <a:lnTo>
                    <a:pt x="2137" y="6244"/>
                  </a:lnTo>
                  <a:lnTo>
                    <a:pt x="2135" y="6307"/>
                  </a:lnTo>
                  <a:lnTo>
                    <a:pt x="2125" y="6368"/>
                  </a:lnTo>
                  <a:lnTo>
                    <a:pt x="2110" y="6426"/>
                  </a:lnTo>
                  <a:lnTo>
                    <a:pt x="2089" y="6482"/>
                  </a:lnTo>
                  <a:lnTo>
                    <a:pt x="2062" y="6535"/>
                  </a:lnTo>
                  <a:lnTo>
                    <a:pt x="2027" y="6585"/>
                  </a:lnTo>
                  <a:lnTo>
                    <a:pt x="1989" y="6633"/>
                  </a:lnTo>
                  <a:lnTo>
                    <a:pt x="1943" y="6679"/>
                  </a:lnTo>
                  <a:lnTo>
                    <a:pt x="1891" y="6722"/>
                  </a:lnTo>
                  <a:lnTo>
                    <a:pt x="1837" y="6760"/>
                  </a:lnTo>
                  <a:lnTo>
                    <a:pt x="1782" y="6791"/>
                  </a:lnTo>
                  <a:lnTo>
                    <a:pt x="1724" y="6816"/>
                  </a:lnTo>
                  <a:lnTo>
                    <a:pt x="1664" y="6835"/>
                  </a:lnTo>
                  <a:lnTo>
                    <a:pt x="1605" y="6850"/>
                  </a:lnTo>
                  <a:lnTo>
                    <a:pt x="1542" y="6858"/>
                  </a:lnTo>
                  <a:lnTo>
                    <a:pt x="1478" y="6862"/>
                  </a:lnTo>
                  <a:lnTo>
                    <a:pt x="1413" y="6858"/>
                  </a:lnTo>
                  <a:lnTo>
                    <a:pt x="1350" y="6850"/>
                  </a:lnTo>
                  <a:lnTo>
                    <a:pt x="1288" y="6835"/>
                  </a:lnTo>
                  <a:lnTo>
                    <a:pt x="1229" y="6816"/>
                  </a:lnTo>
                  <a:lnTo>
                    <a:pt x="1169" y="6791"/>
                  </a:lnTo>
                  <a:lnTo>
                    <a:pt x="1113" y="6760"/>
                  </a:lnTo>
                  <a:lnTo>
                    <a:pt x="1060" y="6722"/>
                  </a:lnTo>
                  <a:lnTo>
                    <a:pt x="1008" y="6679"/>
                  </a:lnTo>
                  <a:lnTo>
                    <a:pt x="962" y="6633"/>
                  </a:lnTo>
                  <a:lnTo>
                    <a:pt x="923" y="6585"/>
                  </a:lnTo>
                  <a:lnTo>
                    <a:pt x="889" y="6535"/>
                  </a:lnTo>
                  <a:lnTo>
                    <a:pt x="862" y="6482"/>
                  </a:lnTo>
                  <a:lnTo>
                    <a:pt x="841" y="6426"/>
                  </a:lnTo>
                  <a:lnTo>
                    <a:pt x="825" y="6368"/>
                  </a:lnTo>
                  <a:lnTo>
                    <a:pt x="816" y="6307"/>
                  </a:lnTo>
                  <a:lnTo>
                    <a:pt x="812" y="6244"/>
                  </a:lnTo>
                  <a:lnTo>
                    <a:pt x="816" y="6178"/>
                  </a:lnTo>
                  <a:lnTo>
                    <a:pt x="825" y="6117"/>
                  </a:lnTo>
                  <a:lnTo>
                    <a:pt x="841" y="6057"/>
                  </a:lnTo>
                  <a:lnTo>
                    <a:pt x="862" y="6002"/>
                  </a:lnTo>
                  <a:lnTo>
                    <a:pt x="889" y="5948"/>
                  </a:lnTo>
                  <a:lnTo>
                    <a:pt x="923" y="5898"/>
                  </a:lnTo>
                  <a:lnTo>
                    <a:pt x="962" y="5850"/>
                  </a:lnTo>
                  <a:lnTo>
                    <a:pt x="1008" y="5806"/>
                  </a:lnTo>
                  <a:lnTo>
                    <a:pt x="1060" y="5762"/>
                  </a:lnTo>
                  <a:lnTo>
                    <a:pt x="1113" y="5725"/>
                  </a:lnTo>
                  <a:lnTo>
                    <a:pt x="1167" y="5693"/>
                  </a:lnTo>
                  <a:lnTo>
                    <a:pt x="1225" y="5666"/>
                  </a:lnTo>
                  <a:lnTo>
                    <a:pt x="1286" y="5646"/>
                  </a:lnTo>
                  <a:lnTo>
                    <a:pt x="1348" y="5631"/>
                  </a:lnTo>
                  <a:lnTo>
                    <a:pt x="1411" y="5623"/>
                  </a:lnTo>
                  <a:lnTo>
                    <a:pt x="1478" y="5620"/>
                  </a:lnTo>
                  <a:lnTo>
                    <a:pt x="1478" y="5620"/>
                  </a:lnTo>
                  <a:close/>
                  <a:moveTo>
                    <a:pt x="1580" y="0"/>
                  </a:moveTo>
                  <a:lnTo>
                    <a:pt x="1674" y="2"/>
                  </a:lnTo>
                  <a:lnTo>
                    <a:pt x="1766" y="8"/>
                  </a:lnTo>
                  <a:lnTo>
                    <a:pt x="1856" y="15"/>
                  </a:lnTo>
                  <a:lnTo>
                    <a:pt x="1947" y="25"/>
                  </a:lnTo>
                  <a:lnTo>
                    <a:pt x="2035" y="38"/>
                  </a:lnTo>
                  <a:lnTo>
                    <a:pt x="2121" y="56"/>
                  </a:lnTo>
                  <a:lnTo>
                    <a:pt x="2206" y="75"/>
                  </a:lnTo>
                  <a:lnTo>
                    <a:pt x="2290" y="98"/>
                  </a:lnTo>
                  <a:lnTo>
                    <a:pt x="2373" y="125"/>
                  </a:lnTo>
                  <a:lnTo>
                    <a:pt x="2454" y="154"/>
                  </a:lnTo>
                  <a:lnTo>
                    <a:pt x="2530" y="184"/>
                  </a:lnTo>
                  <a:lnTo>
                    <a:pt x="2605" y="219"/>
                  </a:lnTo>
                  <a:lnTo>
                    <a:pt x="2676" y="257"/>
                  </a:lnTo>
                  <a:lnTo>
                    <a:pt x="2745" y="298"/>
                  </a:lnTo>
                  <a:lnTo>
                    <a:pt x="2813" y="340"/>
                  </a:lnTo>
                  <a:lnTo>
                    <a:pt x="2876" y="386"/>
                  </a:lnTo>
                  <a:lnTo>
                    <a:pt x="2937" y="436"/>
                  </a:lnTo>
                  <a:lnTo>
                    <a:pt x="2995" y="488"/>
                  </a:lnTo>
                  <a:lnTo>
                    <a:pt x="3051" y="543"/>
                  </a:lnTo>
                  <a:lnTo>
                    <a:pt x="3101" y="601"/>
                  </a:lnTo>
                  <a:lnTo>
                    <a:pt x="3149" y="660"/>
                  </a:lnTo>
                  <a:lnTo>
                    <a:pt x="3193" y="724"/>
                  </a:lnTo>
                  <a:lnTo>
                    <a:pt x="3235" y="791"/>
                  </a:lnTo>
                  <a:lnTo>
                    <a:pt x="3272" y="860"/>
                  </a:lnTo>
                  <a:lnTo>
                    <a:pt x="3306" y="933"/>
                  </a:lnTo>
                  <a:lnTo>
                    <a:pt x="3335" y="1008"/>
                  </a:lnTo>
                  <a:lnTo>
                    <a:pt x="3360" y="1087"/>
                  </a:lnTo>
                  <a:lnTo>
                    <a:pt x="3379" y="1167"/>
                  </a:lnTo>
                  <a:lnTo>
                    <a:pt x="3396" y="1252"/>
                  </a:lnTo>
                  <a:lnTo>
                    <a:pt x="3406" y="1338"/>
                  </a:lnTo>
                  <a:lnTo>
                    <a:pt x="3414" y="1428"/>
                  </a:lnTo>
                  <a:lnTo>
                    <a:pt x="3416" y="1521"/>
                  </a:lnTo>
                  <a:lnTo>
                    <a:pt x="3414" y="1609"/>
                  </a:lnTo>
                  <a:lnTo>
                    <a:pt x="3408" y="1695"/>
                  </a:lnTo>
                  <a:lnTo>
                    <a:pt x="3398" y="1778"/>
                  </a:lnTo>
                  <a:lnTo>
                    <a:pt x="3385" y="1858"/>
                  </a:lnTo>
                  <a:lnTo>
                    <a:pt x="3369" y="1937"/>
                  </a:lnTo>
                  <a:lnTo>
                    <a:pt x="3348" y="2012"/>
                  </a:lnTo>
                  <a:lnTo>
                    <a:pt x="3323" y="2087"/>
                  </a:lnTo>
                  <a:lnTo>
                    <a:pt x="3295" y="2158"/>
                  </a:lnTo>
                  <a:lnTo>
                    <a:pt x="3264" y="2227"/>
                  </a:lnTo>
                  <a:lnTo>
                    <a:pt x="3231" y="2294"/>
                  </a:lnTo>
                  <a:lnTo>
                    <a:pt x="3195" y="2360"/>
                  </a:lnTo>
                  <a:lnTo>
                    <a:pt x="3158" y="2425"/>
                  </a:lnTo>
                  <a:lnTo>
                    <a:pt x="3120" y="2488"/>
                  </a:lnTo>
                  <a:lnTo>
                    <a:pt x="3078" y="2552"/>
                  </a:lnTo>
                  <a:lnTo>
                    <a:pt x="3035" y="2611"/>
                  </a:lnTo>
                  <a:lnTo>
                    <a:pt x="2991" y="2671"/>
                  </a:lnTo>
                  <a:lnTo>
                    <a:pt x="2897" y="2786"/>
                  </a:lnTo>
                  <a:lnTo>
                    <a:pt x="2799" y="2891"/>
                  </a:lnTo>
                  <a:lnTo>
                    <a:pt x="2699" y="2993"/>
                  </a:lnTo>
                  <a:lnTo>
                    <a:pt x="2596" y="3087"/>
                  </a:lnTo>
                  <a:lnTo>
                    <a:pt x="2492" y="3177"/>
                  </a:lnTo>
                  <a:lnTo>
                    <a:pt x="2390" y="3268"/>
                  </a:lnTo>
                  <a:lnTo>
                    <a:pt x="2294" y="3358"/>
                  </a:lnTo>
                  <a:lnTo>
                    <a:pt x="2200" y="3450"/>
                  </a:lnTo>
                  <a:lnTo>
                    <a:pt x="2156" y="3494"/>
                  </a:lnTo>
                  <a:lnTo>
                    <a:pt x="2112" y="3540"/>
                  </a:lnTo>
                  <a:lnTo>
                    <a:pt x="2072" y="3586"/>
                  </a:lnTo>
                  <a:lnTo>
                    <a:pt x="2033" y="3634"/>
                  </a:lnTo>
                  <a:lnTo>
                    <a:pt x="1995" y="3680"/>
                  </a:lnTo>
                  <a:lnTo>
                    <a:pt x="1960" y="3728"/>
                  </a:lnTo>
                  <a:lnTo>
                    <a:pt x="1928" y="3776"/>
                  </a:lnTo>
                  <a:lnTo>
                    <a:pt x="1897" y="3826"/>
                  </a:lnTo>
                  <a:lnTo>
                    <a:pt x="1868" y="3874"/>
                  </a:lnTo>
                  <a:lnTo>
                    <a:pt x="1843" y="3926"/>
                  </a:lnTo>
                  <a:lnTo>
                    <a:pt x="1822" y="3978"/>
                  </a:lnTo>
                  <a:lnTo>
                    <a:pt x="1805" y="4032"/>
                  </a:lnTo>
                  <a:lnTo>
                    <a:pt x="1793" y="4086"/>
                  </a:lnTo>
                  <a:lnTo>
                    <a:pt x="1784" y="4143"/>
                  </a:lnTo>
                  <a:lnTo>
                    <a:pt x="1778" y="4199"/>
                  </a:lnTo>
                  <a:lnTo>
                    <a:pt x="1776" y="4258"/>
                  </a:lnTo>
                  <a:lnTo>
                    <a:pt x="1778" y="4356"/>
                  </a:lnTo>
                  <a:lnTo>
                    <a:pt x="1787" y="4448"/>
                  </a:lnTo>
                  <a:lnTo>
                    <a:pt x="1805" y="4537"/>
                  </a:lnTo>
                  <a:lnTo>
                    <a:pt x="1826" y="4621"/>
                  </a:lnTo>
                  <a:lnTo>
                    <a:pt x="1851" y="4698"/>
                  </a:lnTo>
                  <a:lnTo>
                    <a:pt x="1878" y="4771"/>
                  </a:lnTo>
                  <a:lnTo>
                    <a:pt x="1903" y="4836"/>
                  </a:lnTo>
                  <a:lnTo>
                    <a:pt x="1928" y="4896"/>
                  </a:lnTo>
                  <a:lnTo>
                    <a:pt x="948" y="4896"/>
                  </a:lnTo>
                  <a:lnTo>
                    <a:pt x="937" y="4865"/>
                  </a:lnTo>
                  <a:lnTo>
                    <a:pt x="927" y="4832"/>
                  </a:lnTo>
                  <a:lnTo>
                    <a:pt x="918" y="4798"/>
                  </a:lnTo>
                  <a:lnTo>
                    <a:pt x="908" y="4761"/>
                  </a:lnTo>
                  <a:lnTo>
                    <a:pt x="898" y="4723"/>
                  </a:lnTo>
                  <a:lnTo>
                    <a:pt x="891" y="4681"/>
                  </a:lnTo>
                  <a:lnTo>
                    <a:pt x="881" y="4638"/>
                  </a:lnTo>
                  <a:lnTo>
                    <a:pt x="873" y="4592"/>
                  </a:lnTo>
                  <a:lnTo>
                    <a:pt x="860" y="4500"/>
                  </a:lnTo>
                  <a:lnTo>
                    <a:pt x="848" y="4408"/>
                  </a:lnTo>
                  <a:lnTo>
                    <a:pt x="843" y="4316"/>
                  </a:lnTo>
                  <a:lnTo>
                    <a:pt x="841" y="4226"/>
                  </a:lnTo>
                  <a:lnTo>
                    <a:pt x="843" y="4155"/>
                  </a:lnTo>
                  <a:lnTo>
                    <a:pt x="848" y="4087"/>
                  </a:lnTo>
                  <a:lnTo>
                    <a:pt x="856" y="4020"/>
                  </a:lnTo>
                  <a:lnTo>
                    <a:pt x="870" y="3955"/>
                  </a:lnTo>
                  <a:lnTo>
                    <a:pt x="885" y="3892"/>
                  </a:lnTo>
                  <a:lnTo>
                    <a:pt x="904" y="3830"/>
                  </a:lnTo>
                  <a:lnTo>
                    <a:pt x="929" y="3771"/>
                  </a:lnTo>
                  <a:lnTo>
                    <a:pt x="954" y="3711"/>
                  </a:lnTo>
                  <a:lnTo>
                    <a:pt x="1016" y="3600"/>
                  </a:lnTo>
                  <a:lnTo>
                    <a:pt x="1083" y="3490"/>
                  </a:lnTo>
                  <a:lnTo>
                    <a:pt x="1158" y="3385"/>
                  </a:lnTo>
                  <a:lnTo>
                    <a:pt x="1238" y="3281"/>
                  </a:lnTo>
                  <a:lnTo>
                    <a:pt x="1325" y="3183"/>
                  </a:lnTo>
                  <a:lnTo>
                    <a:pt x="1415" y="3085"/>
                  </a:lnTo>
                  <a:lnTo>
                    <a:pt x="1509" y="2989"/>
                  </a:lnTo>
                  <a:lnTo>
                    <a:pt x="1605" y="2897"/>
                  </a:lnTo>
                  <a:lnTo>
                    <a:pt x="1703" y="2803"/>
                  </a:lnTo>
                  <a:lnTo>
                    <a:pt x="1797" y="2713"/>
                  </a:lnTo>
                  <a:lnTo>
                    <a:pt x="1885" y="2623"/>
                  </a:lnTo>
                  <a:lnTo>
                    <a:pt x="1972" y="2534"/>
                  </a:lnTo>
                  <a:lnTo>
                    <a:pt x="2054" y="2444"/>
                  </a:lnTo>
                  <a:lnTo>
                    <a:pt x="2129" y="2352"/>
                  </a:lnTo>
                  <a:lnTo>
                    <a:pt x="2196" y="2258"/>
                  </a:lnTo>
                  <a:lnTo>
                    <a:pt x="2256" y="2162"/>
                  </a:lnTo>
                  <a:lnTo>
                    <a:pt x="2283" y="2112"/>
                  </a:lnTo>
                  <a:lnTo>
                    <a:pt x="2306" y="2062"/>
                  </a:lnTo>
                  <a:lnTo>
                    <a:pt x="2325" y="2010"/>
                  </a:lnTo>
                  <a:lnTo>
                    <a:pt x="2342" y="1958"/>
                  </a:lnTo>
                  <a:lnTo>
                    <a:pt x="2354" y="1905"/>
                  </a:lnTo>
                  <a:lnTo>
                    <a:pt x="2363" y="1849"/>
                  </a:lnTo>
                  <a:lnTo>
                    <a:pt x="2367" y="1791"/>
                  </a:lnTo>
                  <a:lnTo>
                    <a:pt x="2369" y="1734"/>
                  </a:lnTo>
                  <a:lnTo>
                    <a:pt x="2369" y="1684"/>
                  </a:lnTo>
                  <a:lnTo>
                    <a:pt x="2365" y="1634"/>
                  </a:lnTo>
                  <a:lnTo>
                    <a:pt x="2358" y="1586"/>
                  </a:lnTo>
                  <a:lnTo>
                    <a:pt x="2350" y="1538"/>
                  </a:lnTo>
                  <a:lnTo>
                    <a:pt x="2336" y="1494"/>
                  </a:lnTo>
                  <a:lnTo>
                    <a:pt x="2323" y="1451"/>
                  </a:lnTo>
                  <a:lnTo>
                    <a:pt x="2306" y="1409"/>
                  </a:lnTo>
                  <a:lnTo>
                    <a:pt x="2287" y="1369"/>
                  </a:lnTo>
                  <a:lnTo>
                    <a:pt x="2265" y="1330"/>
                  </a:lnTo>
                  <a:lnTo>
                    <a:pt x="2240" y="1294"/>
                  </a:lnTo>
                  <a:lnTo>
                    <a:pt x="2216" y="1259"/>
                  </a:lnTo>
                  <a:lnTo>
                    <a:pt x="2187" y="1227"/>
                  </a:lnTo>
                  <a:lnTo>
                    <a:pt x="2158" y="1194"/>
                  </a:lnTo>
                  <a:lnTo>
                    <a:pt x="2125" y="1165"/>
                  </a:lnTo>
                  <a:lnTo>
                    <a:pt x="2093" y="1137"/>
                  </a:lnTo>
                  <a:lnTo>
                    <a:pt x="2056" y="1110"/>
                  </a:lnTo>
                  <a:lnTo>
                    <a:pt x="1981" y="1060"/>
                  </a:lnTo>
                  <a:lnTo>
                    <a:pt x="1899" y="1018"/>
                  </a:lnTo>
                  <a:lnTo>
                    <a:pt x="1812" y="983"/>
                  </a:lnTo>
                  <a:lnTo>
                    <a:pt x="1722" y="954"/>
                  </a:lnTo>
                  <a:lnTo>
                    <a:pt x="1626" y="931"/>
                  </a:lnTo>
                  <a:lnTo>
                    <a:pt x="1526" y="916"/>
                  </a:lnTo>
                  <a:lnTo>
                    <a:pt x="1424" y="906"/>
                  </a:lnTo>
                  <a:lnTo>
                    <a:pt x="1319" y="902"/>
                  </a:lnTo>
                  <a:lnTo>
                    <a:pt x="1232" y="904"/>
                  </a:lnTo>
                  <a:lnTo>
                    <a:pt x="1148" y="912"/>
                  </a:lnTo>
                  <a:lnTo>
                    <a:pt x="1062" y="923"/>
                  </a:lnTo>
                  <a:lnTo>
                    <a:pt x="977" y="941"/>
                  </a:lnTo>
                  <a:lnTo>
                    <a:pt x="893" y="962"/>
                  </a:lnTo>
                  <a:lnTo>
                    <a:pt x="810" y="989"/>
                  </a:lnTo>
                  <a:lnTo>
                    <a:pt x="726" y="1021"/>
                  </a:lnTo>
                  <a:lnTo>
                    <a:pt x="643" y="1056"/>
                  </a:lnTo>
                  <a:lnTo>
                    <a:pt x="560" y="1098"/>
                  </a:lnTo>
                  <a:lnTo>
                    <a:pt x="480" y="1144"/>
                  </a:lnTo>
                  <a:lnTo>
                    <a:pt x="397" y="1194"/>
                  </a:lnTo>
                  <a:lnTo>
                    <a:pt x="317" y="1250"/>
                  </a:lnTo>
                  <a:lnTo>
                    <a:pt x="238" y="1311"/>
                  </a:lnTo>
                  <a:lnTo>
                    <a:pt x="157" y="1375"/>
                  </a:lnTo>
                  <a:lnTo>
                    <a:pt x="79" y="1446"/>
                  </a:lnTo>
                  <a:lnTo>
                    <a:pt x="0" y="1521"/>
                  </a:lnTo>
                  <a:lnTo>
                    <a:pt x="0" y="447"/>
                  </a:lnTo>
                  <a:lnTo>
                    <a:pt x="96" y="394"/>
                  </a:lnTo>
                  <a:lnTo>
                    <a:pt x="192" y="342"/>
                  </a:lnTo>
                  <a:lnTo>
                    <a:pt x="288" y="296"/>
                  </a:lnTo>
                  <a:lnTo>
                    <a:pt x="384" y="252"/>
                  </a:lnTo>
                  <a:lnTo>
                    <a:pt x="482" y="211"/>
                  </a:lnTo>
                  <a:lnTo>
                    <a:pt x="580" y="175"/>
                  </a:lnTo>
                  <a:lnTo>
                    <a:pt x="678" y="142"/>
                  </a:lnTo>
                  <a:lnTo>
                    <a:pt x="776" y="113"/>
                  </a:lnTo>
                  <a:lnTo>
                    <a:pt x="875" y="86"/>
                  </a:lnTo>
                  <a:lnTo>
                    <a:pt x="973" y="63"/>
                  </a:lnTo>
                  <a:lnTo>
                    <a:pt x="1073" y="44"/>
                  </a:lnTo>
                  <a:lnTo>
                    <a:pt x="1175" y="29"/>
                  </a:lnTo>
                  <a:lnTo>
                    <a:pt x="1275" y="17"/>
                  </a:lnTo>
                  <a:lnTo>
                    <a:pt x="1376" y="8"/>
                  </a:lnTo>
                  <a:lnTo>
                    <a:pt x="1478" y="2"/>
                  </a:lnTo>
                  <a:lnTo>
                    <a:pt x="1580" y="0"/>
                  </a:lnTo>
                  <a:lnTo>
                    <a:pt x="15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89607" tIns="44802" rIns="89607" bIns="44802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764">
                <a:solidFill>
                  <a:prstClr val="black"/>
                </a:solidFill>
              </a:endParaRPr>
            </a:p>
          </p:txBody>
        </p:sp>
        <p:grpSp>
          <p:nvGrpSpPr>
            <p:cNvPr id="53" name="Group 63"/>
            <p:cNvGrpSpPr/>
            <p:nvPr/>
          </p:nvGrpSpPr>
          <p:grpSpPr bwMode="black">
            <a:xfrm>
              <a:off x="9129869" y="4013129"/>
              <a:ext cx="224537" cy="217941"/>
              <a:chOff x="8754070" y="3848870"/>
              <a:chExt cx="195501" cy="189808"/>
            </a:xfrm>
            <a:solidFill>
              <a:schemeClr val="accent3"/>
            </a:solidFill>
          </p:grpSpPr>
          <p:sp>
            <p:nvSpPr>
              <p:cNvPr id="69" name="Freeform 132"/>
              <p:cNvSpPr>
                <a:spLocks/>
              </p:cNvSpPr>
              <p:nvPr/>
            </p:nvSpPr>
            <p:spPr bwMode="black">
              <a:xfrm>
                <a:off x="8757866" y="3993124"/>
                <a:ext cx="47451" cy="45554"/>
              </a:xfrm>
              <a:custGeom>
                <a:avLst/>
                <a:gdLst/>
                <a:ahLst/>
                <a:cxnLst>
                  <a:cxn ang="0">
                    <a:pos x="29" y="55"/>
                  </a:cxn>
                  <a:cxn ang="0">
                    <a:pos x="1" y="28"/>
                  </a:cxn>
                  <a:cxn ang="0">
                    <a:pos x="25" y="0"/>
                  </a:cxn>
                  <a:cxn ang="0">
                    <a:pos x="54" y="28"/>
                  </a:cxn>
                  <a:cxn ang="0">
                    <a:pos x="29" y="55"/>
                  </a:cxn>
                </a:cxnLst>
                <a:rect l="0" t="0" r="r" b="b"/>
                <a:pathLst>
                  <a:path w="55" h="55">
                    <a:moveTo>
                      <a:pt x="29" y="55"/>
                    </a:moveTo>
                    <a:cubicBezTo>
                      <a:pt x="15" y="55"/>
                      <a:pt x="2" y="43"/>
                      <a:pt x="1" y="28"/>
                    </a:cubicBezTo>
                    <a:cubicBezTo>
                      <a:pt x="0" y="13"/>
                      <a:pt x="10" y="1"/>
                      <a:pt x="25" y="0"/>
                    </a:cubicBezTo>
                    <a:cubicBezTo>
                      <a:pt x="40" y="0"/>
                      <a:pt x="53" y="12"/>
                      <a:pt x="54" y="28"/>
                    </a:cubicBezTo>
                    <a:cubicBezTo>
                      <a:pt x="55" y="43"/>
                      <a:pt x="44" y="55"/>
                      <a:pt x="29" y="55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70" name="Freeform 133"/>
              <p:cNvSpPr>
                <a:spLocks/>
              </p:cNvSpPr>
              <p:nvPr/>
            </p:nvSpPr>
            <p:spPr bwMode="black">
              <a:xfrm>
                <a:off x="8754070" y="3848870"/>
                <a:ext cx="195501" cy="184114"/>
              </a:xfrm>
              <a:custGeom>
                <a:avLst/>
                <a:gdLst/>
                <a:ahLst/>
                <a:cxnLst>
                  <a:cxn ang="0">
                    <a:pos x="234" y="213"/>
                  </a:cxn>
                  <a:cxn ang="0">
                    <a:pos x="123" y="26"/>
                  </a:cxn>
                  <a:cxn ang="0">
                    <a:pos x="5" y="2"/>
                  </a:cxn>
                  <a:cxn ang="0">
                    <a:pos x="2" y="6"/>
                  </a:cxn>
                  <a:cxn ang="0">
                    <a:pos x="0" y="34"/>
                  </a:cxn>
                  <a:cxn ang="0">
                    <a:pos x="4" y="38"/>
                  </a:cxn>
                  <a:cxn ang="0">
                    <a:pos x="104" y="63"/>
                  </a:cxn>
                  <a:cxn ang="0">
                    <a:pos x="196" y="217"/>
                  </a:cxn>
                  <a:cxn ang="0">
                    <a:pos x="200" y="222"/>
                  </a:cxn>
                  <a:cxn ang="0">
                    <a:pos x="230" y="219"/>
                  </a:cxn>
                  <a:cxn ang="0">
                    <a:pos x="234" y="213"/>
                  </a:cxn>
                </a:cxnLst>
                <a:rect l="0" t="0" r="r" b="b"/>
                <a:pathLst>
                  <a:path w="234" h="222">
                    <a:moveTo>
                      <a:pt x="234" y="213"/>
                    </a:moveTo>
                    <a:cubicBezTo>
                      <a:pt x="231" y="110"/>
                      <a:pt x="177" y="53"/>
                      <a:pt x="123" y="26"/>
                    </a:cubicBezTo>
                    <a:cubicBezTo>
                      <a:pt x="71" y="0"/>
                      <a:pt x="19" y="1"/>
                      <a:pt x="5" y="2"/>
                    </a:cubicBezTo>
                    <a:cubicBezTo>
                      <a:pt x="3" y="2"/>
                      <a:pt x="2" y="3"/>
                      <a:pt x="2" y="6"/>
                    </a:cubicBezTo>
                    <a:cubicBezTo>
                      <a:pt x="1" y="8"/>
                      <a:pt x="1" y="32"/>
                      <a:pt x="0" y="34"/>
                    </a:cubicBezTo>
                    <a:cubicBezTo>
                      <a:pt x="0" y="38"/>
                      <a:pt x="2" y="38"/>
                      <a:pt x="4" y="38"/>
                    </a:cubicBezTo>
                    <a:cubicBezTo>
                      <a:pt x="17" y="37"/>
                      <a:pt x="61" y="39"/>
                      <a:pt x="104" y="63"/>
                    </a:cubicBezTo>
                    <a:cubicBezTo>
                      <a:pt x="149" y="87"/>
                      <a:pt x="192" y="134"/>
                      <a:pt x="196" y="217"/>
                    </a:cubicBezTo>
                    <a:cubicBezTo>
                      <a:pt x="196" y="220"/>
                      <a:pt x="197" y="222"/>
                      <a:pt x="200" y="222"/>
                    </a:cubicBezTo>
                    <a:cubicBezTo>
                      <a:pt x="201" y="222"/>
                      <a:pt x="228" y="219"/>
                      <a:pt x="230" y="219"/>
                    </a:cubicBezTo>
                    <a:cubicBezTo>
                      <a:pt x="233" y="219"/>
                      <a:pt x="234" y="217"/>
                      <a:pt x="234" y="213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71" name="Freeform 134"/>
              <p:cNvSpPr>
                <a:spLocks/>
              </p:cNvSpPr>
              <p:nvPr/>
            </p:nvSpPr>
            <p:spPr bwMode="black">
              <a:xfrm>
                <a:off x="8754070" y="3920997"/>
                <a:ext cx="125273" cy="117681"/>
              </a:xfrm>
              <a:custGeom>
                <a:avLst/>
                <a:gdLst/>
                <a:ahLst/>
                <a:cxnLst>
                  <a:cxn ang="0">
                    <a:pos x="151" y="133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1" y="35"/>
                  </a:cxn>
                  <a:cxn ang="0">
                    <a:pos x="5" y="40"/>
                  </a:cxn>
                  <a:cxn ang="0">
                    <a:pos x="110" y="135"/>
                  </a:cxn>
                  <a:cxn ang="0">
                    <a:pos x="115" y="141"/>
                  </a:cxn>
                  <a:cxn ang="0">
                    <a:pos x="146" y="139"/>
                  </a:cxn>
                  <a:cxn ang="0">
                    <a:pos x="151" y="133"/>
                  </a:cxn>
                </a:cxnLst>
                <a:rect l="0" t="0" r="r" b="b"/>
                <a:pathLst>
                  <a:path w="151" h="141">
                    <a:moveTo>
                      <a:pt x="151" y="133"/>
                    </a:moveTo>
                    <a:cubicBezTo>
                      <a:pt x="142" y="30"/>
                      <a:pt x="54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5"/>
                      <a:pt x="0" y="33"/>
                      <a:pt x="1" y="35"/>
                    </a:cubicBezTo>
                    <a:cubicBezTo>
                      <a:pt x="1" y="38"/>
                      <a:pt x="2" y="40"/>
                      <a:pt x="5" y="40"/>
                    </a:cubicBezTo>
                    <a:cubicBezTo>
                      <a:pt x="31" y="42"/>
                      <a:pt x="100" y="55"/>
                      <a:pt x="110" y="135"/>
                    </a:cubicBezTo>
                    <a:cubicBezTo>
                      <a:pt x="111" y="139"/>
                      <a:pt x="111" y="141"/>
                      <a:pt x="115" y="141"/>
                    </a:cubicBezTo>
                    <a:cubicBezTo>
                      <a:pt x="117" y="141"/>
                      <a:pt x="145" y="139"/>
                      <a:pt x="146" y="139"/>
                    </a:cubicBezTo>
                    <a:cubicBezTo>
                      <a:pt x="150" y="139"/>
                      <a:pt x="151" y="137"/>
                      <a:pt x="151" y="133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</p:grpSp>
        <p:grpSp>
          <p:nvGrpSpPr>
            <p:cNvPr id="54" name="Group 64"/>
            <p:cNvGrpSpPr/>
            <p:nvPr/>
          </p:nvGrpSpPr>
          <p:grpSpPr bwMode="black">
            <a:xfrm>
              <a:off x="10761928" y="2798698"/>
              <a:ext cx="169765" cy="164777"/>
              <a:chOff x="8754070" y="3848870"/>
              <a:chExt cx="195501" cy="189808"/>
            </a:xfrm>
            <a:solidFill>
              <a:schemeClr val="accent3"/>
            </a:solidFill>
          </p:grpSpPr>
          <p:sp>
            <p:nvSpPr>
              <p:cNvPr id="66" name="Freeform 132"/>
              <p:cNvSpPr>
                <a:spLocks/>
              </p:cNvSpPr>
              <p:nvPr/>
            </p:nvSpPr>
            <p:spPr bwMode="black">
              <a:xfrm>
                <a:off x="8757866" y="3993124"/>
                <a:ext cx="47451" cy="45554"/>
              </a:xfrm>
              <a:custGeom>
                <a:avLst/>
                <a:gdLst/>
                <a:ahLst/>
                <a:cxnLst>
                  <a:cxn ang="0">
                    <a:pos x="29" y="55"/>
                  </a:cxn>
                  <a:cxn ang="0">
                    <a:pos x="1" y="28"/>
                  </a:cxn>
                  <a:cxn ang="0">
                    <a:pos x="25" y="0"/>
                  </a:cxn>
                  <a:cxn ang="0">
                    <a:pos x="54" y="28"/>
                  </a:cxn>
                  <a:cxn ang="0">
                    <a:pos x="29" y="55"/>
                  </a:cxn>
                </a:cxnLst>
                <a:rect l="0" t="0" r="r" b="b"/>
                <a:pathLst>
                  <a:path w="55" h="55">
                    <a:moveTo>
                      <a:pt x="29" y="55"/>
                    </a:moveTo>
                    <a:cubicBezTo>
                      <a:pt x="15" y="55"/>
                      <a:pt x="2" y="43"/>
                      <a:pt x="1" y="28"/>
                    </a:cubicBezTo>
                    <a:cubicBezTo>
                      <a:pt x="0" y="13"/>
                      <a:pt x="10" y="1"/>
                      <a:pt x="25" y="0"/>
                    </a:cubicBezTo>
                    <a:cubicBezTo>
                      <a:pt x="40" y="0"/>
                      <a:pt x="53" y="12"/>
                      <a:pt x="54" y="28"/>
                    </a:cubicBezTo>
                    <a:cubicBezTo>
                      <a:pt x="55" y="43"/>
                      <a:pt x="44" y="55"/>
                      <a:pt x="29" y="55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67" name="Freeform 133"/>
              <p:cNvSpPr>
                <a:spLocks/>
              </p:cNvSpPr>
              <p:nvPr/>
            </p:nvSpPr>
            <p:spPr bwMode="black">
              <a:xfrm>
                <a:off x="8754070" y="3848870"/>
                <a:ext cx="195501" cy="184114"/>
              </a:xfrm>
              <a:custGeom>
                <a:avLst/>
                <a:gdLst/>
                <a:ahLst/>
                <a:cxnLst>
                  <a:cxn ang="0">
                    <a:pos x="234" y="213"/>
                  </a:cxn>
                  <a:cxn ang="0">
                    <a:pos x="123" y="26"/>
                  </a:cxn>
                  <a:cxn ang="0">
                    <a:pos x="5" y="2"/>
                  </a:cxn>
                  <a:cxn ang="0">
                    <a:pos x="2" y="6"/>
                  </a:cxn>
                  <a:cxn ang="0">
                    <a:pos x="0" y="34"/>
                  </a:cxn>
                  <a:cxn ang="0">
                    <a:pos x="4" y="38"/>
                  </a:cxn>
                  <a:cxn ang="0">
                    <a:pos x="104" y="63"/>
                  </a:cxn>
                  <a:cxn ang="0">
                    <a:pos x="196" y="217"/>
                  </a:cxn>
                  <a:cxn ang="0">
                    <a:pos x="200" y="222"/>
                  </a:cxn>
                  <a:cxn ang="0">
                    <a:pos x="230" y="219"/>
                  </a:cxn>
                  <a:cxn ang="0">
                    <a:pos x="234" y="213"/>
                  </a:cxn>
                </a:cxnLst>
                <a:rect l="0" t="0" r="r" b="b"/>
                <a:pathLst>
                  <a:path w="234" h="222">
                    <a:moveTo>
                      <a:pt x="234" y="213"/>
                    </a:moveTo>
                    <a:cubicBezTo>
                      <a:pt x="231" y="110"/>
                      <a:pt x="177" y="53"/>
                      <a:pt x="123" y="26"/>
                    </a:cubicBezTo>
                    <a:cubicBezTo>
                      <a:pt x="71" y="0"/>
                      <a:pt x="19" y="1"/>
                      <a:pt x="5" y="2"/>
                    </a:cubicBezTo>
                    <a:cubicBezTo>
                      <a:pt x="3" y="2"/>
                      <a:pt x="2" y="3"/>
                      <a:pt x="2" y="6"/>
                    </a:cubicBezTo>
                    <a:cubicBezTo>
                      <a:pt x="1" y="8"/>
                      <a:pt x="1" y="32"/>
                      <a:pt x="0" y="34"/>
                    </a:cubicBezTo>
                    <a:cubicBezTo>
                      <a:pt x="0" y="38"/>
                      <a:pt x="2" y="38"/>
                      <a:pt x="4" y="38"/>
                    </a:cubicBezTo>
                    <a:cubicBezTo>
                      <a:pt x="17" y="37"/>
                      <a:pt x="61" y="39"/>
                      <a:pt x="104" y="63"/>
                    </a:cubicBezTo>
                    <a:cubicBezTo>
                      <a:pt x="149" y="87"/>
                      <a:pt x="192" y="134"/>
                      <a:pt x="196" y="217"/>
                    </a:cubicBezTo>
                    <a:cubicBezTo>
                      <a:pt x="196" y="220"/>
                      <a:pt x="197" y="222"/>
                      <a:pt x="200" y="222"/>
                    </a:cubicBezTo>
                    <a:cubicBezTo>
                      <a:pt x="201" y="222"/>
                      <a:pt x="228" y="219"/>
                      <a:pt x="230" y="219"/>
                    </a:cubicBezTo>
                    <a:cubicBezTo>
                      <a:pt x="233" y="219"/>
                      <a:pt x="234" y="217"/>
                      <a:pt x="234" y="213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68" name="Freeform 134"/>
              <p:cNvSpPr>
                <a:spLocks/>
              </p:cNvSpPr>
              <p:nvPr/>
            </p:nvSpPr>
            <p:spPr bwMode="black">
              <a:xfrm>
                <a:off x="8754070" y="3920997"/>
                <a:ext cx="125273" cy="117681"/>
              </a:xfrm>
              <a:custGeom>
                <a:avLst/>
                <a:gdLst/>
                <a:ahLst/>
                <a:cxnLst>
                  <a:cxn ang="0">
                    <a:pos x="151" y="133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1" y="35"/>
                  </a:cxn>
                  <a:cxn ang="0">
                    <a:pos x="5" y="40"/>
                  </a:cxn>
                  <a:cxn ang="0">
                    <a:pos x="110" y="135"/>
                  </a:cxn>
                  <a:cxn ang="0">
                    <a:pos x="115" y="141"/>
                  </a:cxn>
                  <a:cxn ang="0">
                    <a:pos x="146" y="139"/>
                  </a:cxn>
                  <a:cxn ang="0">
                    <a:pos x="151" y="133"/>
                  </a:cxn>
                </a:cxnLst>
                <a:rect l="0" t="0" r="r" b="b"/>
                <a:pathLst>
                  <a:path w="151" h="141">
                    <a:moveTo>
                      <a:pt x="151" y="133"/>
                    </a:moveTo>
                    <a:cubicBezTo>
                      <a:pt x="142" y="30"/>
                      <a:pt x="54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5"/>
                      <a:pt x="0" y="33"/>
                      <a:pt x="1" y="35"/>
                    </a:cubicBezTo>
                    <a:cubicBezTo>
                      <a:pt x="1" y="38"/>
                      <a:pt x="2" y="40"/>
                      <a:pt x="5" y="40"/>
                    </a:cubicBezTo>
                    <a:cubicBezTo>
                      <a:pt x="31" y="42"/>
                      <a:pt x="100" y="55"/>
                      <a:pt x="110" y="135"/>
                    </a:cubicBezTo>
                    <a:cubicBezTo>
                      <a:pt x="111" y="139"/>
                      <a:pt x="111" y="141"/>
                      <a:pt x="115" y="141"/>
                    </a:cubicBezTo>
                    <a:cubicBezTo>
                      <a:pt x="117" y="141"/>
                      <a:pt x="145" y="139"/>
                      <a:pt x="146" y="139"/>
                    </a:cubicBezTo>
                    <a:cubicBezTo>
                      <a:pt x="150" y="139"/>
                      <a:pt x="151" y="137"/>
                      <a:pt x="151" y="133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</p:grpSp>
        <p:grpSp>
          <p:nvGrpSpPr>
            <p:cNvPr id="55" name="Group 65"/>
            <p:cNvGrpSpPr/>
            <p:nvPr/>
          </p:nvGrpSpPr>
          <p:grpSpPr bwMode="black">
            <a:xfrm>
              <a:off x="11480048" y="4331698"/>
              <a:ext cx="258282" cy="250695"/>
              <a:chOff x="8754070" y="3848870"/>
              <a:chExt cx="195501" cy="189808"/>
            </a:xfrm>
            <a:solidFill>
              <a:schemeClr val="accent3"/>
            </a:solidFill>
          </p:grpSpPr>
          <p:sp>
            <p:nvSpPr>
              <p:cNvPr id="63" name="Freeform 132"/>
              <p:cNvSpPr>
                <a:spLocks/>
              </p:cNvSpPr>
              <p:nvPr/>
            </p:nvSpPr>
            <p:spPr bwMode="black">
              <a:xfrm>
                <a:off x="8757866" y="3993124"/>
                <a:ext cx="47451" cy="45554"/>
              </a:xfrm>
              <a:custGeom>
                <a:avLst/>
                <a:gdLst/>
                <a:ahLst/>
                <a:cxnLst>
                  <a:cxn ang="0">
                    <a:pos x="29" y="55"/>
                  </a:cxn>
                  <a:cxn ang="0">
                    <a:pos x="1" y="28"/>
                  </a:cxn>
                  <a:cxn ang="0">
                    <a:pos x="25" y="0"/>
                  </a:cxn>
                  <a:cxn ang="0">
                    <a:pos x="54" y="28"/>
                  </a:cxn>
                  <a:cxn ang="0">
                    <a:pos x="29" y="55"/>
                  </a:cxn>
                </a:cxnLst>
                <a:rect l="0" t="0" r="r" b="b"/>
                <a:pathLst>
                  <a:path w="55" h="55">
                    <a:moveTo>
                      <a:pt x="29" y="55"/>
                    </a:moveTo>
                    <a:cubicBezTo>
                      <a:pt x="15" y="55"/>
                      <a:pt x="2" y="43"/>
                      <a:pt x="1" y="28"/>
                    </a:cubicBezTo>
                    <a:cubicBezTo>
                      <a:pt x="0" y="13"/>
                      <a:pt x="10" y="1"/>
                      <a:pt x="25" y="0"/>
                    </a:cubicBezTo>
                    <a:cubicBezTo>
                      <a:pt x="40" y="0"/>
                      <a:pt x="53" y="12"/>
                      <a:pt x="54" y="28"/>
                    </a:cubicBezTo>
                    <a:cubicBezTo>
                      <a:pt x="55" y="43"/>
                      <a:pt x="44" y="55"/>
                      <a:pt x="29" y="55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64" name="Freeform 133"/>
              <p:cNvSpPr>
                <a:spLocks/>
              </p:cNvSpPr>
              <p:nvPr/>
            </p:nvSpPr>
            <p:spPr bwMode="black">
              <a:xfrm>
                <a:off x="8754070" y="3848870"/>
                <a:ext cx="195501" cy="184114"/>
              </a:xfrm>
              <a:custGeom>
                <a:avLst/>
                <a:gdLst/>
                <a:ahLst/>
                <a:cxnLst>
                  <a:cxn ang="0">
                    <a:pos x="234" y="213"/>
                  </a:cxn>
                  <a:cxn ang="0">
                    <a:pos x="123" y="26"/>
                  </a:cxn>
                  <a:cxn ang="0">
                    <a:pos x="5" y="2"/>
                  </a:cxn>
                  <a:cxn ang="0">
                    <a:pos x="2" y="6"/>
                  </a:cxn>
                  <a:cxn ang="0">
                    <a:pos x="0" y="34"/>
                  </a:cxn>
                  <a:cxn ang="0">
                    <a:pos x="4" y="38"/>
                  </a:cxn>
                  <a:cxn ang="0">
                    <a:pos x="104" y="63"/>
                  </a:cxn>
                  <a:cxn ang="0">
                    <a:pos x="196" y="217"/>
                  </a:cxn>
                  <a:cxn ang="0">
                    <a:pos x="200" y="222"/>
                  </a:cxn>
                  <a:cxn ang="0">
                    <a:pos x="230" y="219"/>
                  </a:cxn>
                  <a:cxn ang="0">
                    <a:pos x="234" y="213"/>
                  </a:cxn>
                </a:cxnLst>
                <a:rect l="0" t="0" r="r" b="b"/>
                <a:pathLst>
                  <a:path w="234" h="222">
                    <a:moveTo>
                      <a:pt x="234" y="213"/>
                    </a:moveTo>
                    <a:cubicBezTo>
                      <a:pt x="231" y="110"/>
                      <a:pt x="177" y="53"/>
                      <a:pt x="123" y="26"/>
                    </a:cubicBezTo>
                    <a:cubicBezTo>
                      <a:pt x="71" y="0"/>
                      <a:pt x="19" y="1"/>
                      <a:pt x="5" y="2"/>
                    </a:cubicBezTo>
                    <a:cubicBezTo>
                      <a:pt x="3" y="2"/>
                      <a:pt x="2" y="3"/>
                      <a:pt x="2" y="6"/>
                    </a:cubicBezTo>
                    <a:cubicBezTo>
                      <a:pt x="1" y="8"/>
                      <a:pt x="1" y="32"/>
                      <a:pt x="0" y="34"/>
                    </a:cubicBezTo>
                    <a:cubicBezTo>
                      <a:pt x="0" y="38"/>
                      <a:pt x="2" y="38"/>
                      <a:pt x="4" y="38"/>
                    </a:cubicBezTo>
                    <a:cubicBezTo>
                      <a:pt x="17" y="37"/>
                      <a:pt x="61" y="39"/>
                      <a:pt x="104" y="63"/>
                    </a:cubicBezTo>
                    <a:cubicBezTo>
                      <a:pt x="149" y="87"/>
                      <a:pt x="192" y="134"/>
                      <a:pt x="196" y="217"/>
                    </a:cubicBezTo>
                    <a:cubicBezTo>
                      <a:pt x="196" y="220"/>
                      <a:pt x="197" y="222"/>
                      <a:pt x="200" y="222"/>
                    </a:cubicBezTo>
                    <a:cubicBezTo>
                      <a:pt x="201" y="222"/>
                      <a:pt x="228" y="219"/>
                      <a:pt x="230" y="219"/>
                    </a:cubicBezTo>
                    <a:cubicBezTo>
                      <a:pt x="233" y="219"/>
                      <a:pt x="234" y="217"/>
                      <a:pt x="234" y="213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  <p:sp>
            <p:nvSpPr>
              <p:cNvPr id="65" name="Freeform 134"/>
              <p:cNvSpPr>
                <a:spLocks/>
              </p:cNvSpPr>
              <p:nvPr/>
            </p:nvSpPr>
            <p:spPr bwMode="black">
              <a:xfrm>
                <a:off x="8754070" y="3920997"/>
                <a:ext cx="125273" cy="117681"/>
              </a:xfrm>
              <a:custGeom>
                <a:avLst/>
                <a:gdLst/>
                <a:ahLst/>
                <a:cxnLst>
                  <a:cxn ang="0">
                    <a:pos x="151" y="133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1" y="35"/>
                  </a:cxn>
                  <a:cxn ang="0">
                    <a:pos x="5" y="40"/>
                  </a:cxn>
                  <a:cxn ang="0">
                    <a:pos x="110" y="135"/>
                  </a:cxn>
                  <a:cxn ang="0">
                    <a:pos x="115" y="141"/>
                  </a:cxn>
                  <a:cxn ang="0">
                    <a:pos x="146" y="139"/>
                  </a:cxn>
                  <a:cxn ang="0">
                    <a:pos x="151" y="133"/>
                  </a:cxn>
                </a:cxnLst>
                <a:rect l="0" t="0" r="r" b="b"/>
                <a:pathLst>
                  <a:path w="151" h="141">
                    <a:moveTo>
                      <a:pt x="151" y="133"/>
                    </a:moveTo>
                    <a:cubicBezTo>
                      <a:pt x="142" y="30"/>
                      <a:pt x="54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5"/>
                      <a:pt x="0" y="33"/>
                      <a:pt x="1" y="35"/>
                    </a:cubicBezTo>
                    <a:cubicBezTo>
                      <a:pt x="1" y="38"/>
                      <a:pt x="2" y="40"/>
                      <a:pt x="5" y="40"/>
                    </a:cubicBezTo>
                    <a:cubicBezTo>
                      <a:pt x="31" y="42"/>
                      <a:pt x="100" y="55"/>
                      <a:pt x="110" y="135"/>
                    </a:cubicBezTo>
                    <a:cubicBezTo>
                      <a:pt x="111" y="139"/>
                      <a:pt x="111" y="141"/>
                      <a:pt x="115" y="141"/>
                    </a:cubicBezTo>
                    <a:cubicBezTo>
                      <a:pt x="117" y="141"/>
                      <a:pt x="145" y="139"/>
                      <a:pt x="146" y="139"/>
                    </a:cubicBezTo>
                    <a:cubicBezTo>
                      <a:pt x="150" y="139"/>
                      <a:pt x="151" y="137"/>
                      <a:pt x="151" y="133"/>
                    </a:cubicBezTo>
                    <a:close/>
                  </a:path>
                </a:pathLst>
              </a:custGeom>
              <a:solidFill>
                <a:srgbClr val="008272"/>
              </a:solidFill>
              <a:ln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25789"/>
                <a:endParaRPr lang="en-US" sz="1764" spc="-120">
                  <a:solidFill>
                    <a:prstClr val="black">
                      <a:lumMod val="50000"/>
                    </a:prstClr>
                  </a:solidFill>
                  <a:latin typeface="Segoe UI Light" panose="020B0502040204020203" pitchFamily="34" charset="0"/>
                  <a:sym typeface="Segoe UI Light" panose="020B0502040204020203" pitchFamily="34" charset="0"/>
                </a:endParaRPr>
              </a:p>
            </p:txBody>
          </p:sp>
        </p:grpSp>
        <p:sp>
          <p:nvSpPr>
            <p:cNvPr id="56" name="Rectangle 78"/>
            <p:cNvSpPr/>
            <p:nvPr/>
          </p:nvSpPr>
          <p:spPr bwMode="auto">
            <a:xfrm rot="10800000">
              <a:off x="10192541" y="169731"/>
              <a:ext cx="1078067" cy="635836"/>
            </a:xfrm>
            <a:custGeom>
              <a:avLst/>
              <a:gdLst>
                <a:gd name="connsiteX0" fmla="*/ 0 w 2544741"/>
                <a:gd name="connsiteY0" fmla="*/ 0 h 855488"/>
                <a:gd name="connsiteX1" fmla="*/ 2544741 w 2544741"/>
                <a:gd name="connsiteY1" fmla="*/ 0 h 855488"/>
                <a:gd name="connsiteX2" fmla="*/ 2544741 w 2544741"/>
                <a:gd name="connsiteY2" fmla="*/ 855488 h 855488"/>
                <a:gd name="connsiteX3" fmla="*/ 0 w 2544741"/>
                <a:gd name="connsiteY3" fmla="*/ 855488 h 855488"/>
                <a:gd name="connsiteX4" fmla="*/ 0 w 2544741"/>
                <a:gd name="connsiteY4" fmla="*/ 0 h 855488"/>
                <a:gd name="connsiteX0" fmla="*/ 2544741 w 2636181"/>
                <a:gd name="connsiteY0" fmla="*/ 855488 h 946928"/>
                <a:gd name="connsiteX1" fmla="*/ 0 w 2636181"/>
                <a:gd name="connsiteY1" fmla="*/ 855488 h 946928"/>
                <a:gd name="connsiteX2" fmla="*/ 0 w 2636181"/>
                <a:gd name="connsiteY2" fmla="*/ 0 h 946928"/>
                <a:gd name="connsiteX3" fmla="*/ 2544741 w 2636181"/>
                <a:gd name="connsiteY3" fmla="*/ 0 h 946928"/>
                <a:gd name="connsiteX4" fmla="*/ 2636181 w 2636181"/>
                <a:gd name="connsiteY4" fmla="*/ 946928 h 946928"/>
                <a:gd name="connsiteX0" fmla="*/ 0 w 2636181"/>
                <a:gd name="connsiteY0" fmla="*/ 855488 h 946928"/>
                <a:gd name="connsiteX1" fmla="*/ 0 w 2636181"/>
                <a:gd name="connsiteY1" fmla="*/ 0 h 946928"/>
                <a:gd name="connsiteX2" fmla="*/ 2544741 w 2636181"/>
                <a:gd name="connsiteY2" fmla="*/ 0 h 946928"/>
                <a:gd name="connsiteX3" fmla="*/ 2636181 w 2636181"/>
                <a:gd name="connsiteY3" fmla="*/ 946928 h 946928"/>
                <a:gd name="connsiteX0" fmla="*/ 0 w 2549095"/>
                <a:gd name="connsiteY0" fmla="*/ 855488 h 946928"/>
                <a:gd name="connsiteX1" fmla="*/ 0 w 2549095"/>
                <a:gd name="connsiteY1" fmla="*/ 0 h 946928"/>
                <a:gd name="connsiteX2" fmla="*/ 2544741 w 2549095"/>
                <a:gd name="connsiteY2" fmla="*/ 0 h 946928"/>
                <a:gd name="connsiteX3" fmla="*/ 2549095 w 2549095"/>
                <a:gd name="connsiteY3" fmla="*/ 946928 h 946928"/>
                <a:gd name="connsiteX0" fmla="*/ 0 w 2556715"/>
                <a:gd name="connsiteY0" fmla="*/ 855488 h 855488"/>
                <a:gd name="connsiteX1" fmla="*/ 0 w 2556715"/>
                <a:gd name="connsiteY1" fmla="*/ 0 h 855488"/>
                <a:gd name="connsiteX2" fmla="*/ 2544741 w 2556715"/>
                <a:gd name="connsiteY2" fmla="*/ 0 h 855488"/>
                <a:gd name="connsiteX3" fmla="*/ 2556715 w 2556715"/>
                <a:gd name="connsiteY3" fmla="*/ 839152 h 855488"/>
                <a:gd name="connsiteX0" fmla="*/ 0 w 2549095"/>
                <a:gd name="connsiteY0" fmla="*/ 855488 h 855488"/>
                <a:gd name="connsiteX1" fmla="*/ 0 w 2549095"/>
                <a:gd name="connsiteY1" fmla="*/ 0 h 855488"/>
                <a:gd name="connsiteX2" fmla="*/ 2544741 w 2549095"/>
                <a:gd name="connsiteY2" fmla="*/ 0 h 855488"/>
                <a:gd name="connsiteX3" fmla="*/ 2549095 w 2549095"/>
                <a:gd name="connsiteY3" fmla="*/ 839152 h 855488"/>
                <a:gd name="connsiteX0" fmla="*/ 0 w 2549095"/>
                <a:gd name="connsiteY0" fmla="*/ 855488 h 855488"/>
                <a:gd name="connsiteX1" fmla="*/ 0 w 2549095"/>
                <a:gd name="connsiteY1" fmla="*/ 0 h 855488"/>
                <a:gd name="connsiteX2" fmla="*/ 2544741 w 2549095"/>
                <a:gd name="connsiteY2" fmla="*/ 0 h 855488"/>
                <a:gd name="connsiteX3" fmla="*/ 2549095 w 2549095"/>
                <a:gd name="connsiteY3" fmla="*/ 839152 h 855488"/>
                <a:gd name="connsiteX0" fmla="*/ 0 w 2549095"/>
                <a:gd name="connsiteY0" fmla="*/ 855488 h 866096"/>
                <a:gd name="connsiteX1" fmla="*/ 0 w 2549095"/>
                <a:gd name="connsiteY1" fmla="*/ 0 h 866096"/>
                <a:gd name="connsiteX2" fmla="*/ 2544741 w 2549095"/>
                <a:gd name="connsiteY2" fmla="*/ 0 h 866096"/>
                <a:gd name="connsiteX3" fmla="*/ 2549095 w 2549095"/>
                <a:gd name="connsiteY3" fmla="*/ 866096 h 866096"/>
                <a:gd name="connsiteX0" fmla="*/ 0 w 2549095"/>
                <a:gd name="connsiteY0" fmla="*/ 855488 h 866096"/>
                <a:gd name="connsiteX1" fmla="*/ 0 w 2549095"/>
                <a:gd name="connsiteY1" fmla="*/ 0 h 866096"/>
                <a:gd name="connsiteX2" fmla="*/ 2544741 w 2549095"/>
                <a:gd name="connsiteY2" fmla="*/ 0 h 866096"/>
                <a:gd name="connsiteX3" fmla="*/ 2549095 w 2549095"/>
                <a:gd name="connsiteY3" fmla="*/ 866096 h 866096"/>
                <a:gd name="connsiteX4" fmla="*/ 0 w 2549095"/>
                <a:gd name="connsiteY4" fmla="*/ 855488 h 866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9095" h="866096">
                  <a:moveTo>
                    <a:pt x="0" y="855488"/>
                  </a:moveTo>
                  <a:lnTo>
                    <a:pt x="0" y="0"/>
                  </a:lnTo>
                  <a:lnTo>
                    <a:pt x="2544741" y="0"/>
                  </a:lnTo>
                  <a:cubicBezTo>
                    <a:pt x="2544741" y="285163"/>
                    <a:pt x="2549095" y="866096"/>
                    <a:pt x="2549095" y="866096"/>
                  </a:cubicBezTo>
                  <a:lnTo>
                    <a:pt x="0" y="855488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12" tIns="143370" rIns="179212" bIns="1433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65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2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7" name="Freeform 74"/>
            <p:cNvSpPr>
              <a:spLocks noEditPoints="1"/>
            </p:cNvSpPr>
            <p:nvPr/>
          </p:nvSpPr>
          <p:spPr bwMode="black">
            <a:xfrm>
              <a:off x="10571374" y="191043"/>
              <a:ext cx="609623" cy="521468"/>
            </a:xfrm>
            <a:custGeom>
              <a:avLst/>
              <a:gdLst>
                <a:gd name="T0" fmla="*/ 2004 w 2444"/>
                <a:gd name="T1" fmla="*/ 326 h 2090"/>
                <a:gd name="T2" fmla="*/ 1774 w 2444"/>
                <a:gd name="T3" fmla="*/ 391 h 2090"/>
                <a:gd name="T4" fmla="*/ 1156 w 2444"/>
                <a:gd name="T5" fmla="*/ 0 h 2090"/>
                <a:gd name="T6" fmla="*/ 489 w 2444"/>
                <a:gd name="T7" fmla="*/ 535 h 2090"/>
                <a:gd name="T8" fmla="*/ 350 w 2444"/>
                <a:gd name="T9" fmla="*/ 506 h 2090"/>
                <a:gd name="T10" fmla="*/ 0 w 2444"/>
                <a:gd name="T11" fmla="*/ 856 h 2090"/>
                <a:gd name="T12" fmla="*/ 350 w 2444"/>
                <a:gd name="T13" fmla="*/ 1206 h 2090"/>
                <a:gd name="T14" fmla="*/ 2004 w 2444"/>
                <a:gd name="T15" fmla="*/ 1206 h 2090"/>
                <a:gd name="T16" fmla="*/ 2444 w 2444"/>
                <a:gd name="T17" fmla="*/ 766 h 2090"/>
                <a:gd name="T18" fmla="*/ 2004 w 2444"/>
                <a:gd name="T19" fmla="*/ 326 h 2090"/>
                <a:gd name="T20" fmla="*/ 1590 w 2444"/>
                <a:gd name="T21" fmla="*/ 1326 h 2090"/>
                <a:gd name="T22" fmla="*/ 1465 w 2444"/>
                <a:gd name="T23" fmla="*/ 1326 h 2090"/>
                <a:gd name="T24" fmla="*/ 1465 w 2444"/>
                <a:gd name="T25" fmla="*/ 1743 h 2090"/>
                <a:gd name="T26" fmla="*/ 1222 w 2444"/>
                <a:gd name="T27" fmla="*/ 1934 h 2090"/>
                <a:gd name="T28" fmla="*/ 980 w 2444"/>
                <a:gd name="T29" fmla="*/ 1743 h 2090"/>
                <a:gd name="T30" fmla="*/ 980 w 2444"/>
                <a:gd name="T31" fmla="*/ 1326 h 2090"/>
                <a:gd name="T32" fmla="*/ 854 w 2444"/>
                <a:gd name="T33" fmla="*/ 1326 h 2090"/>
                <a:gd name="T34" fmla="*/ 854 w 2444"/>
                <a:gd name="T35" fmla="*/ 1656 h 2090"/>
                <a:gd name="T36" fmla="*/ 666 w 2444"/>
                <a:gd name="T37" fmla="*/ 1656 h 2090"/>
                <a:gd name="T38" fmla="*/ 1222 w 2444"/>
                <a:gd name="T39" fmla="*/ 2090 h 2090"/>
                <a:gd name="T40" fmla="*/ 1779 w 2444"/>
                <a:gd name="T41" fmla="*/ 1656 h 2090"/>
                <a:gd name="T42" fmla="*/ 1590 w 2444"/>
                <a:gd name="T43" fmla="*/ 1656 h 2090"/>
                <a:gd name="T44" fmla="*/ 1590 w 2444"/>
                <a:gd name="T45" fmla="*/ 1326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44" h="2090">
                  <a:moveTo>
                    <a:pt x="2004" y="326"/>
                  </a:moveTo>
                  <a:cubicBezTo>
                    <a:pt x="1920" y="326"/>
                    <a:pt x="1841" y="350"/>
                    <a:pt x="1774" y="391"/>
                  </a:cubicBezTo>
                  <a:cubicBezTo>
                    <a:pt x="1665" y="160"/>
                    <a:pt x="1429" y="0"/>
                    <a:pt x="1156" y="0"/>
                  </a:cubicBezTo>
                  <a:cubicBezTo>
                    <a:pt x="830" y="0"/>
                    <a:pt x="557" y="229"/>
                    <a:pt x="489" y="535"/>
                  </a:cubicBezTo>
                  <a:cubicBezTo>
                    <a:pt x="446" y="516"/>
                    <a:pt x="399" y="506"/>
                    <a:pt x="350" y="506"/>
                  </a:cubicBezTo>
                  <a:cubicBezTo>
                    <a:pt x="157" y="506"/>
                    <a:pt x="0" y="663"/>
                    <a:pt x="0" y="856"/>
                  </a:cubicBezTo>
                  <a:cubicBezTo>
                    <a:pt x="0" y="1049"/>
                    <a:pt x="157" y="1206"/>
                    <a:pt x="350" y="1206"/>
                  </a:cubicBezTo>
                  <a:cubicBezTo>
                    <a:pt x="2004" y="1206"/>
                    <a:pt x="2004" y="1206"/>
                    <a:pt x="2004" y="1206"/>
                  </a:cubicBezTo>
                  <a:cubicBezTo>
                    <a:pt x="2247" y="1206"/>
                    <a:pt x="2444" y="1009"/>
                    <a:pt x="2444" y="766"/>
                  </a:cubicBezTo>
                  <a:cubicBezTo>
                    <a:pt x="2444" y="523"/>
                    <a:pt x="2247" y="326"/>
                    <a:pt x="2004" y="326"/>
                  </a:cubicBezTo>
                  <a:close/>
                  <a:moveTo>
                    <a:pt x="1590" y="1326"/>
                  </a:moveTo>
                  <a:cubicBezTo>
                    <a:pt x="1465" y="1326"/>
                    <a:pt x="1465" y="1326"/>
                    <a:pt x="1465" y="1326"/>
                  </a:cubicBezTo>
                  <a:cubicBezTo>
                    <a:pt x="1465" y="1743"/>
                    <a:pt x="1465" y="1743"/>
                    <a:pt x="1465" y="1743"/>
                  </a:cubicBezTo>
                  <a:cubicBezTo>
                    <a:pt x="1222" y="1934"/>
                    <a:pt x="1222" y="1934"/>
                    <a:pt x="1222" y="1934"/>
                  </a:cubicBezTo>
                  <a:cubicBezTo>
                    <a:pt x="980" y="1743"/>
                    <a:pt x="980" y="1743"/>
                    <a:pt x="980" y="1743"/>
                  </a:cubicBezTo>
                  <a:cubicBezTo>
                    <a:pt x="980" y="1326"/>
                    <a:pt x="980" y="1326"/>
                    <a:pt x="980" y="1326"/>
                  </a:cubicBezTo>
                  <a:cubicBezTo>
                    <a:pt x="854" y="1326"/>
                    <a:pt x="854" y="1326"/>
                    <a:pt x="854" y="1326"/>
                  </a:cubicBezTo>
                  <a:cubicBezTo>
                    <a:pt x="854" y="1656"/>
                    <a:pt x="854" y="1656"/>
                    <a:pt x="854" y="1656"/>
                  </a:cubicBezTo>
                  <a:cubicBezTo>
                    <a:pt x="666" y="1656"/>
                    <a:pt x="666" y="1656"/>
                    <a:pt x="666" y="1656"/>
                  </a:cubicBezTo>
                  <a:cubicBezTo>
                    <a:pt x="1222" y="2090"/>
                    <a:pt x="1222" y="2090"/>
                    <a:pt x="1222" y="2090"/>
                  </a:cubicBezTo>
                  <a:cubicBezTo>
                    <a:pt x="1779" y="1656"/>
                    <a:pt x="1779" y="1656"/>
                    <a:pt x="1779" y="1656"/>
                  </a:cubicBezTo>
                  <a:cubicBezTo>
                    <a:pt x="1590" y="1656"/>
                    <a:pt x="1590" y="1656"/>
                    <a:pt x="1590" y="1656"/>
                  </a:cubicBezTo>
                  <a:lnTo>
                    <a:pt x="1590" y="1326"/>
                  </a:ln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</p:spPr>
          <p:txBody>
            <a:bodyPr vert="horz" wrap="square" lIns="80654" tIns="40327" rIns="80654" bIns="40327" numCol="1" anchor="t" anchorCtr="0" compatLnSpc="1">
              <a:prstTxWarp prst="textNoShape">
                <a:avLst/>
              </a:prstTxWarp>
            </a:bodyPr>
            <a:lstStyle/>
            <a:p>
              <a:pPr defTabSz="914093"/>
              <a:endParaRPr lang="en-US" sz="1567">
                <a:solidFill>
                  <a:prstClr val="black"/>
                </a:solidFill>
              </a:endParaRPr>
            </a:p>
          </p:txBody>
        </p:sp>
        <p:sp>
          <p:nvSpPr>
            <p:cNvPr id="58" name="Freeform 88"/>
            <p:cNvSpPr>
              <a:spLocks noEditPoints="1"/>
            </p:cNvSpPr>
            <p:nvPr/>
          </p:nvSpPr>
          <p:spPr bwMode="auto">
            <a:xfrm>
              <a:off x="10286499" y="459125"/>
              <a:ext cx="311801" cy="264473"/>
            </a:xfrm>
            <a:custGeom>
              <a:avLst/>
              <a:gdLst/>
              <a:ahLst/>
              <a:cxnLst>
                <a:cxn ang="0">
                  <a:pos x="494" y="0"/>
                </a:cxn>
                <a:cxn ang="0">
                  <a:pos x="17" y="0"/>
                </a:cxn>
                <a:cxn ang="0">
                  <a:pos x="0" y="16"/>
                </a:cxn>
                <a:cxn ang="0">
                  <a:pos x="0" y="361"/>
                </a:cxn>
                <a:cxn ang="0">
                  <a:pos x="17" y="377"/>
                </a:cxn>
                <a:cxn ang="0">
                  <a:pos x="174" y="377"/>
                </a:cxn>
                <a:cxn ang="0">
                  <a:pos x="174" y="402"/>
                </a:cxn>
                <a:cxn ang="0">
                  <a:pos x="139" y="435"/>
                </a:cxn>
                <a:cxn ang="0">
                  <a:pos x="380" y="435"/>
                </a:cxn>
                <a:cxn ang="0">
                  <a:pos x="346" y="402"/>
                </a:cxn>
                <a:cxn ang="0">
                  <a:pos x="346" y="377"/>
                </a:cxn>
                <a:cxn ang="0">
                  <a:pos x="494" y="377"/>
                </a:cxn>
                <a:cxn ang="0">
                  <a:pos x="510" y="361"/>
                </a:cxn>
                <a:cxn ang="0">
                  <a:pos x="510" y="16"/>
                </a:cxn>
                <a:cxn ang="0">
                  <a:pos x="494" y="0"/>
                </a:cxn>
                <a:cxn ang="0">
                  <a:pos x="481" y="335"/>
                </a:cxn>
                <a:cxn ang="0">
                  <a:pos x="467" y="349"/>
                </a:cxn>
                <a:cxn ang="0">
                  <a:pos x="44" y="349"/>
                </a:cxn>
                <a:cxn ang="0">
                  <a:pos x="30" y="335"/>
                </a:cxn>
                <a:cxn ang="0">
                  <a:pos x="30" y="42"/>
                </a:cxn>
                <a:cxn ang="0">
                  <a:pos x="44" y="28"/>
                </a:cxn>
                <a:cxn ang="0">
                  <a:pos x="467" y="28"/>
                </a:cxn>
                <a:cxn ang="0">
                  <a:pos x="481" y="42"/>
                </a:cxn>
                <a:cxn ang="0">
                  <a:pos x="481" y="335"/>
                </a:cxn>
              </a:cxnLst>
              <a:rect l="0" t="0" r="r" b="b"/>
              <a:pathLst>
                <a:path w="510" h="435">
                  <a:moveTo>
                    <a:pt x="49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370"/>
                    <a:pt x="8" y="377"/>
                    <a:pt x="17" y="377"/>
                  </a:cubicBezTo>
                  <a:cubicBezTo>
                    <a:pt x="174" y="377"/>
                    <a:pt x="174" y="377"/>
                    <a:pt x="174" y="377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380" y="435"/>
                    <a:pt x="380" y="435"/>
                    <a:pt x="380" y="435"/>
                  </a:cubicBezTo>
                  <a:cubicBezTo>
                    <a:pt x="346" y="402"/>
                    <a:pt x="346" y="402"/>
                    <a:pt x="346" y="402"/>
                  </a:cubicBezTo>
                  <a:cubicBezTo>
                    <a:pt x="346" y="377"/>
                    <a:pt x="346" y="377"/>
                    <a:pt x="346" y="377"/>
                  </a:cubicBezTo>
                  <a:cubicBezTo>
                    <a:pt x="494" y="377"/>
                    <a:pt x="494" y="377"/>
                    <a:pt x="494" y="377"/>
                  </a:cubicBezTo>
                  <a:cubicBezTo>
                    <a:pt x="503" y="377"/>
                    <a:pt x="510" y="370"/>
                    <a:pt x="510" y="361"/>
                  </a:cubicBezTo>
                  <a:cubicBezTo>
                    <a:pt x="510" y="16"/>
                    <a:pt x="510" y="16"/>
                    <a:pt x="510" y="16"/>
                  </a:cubicBezTo>
                  <a:cubicBezTo>
                    <a:pt x="510" y="7"/>
                    <a:pt x="503" y="0"/>
                    <a:pt x="494" y="0"/>
                  </a:cubicBezTo>
                  <a:close/>
                  <a:moveTo>
                    <a:pt x="481" y="335"/>
                  </a:moveTo>
                  <a:cubicBezTo>
                    <a:pt x="481" y="343"/>
                    <a:pt x="475" y="349"/>
                    <a:pt x="467" y="349"/>
                  </a:cubicBezTo>
                  <a:cubicBezTo>
                    <a:pt x="44" y="349"/>
                    <a:pt x="44" y="349"/>
                    <a:pt x="44" y="349"/>
                  </a:cubicBezTo>
                  <a:cubicBezTo>
                    <a:pt x="36" y="349"/>
                    <a:pt x="30" y="343"/>
                    <a:pt x="30" y="3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4"/>
                    <a:pt x="36" y="28"/>
                    <a:pt x="44" y="28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75" y="28"/>
                    <a:pt x="481" y="34"/>
                    <a:pt x="481" y="42"/>
                  </a:cubicBezTo>
                  <a:lnTo>
                    <a:pt x="481" y="335"/>
                  </a:lnTo>
                  <a:close/>
                </a:path>
              </a:pathLst>
            </a:custGeom>
            <a:solidFill>
              <a:srgbClr val="008272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89603" tIns="44800" rIns="89603" bIns="44800" numCol="1" rtlCol="0" anchor="ctr" anchorCtr="0" compatLnSpc="1">
              <a:prstTxWarp prst="textNoShape">
                <a:avLst/>
              </a:prstTxWarp>
            </a:bodyPr>
            <a:lstStyle/>
            <a:p>
              <a:pPr defTabSz="806344">
                <a:defRPr/>
              </a:pPr>
              <a:endParaRPr lang="en-US" sz="2156" kern="0" spc="-132" dirty="0">
                <a:solidFill>
                  <a:srgbClr val="000000">
                    <a:alpha val="99000"/>
                  </a:srgbClr>
                </a:solidFill>
                <a:sym typeface="Segoe UI"/>
              </a:endParaRPr>
            </a:p>
          </p:txBody>
        </p:sp>
        <p:grpSp>
          <p:nvGrpSpPr>
            <p:cNvPr id="59" name="Group 69"/>
            <p:cNvGrpSpPr/>
            <p:nvPr/>
          </p:nvGrpSpPr>
          <p:grpSpPr>
            <a:xfrm rot="5400000">
              <a:off x="11894264" y="3458260"/>
              <a:ext cx="670991" cy="186017"/>
              <a:chOff x="10576225" y="1124579"/>
              <a:chExt cx="607702" cy="168471"/>
            </a:xfrm>
            <a:solidFill>
              <a:schemeClr val="accent1"/>
            </a:solidFill>
          </p:grpSpPr>
          <p:sp>
            <p:nvSpPr>
              <p:cNvPr id="61" name="Freeform 25"/>
              <p:cNvSpPr>
                <a:spLocks noEditPoints="1"/>
              </p:cNvSpPr>
              <p:nvPr/>
            </p:nvSpPr>
            <p:spPr bwMode="auto">
              <a:xfrm rot="16200000">
                <a:off x="10795840" y="904964"/>
                <a:ext cx="168471" cy="607702"/>
              </a:xfrm>
              <a:custGeom>
                <a:avLst/>
                <a:gdLst>
                  <a:gd name="T0" fmla="*/ 467 w 555"/>
                  <a:gd name="T1" fmla="*/ 0 h 2002"/>
                  <a:gd name="T2" fmla="*/ 87 w 555"/>
                  <a:gd name="T3" fmla="*/ 0 h 2002"/>
                  <a:gd name="T4" fmla="*/ 0 w 555"/>
                  <a:gd name="T5" fmla="*/ 87 h 2002"/>
                  <a:gd name="T6" fmla="*/ 0 w 555"/>
                  <a:gd name="T7" fmla="*/ 1914 h 2002"/>
                  <a:gd name="T8" fmla="*/ 87 w 555"/>
                  <a:gd name="T9" fmla="*/ 2002 h 2002"/>
                  <a:gd name="T10" fmla="*/ 467 w 555"/>
                  <a:gd name="T11" fmla="*/ 2002 h 2002"/>
                  <a:gd name="T12" fmla="*/ 555 w 555"/>
                  <a:gd name="T13" fmla="*/ 1914 h 2002"/>
                  <a:gd name="T14" fmla="*/ 555 w 555"/>
                  <a:gd name="T15" fmla="*/ 87 h 2002"/>
                  <a:gd name="T16" fmla="*/ 467 w 555"/>
                  <a:gd name="T17" fmla="*/ 0 h 2002"/>
                  <a:gd name="T18" fmla="*/ 131 w 555"/>
                  <a:gd name="T19" fmla="*/ 182 h 2002"/>
                  <a:gd name="T20" fmla="*/ 182 w 555"/>
                  <a:gd name="T21" fmla="*/ 131 h 2002"/>
                  <a:gd name="T22" fmla="*/ 373 w 555"/>
                  <a:gd name="T23" fmla="*/ 131 h 2002"/>
                  <a:gd name="T24" fmla="*/ 424 w 555"/>
                  <a:gd name="T25" fmla="*/ 182 h 2002"/>
                  <a:gd name="T26" fmla="*/ 424 w 555"/>
                  <a:gd name="T27" fmla="*/ 1345 h 2002"/>
                  <a:gd name="T28" fmla="*/ 373 w 555"/>
                  <a:gd name="T29" fmla="*/ 1395 h 2002"/>
                  <a:gd name="T30" fmla="*/ 182 w 555"/>
                  <a:gd name="T31" fmla="*/ 1395 h 2002"/>
                  <a:gd name="T32" fmla="*/ 131 w 555"/>
                  <a:gd name="T33" fmla="*/ 1345 h 2002"/>
                  <a:gd name="T34" fmla="*/ 131 w 555"/>
                  <a:gd name="T35" fmla="*/ 182 h 2002"/>
                  <a:gd name="T36" fmla="*/ 277 w 555"/>
                  <a:gd name="T37" fmla="*/ 1884 h 2002"/>
                  <a:gd name="T38" fmla="*/ 131 w 555"/>
                  <a:gd name="T39" fmla="*/ 1739 h 2002"/>
                  <a:gd name="T40" fmla="*/ 277 w 555"/>
                  <a:gd name="T41" fmla="*/ 1592 h 2002"/>
                  <a:gd name="T42" fmla="*/ 424 w 555"/>
                  <a:gd name="T43" fmla="*/ 1739 h 2002"/>
                  <a:gd name="T44" fmla="*/ 277 w 555"/>
                  <a:gd name="T45" fmla="*/ 1884 h 2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5" h="2002">
                    <a:moveTo>
                      <a:pt x="467" y="0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914"/>
                      <a:pt x="0" y="1914"/>
                      <a:pt x="0" y="1914"/>
                    </a:cubicBezTo>
                    <a:cubicBezTo>
                      <a:pt x="0" y="1962"/>
                      <a:pt x="39" y="2002"/>
                      <a:pt x="87" y="2002"/>
                    </a:cubicBezTo>
                    <a:cubicBezTo>
                      <a:pt x="467" y="2002"/>
                      <a:pt x="467" y="2002"/>
                      <a:pt x="467" y="2002"/>
                    </a:cubicBezTo>
                    <a:cubicBezTo>
                      <a:pt x="516" y="2002"/>
                      <a:pt x="555" y="1962"/>
                      <a:pt x="555" y="1914"/>
                    </a:cubicBezTo>
                    <a:cubicBezTo>
                      <a:pt x="555" y="87"/>
                      <a:pt x="555" y="87"/>
                      <a:pt x="555" y="87"/>
                    </a:cubicBezTo>
                    <a:cubicBezTo>
                      <a:pt x="555" y="39"/>
                      <a:pt x="516" y="0"/>
                      <a:pt x="467" y="0"/>
                    </a:cubicBezTo>
                    <a:close/>
                    <a:moveTo>
                      <a:pt x="131" y="182"/>
                    </a:moveTo>
                    <a:cubicBezTo>
                      <a:pt x="131" y="154"/>
                      <a:pt x="154" y="131"/>
                      <a:pt x="182" y="131"/>
                    </a:cubicBezTo>
                    <a:cubicBezTo>
                      <a:pt x="373" y="131"/>
                      <a:pt x="373" y="131"/>
                      <a:pt x="373" y="131"/>
                    </a:cubicBezTo>
                    <a:cubicBezTo>
                      <a:pt x="401" y="131"/>
                      <a:pt x="424" y="154"/>
                      <a:pt x="424" y="182"/>
                    </a:cubicBezTo>
                    <a:cubicBezTo>
                      <a:pt x="424" y="1345"/>
                      <a:pt x="424" y="1345"/>
                      <a:pt x="424" y="1345"/>
                    </a:cubicBezTo>
                    <a:cubicBezTo>
                      <a:pt x="424" y="1372"/>
                      <a:pt x="401" y="1395"/>
                      <a:pt x="373" y="1395"/>
                    </a:cubicBezTo>
                    <a:cubicBezTo>
                      <a:pt x="182" y="1395"/>
                      <a:pt x="182" y="1395"/>
                      <a:pt x="182" y="1395"/>
                    </a:cubicBezTo>
                    <a:cubicBezTo>
                      <a:pt x="154" y="1395"/>
                      <a:pt x="131" y="1372"/>
                      <a:pt x="131" y="1345"/>
                    </a:cubicBezTo>
                    <a:lnTo>
                      <a:pt x="131" y="182"/>
                    </a:lnTo>
                    <a:close/>
                    <a:moveTo>
                      <a:pt x="277" y="1884"/>
                    </a:moveTo>
                    <a:cubicBezTo>
                      <a:pt x="197" y="1884"/>
                      <a:pt x="131" y="1819"/>
                      <a:pt x="131" y="1739"/>
                    </a:cubicBezTo>
                    <a:cubicBezTo>
                      <a:pt x="131" y="1658"/>
                      <a:pt x="197" y="1592"/>
                      <a:pt x="277" y="1592"/>
                    </a:cubicBezTo>
                    <a:cubicBezTo>
                      <a:pt x="358" y="1592"/>
                      <a:pt x="424" y="1658"/>
                      <a:pt x="424" y="1739"/>
                    </a:cubicBezTo>
                    <a:cubicBezTo>
                      <a:pt x="424" y="1819"/>
                      <a:pt x="358" y="1884"/>
                      <a:pt x="277" y="1884"/>
                    </a:cubicBezTo>
                    <a:close/>
                  </a:path>
                </a:pathLst>
              </a:custGeom>
              <a:solidFill>
                <a:srgbClr val="00188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8956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156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sym typeface="Segoe UI" panose="020B0502040204020203" pitchFamily="34" charset="0"/>
                </a:endParaRPr>
              </a:p>
            </p:txBody>
          </p:sp>
          <p:sp>
            <p:nvSpPr>
              <p:cNvPr id="62" name="Oval 46"/>
              <p:cNvSpPr>
                <a:spLocks noChangeArrowheads="1"/>
              </p:cNvSpPr>
              <p:nvPr/>
            </p:nvSpPr>
            <p:spPr bwMode="auto">
              <a:xfrm rot="16200000">
                <a:off x="11080094" y="1184977"/>
                <a:ext cx="47676" cy="47676"/>
              </a:xfrm>
              <a:prstGeom prst="ellipse">
                <a:avLst/>
              </a:prstGeom>
              <a:solidFill>
                <a:srgbClr val="00188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89603" tIns="44800" rIns="89603" bIns="44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8956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156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0" name="Freeform 70"/>
            <p:cNvSpPr/>
            <p:nvPr/>
          </p:nvSpPr>
          <p:spPr bwMode="auto">
            <a:xfrm rot="1813230">
              <a:off x="11332024" y="4794092"/>
              <a:ext cx="264822" cy="213770"/>
            </a:xfrm>
            <a:custGeom>
              <a:avLst/>
              <a:gdLst>
                <a:gd name="connsiteX0" fmla="*/ 185163 w 353329"/>
                <a:gd name="connsiteY0" fmla="*/ 8087 h 285215"/>
                <a:gd name="connsiteX1" fmla="*/ 266438 w 353329"/>
                <a:gd name="connsiteY1" fmla="*/ 29529 h 285215"/>
                <a:gd name="connsiteX2" fmla="*/ 244995 w 353329"/>
                <a:gd name="connsiteY2" fmla="*/ 110804 h 285215"/>
                <a:gd name="connsiteX3" fmla="*/ 179402 w 353329"/>
                <a:gd name="connsiteY3" fmla="*/ 107001 h 285215"/>
                <a:gd name="connsiteX4" fmla="*/ 176872 w 353329"/>
                <a:gd name="connsiteY4" fmla="*/ 104156 h 285215"/>
                <a:gd name="connsiteX5" fmla="*/ 105920 w 353329"/>
                <a:gd name="connsiteY5" fmla="*/ 190360 h 285215"/>
                <a:gd name="connsiteX6" fmla="*/ 110804 w 353329"/>
                <a:gd name="connsiteY6" fmla="*/ 195854 h 285215"/>
                <a:gd name="connsiteX7" fmla="*/ 113808 w 353329"/>
                <a:gd name="connsiteY7" fmla="*/ 218005 h 285215"/>
                <a:gd name="connsiteX8" fmla="*/ 235589 w 353329"/>
                <a:gd name="connsiteY8" fmla="*/ 218005 h 285215"/>
                <a:gd name="connsiteX9" fmla="*/ 236413 w 353329"/>
                <a:gd name="connsiteY9" fmla="*/ 205488 h 285215"/>
                <a:gd name="connsiteX10" fmla="*/ 263967 w 353329"/>
                <a:gd name="connsiteY10" fmla="*/ 169291 h 285215"/>
                <a:gd name="connsiteX11" fmla="*/ 345241 w 353329"/>
                <a:gd name="connsiteY11" fmla="*/ 190734 h 285215"/>
                <a:gd name="connsiteX12" fmla="*/ 323799 w 353329"/>
                <a:gd name="connsiteY12" fmla="*/ 272008 h 285215"/>
                <a:gd name="connsiteX13" fmla="*/ 242525 w 353329"/>
                <a:gd name="connsiteY13" fmla="*/ 250565 h 285215"/>
                <a:gd name="connsiteX14" fmla="*/ 240778 w 353329"/>
                <a:gd name="connsiteY14" fmla="*/ 245437 h 285215"/>
                <a:gd name="connsiteX15" fmla="*/ 114738 w 353329"/>
                <a:gd name="connsiteY15" fmla="*/ 245437 h 285215"/>
                <a:gd name="connsiteX16" fmla="*/ 107002 w 353329"/>
                <a:gd name="connsiteY16" fmla="*/ 261448 h 285215"/>
                <a:gd name="connsiteX17" fmla="*/ 89362 w 353329"/>
                <a:gd name="connsiteY17" fmla="*/ 277128 h 285215"/>
                <a:gd name="connsiteX18" fmla="*/ 8087 w 353329"/>
                <a:gd name="connsiteY18" fmla="*/ 255685 h 285215"/>
                <a:gd name="connsiteX19" fmla="*/ 29530 w 353329"/>
                <a:gd name="connsiteY19" fmla="*/ 174411 h 285215"/>
                <a:gd name="connsiteX20" fmla="*/ 74608 w 353329"/>
                <a:gd name="connsiteY20" fmla="*/ 168300 h 285215"/>
                <a:gd name="connsiteX21" fmla="*/ 84581 w 353329"/>
                <a:gd name="connsiteY21" fmla="*/ 173119 h 285215"/>
                <a:gd name="connsiteX22" fmla="*/ 160736 w 353329"/>
                <a:gd name="connsiteY22" fmla="*/ 80595 h 285215"/>
                <a:gd name="connsiteX23" fmla="*/ 156112 w 353329"/>
                <a:gd name="connsiteY23" fmla="*/ 67019 h 285215"/>
                <a:gd name="connsiteX24" fmla="*/ 185163 w 353329"/>
                <a:gd name="connsiteY24" fmla="*/ 8087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3329" h="285215">
                  <a:moveTo>
                    <a:pt x="185163" y="8087"/>
                  </a:moveTo>
                  <a:cubicBezTo>
                    <a:pt x="213528" y="-8435"/>
                    <a:pt x="249915" y="1165"/>
                    <a:pt x="266438" y="29529"/>
                  </a:cubicBezTo>
                  <a:cubicBezTo>
                    <a:pt x="282960" y="57894"/>
                    <a:pt x="273360" y="94281"/>
                    <a:pt x="244995" y="110804"/>
                  </a:cubicBezTo>
                  <a:cubicBezTo>
                    <a:pt x="223722" y="123195"/>
                    <a:pt x="197936" y="120893"/>
                    <a:pt x="179402" y="107001"/>
                  </a:cubicBezTo>
                  <a:lnTo>
                    <a:pt x="176872" y="104156"/>
                  </a:lnTo>
                  <a:lnTo>
                    <a:pt x="105920" y="190360"/>
                  </a:lnTo>
                  <a:lnTo>
                    <a:pt x="110804" y="195854"/>
                  </a:lnTo>
                  <a:lnTo>
                    <a:pt x="113808" y="218005"/>
                  </a:lnTo>
                  <a:lnTo>
                    <a:pt x="235589" y="218005"/>
                  </a:lnTo>
                  <a:lnTo>
                    <a:pt x="236413" y="205488"/>
                  </a:lnTo>
                  <a:cubicBezTo>
                    <a:pt x="240293" y="190780"/>
                    <a:pt x="249785" y="177552"/>
                    <a:pt x="263967" y="169291"/>
                  </a:cubicBezTo>
                  <a:cubicBezTo>
                    <a:pt x="292332" y="152769"/>
                    <a:pt x="328719" y="162369"/>
                    <a:pt x="345241" y="190734"/>
                  </a:cubicBezTo>
                  <a:cubicBezTo>
                    <a:pt x="361764" y="219098"/>
                    <a:pt x="352164" y="255486"/>
                    <a:pt x="323799" y="272008"/>
                  </a:cubicBezTo>
                  <a:cubicBezTo>
                    <a:pt x="295434" y="288530"/>
                    <a:pt x="259047" y="278930"/>
                    <a:pt x="242525" y="250565"/>
                  </a:cubicBezTo>
                  <a:lnTo>
                    <a:pt x="240778" y="245437"/>
                  </a:lnTo>
                  <a:lnTo>
                    <a:pt x="114738" y="245437"/>
                  </a:lnTo>
                  <a:lnTo>
                    <a:pt x="107002" y="261448"/>
                  </a:lnTo>
                  <a:cubicBezTo>
                    <a:pt x="102372" y="267625"/>
                    <a:pt x="96453" y="272997"/>
                    <a:pt x="89362" y="277128"/>
                  </a:cubicBezTo>
                  <a:cubicBezTo>
                    <a:pt x="60997" y="293650"/>
                    <a:pt x="24610" y="284050"/>
                    <a:pt x="8087" y="255685"/>
                  </a:cubicBezTo>
                  <a:cubicBezTo>
                    <a:pt x="-8435" y="227321"/>
                    <a:pt x="1165" y="190933"/>
                    <a:pt x="29530" y="174411"/>
                  </a:cubicBezTo>
                  <a:cubicBezTo>
                    <a:pt x="43712" y="166150"/>
                    <a:pt x="59900" y="164419"/>
                    <a:pt x="74608" y="168300"/>
                  </a:cubicBezTo>
                  <a:lnTo>
                    <a:pt x="84581" y="173119"/>
                  </a:lnTo>
                  <a:lnTo>
                    <a:pt x="160736" y="80595"/>
                  </a:lnTo>
                  <a:lnTo>
                    <a:pt x="156112" y="67019"/>
                  </a:lnTo>
                  <a:cubicBezTo>
                    <a:pt x="153172" y="44044"/>
                    <a:pt x="163890" y="20478"/>
                    <a:pt x="185163" y="8087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12" tIns="143370" rIns="179212" bIns="1433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365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2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93" name="Freeform 108"/>
          <p:cNvSpPr>
            <a:spLocks/>
          </p:cNvSpPr>
          <p:nvPr/>
        </p:nvSpPr>
        <p:spPr bwMode="black">
          <a:xfrm>
            <a:off x="6814243" y="2294647"/>
            <a:ext cx="632025" cy="356558"/>
          </a:xfrm>
          <a:custGeom>
            <a:avLst/>
            <a:gdLst>
              <a:gd name="connsiteX0" fmla="*/ 208342 w 644867"/>
              <a:gd name="connsiteY0" fmla="*/ 178753 h 363803"/>
              <a:gd name="connsiteX1" fmla="*/ 284403 w 644867"/>
              <a:gd name="connsiteY1" fmla="*/ 224190 h 363803"/>
              <a:gd name="connsiteX2" fmla="*/ 322434 w 644867"/>
              <a:gd name="connsiteY2" fmla="*/ 234103 h 363803"/>
              <a:gd name="connsiteX3" fmla="*/ 359638 w 644867"/>
              <a:gd name="connsiteY3" fmla="*/ 224190 h 363803"/>
              <a:gd name="connsiteX4" fmla="*/ 436526 w 644867"/>
              <a:gd name="connsiteY4" fmla="*/ 178753 h 363803"/>
              <a:gd name="connsiteX5" fmla="*/ 644867 w 644867"/>
              <a:gd name="connsiteY5" fmla="*/ 302671 h 363803"/>
              <a:gd name="connsiteX6" fmla="*/ 644867 w 644867"/>
              <a:gd name="connsiteY6" fmla="*/ 324150 h 363803"/>
              <a:gd name="connsiteX7" fmla="*/ 605183 w 644867"/>
              <a:gd name="connsiteY7" fmla="*/ 363803 h 363803"/>
              <a:gd name="connsiteX8" fmla="*/ 39684 w 644867"/>
              <a:gd name="connsiteY8" fmla="*/ 363803 h 363803"/>
              <a:gd name="connsiteX9" fmla="*/ 0 w 644867"/>
              <a:gd name="connsiteY9" fmla="*/ 324150 h 363803"/>
              <a:gd name="connsiteX10" fmla="*/ 0 w 644867"/>
              <a:gd name="connsiteY10" fmla="*/ 302671 h 363803"/>
              <a:gd name="connsiteX11" fmla="*/ 208342 w 644867"/>
              <a:gd name="connsiteY11" fmla="*/ 178753 h 363803"/>
              <a:gd name="connsiteX12" fmla="*/ 644867 w 644867"/>
              <a:gd name="connsiteY12" fmla="*/ 54570 h 363803"/>
              <a:gd name="connsiteX13" fmla="*/ 644867 w 644867"/>
              <a:gd name="connsiteY13" fmla="*/ 267954 h 363803"/>
              <a:gd name="connsiteX14" fmla="*/ 465368 w 644867"/>
              <a:gd name="connsiteY14" fmla="*/ 161262 h 363803"/>
              <a:gd name="connsiteX15" fmla="*/ 0 w 644867"/>
              <a:gd name="connsiteY15" fmla="*/ 54570 h 363803"/>
              <a:gd name="connsiteX16" fmla="*/ 179149 w 644867"/>
              <a:gd name="connsiteY16" fmla="*/ 161262 h 363803"/>
              <a:gd name="connsiteX17" fmla="*/ 0 w 644867"/>
              <a:gd name="connsiteY17" fmla="*/ 267954 h 363803"/>
              <a:gd name="connsiteX18" fmla="*/ 39412 w 644867"/>
              <a:gd name="connsiteY18" fmla="*/ 0 h 363803"/>
              <a:gd name="connsiteX19" fmla="*/ 605107 w 644867"/>
              <a:gd name="connsiteY19" fmla="*/ 0 h 363803"/>
              <a:gd name="connsiteX20" fmla="*/ 640669 w 644867"/>
              <a:gd name="connsiteY20" fmla="*/ 22331 h 363803"/>
              <a:gd name="connsiteX21" fmla="*/ 343762 w 644867"/>
              <a:gd name="connsiteY21" fmla="*/ 198501 h 363803"/>
              <a:gd name="connsiteX22" fmla="*/ 343762 w 644867"/>
              <a:gd name="connsiteY22" fmla="*/ 199328 h 363803"/>
              <a:gd name="connsiteX23" fmla="*/ 322259 w 644867"/>
              <a:gd name="connsiteY23" fmla="*/ 204290 h 363803"/>
              <a:gd name="connsiteX24" fmla="*/ 299929 w 644867"/>
              <a:gd name="connsiteY24" fmla="*/ 199328 h 363803"/>
              <a:gd name="connsiteX25" fmla="*/ 3849 w 644867"/>
              <a:gd name="connsiteY25" fmla="*/ 22331 h 363803"/>
              <a:gd name="connsiteX26" fmla="*/ 39412 w 644867"/>
              <a:gd name="connsiteY26" fmla="*/ 0 h 363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44867" h="363803">
                <a:moveTo>
                  <a:pt x="208342" y="178753"/>
                </a:moveTo>
                <a:cubicBezTo>
                  <a:pt x="208342" y="178753"/>
                  <a:pt x="208342" y="178753"/>
                  <a:pt x="284403" y="224190"/>
                </a:cubicBezTo>
                <a:cubicBezTo>
                  <a:pt x="295151" y="230798"/>
                  <a:pt x="308379" y="234103"/>
                  <a:pt x="322434" y="234103"/>
                </a:cubicBezTo>
                <a:cubicBezTo>
                  <a:pt x="336489" y="234103"/>
                  <a:pt x="349717" y="230798"/>
                  <a:pt x="359638" y="224190"/>
                </a:cubicBezTo>
                <a:cubicBezTo>
                  <a:pt x="359638" y="224190"/>
                  <a:pt x="359638" y="224190"/>
                  <a:pt x="436526" y="178753"/>
                </a:cubicBezTo>
                <a:cubicBezTo>
                  <a:pt x="436526" y="178753"/>
                  <a:pt x="436526" y="178753"/>
                  <a:pt x="644867" y="302671"/>
                </a:cubicBezTo>
                <a:cubicBezTo>
                  <a:pt x="644867" y="302671"/>
                  <a:pt x="644867" y="302671"/>
                  <a:pt x="644867" y="324150"/>
                </a:cubicBezTo>
                <a:cubicBezTo>
                  <a:pt x="644867" y="346455"/>
                  <a:pt x="626679" y="363803"/>
                  <a:pt x="605183" y="363803"/>
                </a:cubicBezTo>
                <a:cubicBezTo>
                  <a:pt x="605183" y="363803"/>
                  <a:pt x="605183" y="363803"/>
                  <a:pt x="39684" y="363803"/>
                </a:cubicBezTo>
                <a:cubicBezTo>
                  <a:pt x="17362" y="363803"/>
                  <a:pt x="0" y="346455"/>
                  <a:pt x="0" y="324150"/>
                </a:cubicBezTo>
                <a:lnTo>
                  <a:pt x="0" y="302671"/>
                </a:lnTo>
                <a:cubicBezTo>
                  <a:pt x="0" y="302671"/>
                  <a:pt x="0" y="302671"/>
                  <a:pt x="208342" y="178753"/>
                </a:cubicBezTo>
                <a:close/>
                <a:moveTo>
                  <a:pt x="644867" y="54570"/>
                </a:moveTo>
                <a:lnTo>
                  <a:pt x="644867" y="267954"/>
                </a:lnTo>
                <a:lnTo>
                  <a:pt x="465368" y="161262"/>
                </a:lnTo>
                <a:close/>
                <a:moveTo>
                  <a:pt x="0" y="54570"/>
                </a:moveTo>
                <a:lnTo>
                  <a:pt x="179149" y="161262"/>
                </a:lnTo>
                <a:lnTo>
                  <a:pt x="0" y="267954"/>
                </a:lnTo>
                <a:close/>
                <a:moveTo>
                  <a:pt x="39412" y="0"/>
                </a:moveTo>
                <a:cubicBezTo>
                  <a:pt x="39412" y="0"/>
                  <a:pt x="39412" y="0"/>
                  <a:pt x="605107" y="0"/>
                </a:cubicBezTo>
                <a:cubicBezTo>
                  <a:pt x="620820" y="0"/>
                  <a:pt x="634053" y="9098"/>
                  <a:pt x="640669" y="22331"/>
                </a:cubicBezTo>
                <a:cubicBezTo>
                  <a:pt x="640669" y="22331"/>
                  <a:pt x="640669" y="22331"/>
                  <a:pt x="343762" y="198501"/>
                </a:cubicBezTo>
                <a:cubicBezTo>
                  <a:pt x="343762" y="198501"/>
                  <a:pt x="343762" y="198501"/>
                  <a:pt x="343762" y="199328"/>
                </a:cubicBezTo>
                <a:cubicBezTo>
                  <a:pt x="337973" y="202636"/>
                  <a:pt x="330530" y="204290"/>
                  <a:pt x="322259" y="204290"/>
                </a:cubicBezTo>
                <a:cubicBezTo>
                  <a:pt x="313989" y="204290"/>
                  <a:pt x="305718" y="202636"/>
                  <a:pt x="299929" y="199328"/>
                </a:cubicBezTo>
                <a:cubicBezTo>
                  <a:pt x="299929" y="199328"/>
                  <a:pt x="299929" y="199328"/>
                  <a:pt x="3849" y="22331"/>
                </a:cubicBezTo>
                <a:cubicBezTo>
                  <a:pt x="9639" y="9098"/>
                  <a:pt x="23698" y="0"/>
                  <a:pt x="39412" y="0"/>
                </a:cubicBezTo>
                <a:close/>
              </a:path>
            </a:pathLst>
          </a:custGeom>
          <a:solidFill>
            <a:srgbClr val="00188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89603" tIns="44800" rIns="89603" bIns="4480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725789"/>
            <a:endParaRPr lang="en-US" sz="1764" spc="-120" dirty="0">
              <a:solidFill>
                <a:prstClr val="black">
                  <a:lumMod val="50000"/>
                </a:prstClr>
              </a:solidFill>
              <a:latin typeface="Segoe UI Light" panose="020B0502040204020203" pitchFamily="34" charset="0"/>
              <a:sym typeface="Segoe UI Light" panose="020B0502040204020203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5522" y="790905"/>
            <a:ext cx="6932965" cy="1181862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3200" dirty="0" smtClean="0">
                <a:solidFill>
                  <a:schemeClr val="bg1"/>
                </a:solidFill>
              </a:rPr>
              <a:t>战线那么长，你还需要很多小伙伴，我们一次帮你找全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7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5 -0.11689 L -4.44218E-6 3.60872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338896" cy="69529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908371"/>
            <a:ext cx="9171296" cy="5672322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zh-CN" sz="96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8800" b="1" dirty="0">
                <a:solidFill>
                  <a:schemeClr val="bg1"/>
                </a:solidFill>
              </a:rPr>
              <a:t>共赢</a:t>
            </a:r>
            <a:endParaRPr lang="en-US" altLang="zh-CN" sz="88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800" b="1" dirty="0">
                <a:solidFill>
                  <a:schemeClr val="bg1"/>
                </a:solidFill>
              </a:rPr>
              <a:t>挑战</a:t>
            </a:r>
            <a:endParaRPr lang="en-US" altLang="zh-CN" sz="4800" b="1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9600" b="1" dirty="0" smtClean="0">
                <a:solidFill>
                  <a:schemeClr val="bg1"/>
                </a:solidFill>
              </a:rPr>
              <a:t>创造力</a:t>
            </a:r>
            <a:r>
              <a:rPr lang="zh-CN" altLang="en-US" sz="6000" b="1" dirty="0">
                <a:solidFill>
                  <a:schemeClr val="bg1"/>
                </a:solidFill>
              </a:rPr>
              <a:t>的极限</a:t>
            </a:r>
            <a:endParaRPr lang="en-US" altLang="zh-CN" sz="60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24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66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 and Enterprise Products Template July 2013">
  <a:themeElements>
    <a:clrScheme name="STB Product Families 2013 colors">
      <a:dk1>
        <a:srgbClr val="000000"/>
      </a:dk1>
      <a:lt1>
        <a:srgbClr val="FFFFFF"/>
      </a:lt1>
      <a:dk2>
        <a:srgbClr val="505050"/>
      </a:dk2>
      <a:lt2>
        <a:srgbClr val="D2D2D2"/>
      </a:lt2>
      <a:accent1>
        <a:srgbClr val="008272"/>
      </a:accent1>
      <a:accent2>
        <a:srgbClr val="0072C6"/>
      </a:accent2>
      <a:accent3>
        <a:srgbClr val="00188F"/>
      </a:accent3>
      <a:accent4>
        <a:srgbClr val="002050"/>
      </a:accent4>
      <a:accent5>
        <a:srgbClr val="BA141A"/>
      </a:accent5>
      <a:accent6>
        <a:srgbClr val="4668C5"/>
      </a:accent6>
      <a:hlink>
        <a:srgbClr val="505050"/>
      </a:hlink>
      <a:folHlink>
        <a:srgbClr val="505050"/>
      </a:folHlink>
    </a:clrScheme>
    <a:fontScheme name="STB-2013-Segoe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loud and Enterprise Products Template July 2013.potx" id="{D758CEDE-5CA6-4C03-87FE-218944EC3508}" vid="{06B439C2-CBAA-4105-8305-59DB90A14B7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1965</TotalTime>
  <Words>773</Words>
  <Application>Microsoft Office PowerPoint</Application>
  <PresentationFormat>宽屏</PresentationFormat>
  <Paragraphs>88</Paragraphs>
  <Slides>14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Segoe Light</vt:lpstr>
      <vt:lpstr>Segoe Pro</vt:lpstr>
      <vt:lpstr>Segoe Pro Light</vt:lpstr>
      <vt:lpstr>宋体</vt:lpstr>
      <vt:lpstr>微软雅黑 Light</vt:lpstr>
      <vt:lpstr>Arial</vt:lpstr>
      <vt:lpstr>Calibri</vt:lpstr>
      <vt:lpstr>Segoe UI</vt:lpstr>
      <vt:lpstr>Segoe UI Light</vt:lpstr>
      <vt:lpstr>Wingdings</vt:lpstr>
      <vt:lpstr>Cloud and Enterprise Products Template July 2013</vt:lpstr>
      <vt:lpstr>小冰小娜黑科技 微软在玩什么游戏 </vt:lpstr>
      <vt:lpstr>在座的各位都是人才</vt:lpstr>
      <vt:lpstr>等等，点子去哪儿了？ </vt:lpstr>
      <vt:lpstr>PowerPoint 演示文稿</vt:lpstr>
      <vt:lpstr>PowerPoint 演示文稿</vt:lpstr>
      <vt:lpstr>这俩都代表了一件事情</vt:lpstr>
      <vt:lpstr>PowerPoint 演示文稿</vt:lpstr>
      <vt:lpstr>PowerPoint 演示文稿</vt:lpstr>
      <vt:lpstr>PowerPoint 演示文稿</vt:lpstr>
      <vt:lpstr>PowerPoint 演示文稿</vt:lpstr>
      <vt:lpstr>当然，你还需要Azure</vt:lpstr>
      <vt:lpstr>PowerPoint 演示文稿</vt:lpstr>
      <vt:lpstr>PowerPoint 演示文稿</vt:lpstr>
      <vt:lpstr>PowerPoint 演示文稿</vt:lpstr>
    </vt:vector>
  </TitlesOfParts>
  <Company>Microsoft 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互联网时代科技企业的装备 云时代的产业变革</dc:title>
  <dc:creator>Zhen Guan</dc:creator>
  <cp:lastModifiedBy>Zuoming Yang (Shang Hai Wei Chuang Ruan Jian)</cp:lastModifiedBy>
  <cp:revision>38</cp:revision>
  <dcterms:created xsi:type="dcterms:W3CDTF">2015-01-11T03:24:57Z</dcterms:created>
  <dcterms:modified xsi:type="dcterms:W3CDTF">2015-04-29T02:27:02Z</dcterms:modified>
</cp:coreProperties>
</file>